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94" r:id="rId2"/>
    <p:sldId id="299" r:id="rId3"/>
    <p:sldId id="295" r:id="rId4"/>
    <p:sldId id="296" r:id="rId5"/>
    <p:sldId id="297" r:id="rId6"/>
    <p:sldId id="298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7023-1565-46ED-ADE0-1BCD0F951C1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C4CB-5629-4654-8B76-38B1BEB061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7023-1565-46ED-ADE0-1BCD0F951C1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C4CB-5629-4654-8B76-38B1BEB06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7023-1565-46ED-ADE0-1BCD0F951C1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C4CB-5629-4654-8B76-38B1BEB06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7023-1565-46ED-ADE0-1BCD0F951C1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C4CB-5629-4654-8B76-38B1BEB061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7023-1565-46ED-ADE0-1BCD0F951C1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C4CB-5629-4654-8B76-38B1BEB06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7023-1565-46ED-ADE0-1BCD0F951C1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C4CB-5629-4654-8B76-38B1BEB0617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7023-1565-46ED-ADE0-1BCD0F951C1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C4CB-5629-4654-8B76-38B1BEB0617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7023-1565-46ED-ADE0-1BCD0F951C1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C4CB-5629-4654-8B76-38B1BEB06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7023-1565-46ED-ADE0-1BCD0F951C1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C4CB-5629-4654-8B76-38B1BEB06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7023-1565-46ED-ADE0-1BCD0F951C1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C4CB-5629-4654-8B76-38B1BEB0617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B7023-1565-46ED-ADE0-1BCD0F951C1D}" type="datetimeFigureOut">
              <a:rPr lang="ru-RU" smtClean="0"/>
              <a:t>04.06.2019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9C4CB-5629-4654-8B76-38B1BEB0617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4F8576C-E887-4133-BE05-007DF5064DA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04.06.2019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99BAADC-D9C1-4469-A871-2F6DC995CE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театр\649ce689474d462f5eb625fad3dfa5e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284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87625" y="3212976"/>
            <a:ext cx="7118176" cy="2952328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i="1" dirty="0" smtClean="0">
                <a:solidFill>
                  <a:srgbClr val="002060"/>
                </a:solidFill>
              </a:rPr>
              <a:t>МКОУ «</a:t>
            </a:r>
            <a:r>
              <a:rPr lang="ru-RU" sz="4400" i="1" dirty="0" err="1" smtClean="0">
                <a:solidFill>
                  <a:srgbClr val="002060"/>
                </a:solidFill>
              </a:rPr>
              <a:t>Бычковская</a:t>
            </a:r>
            <a:r>
              <a:rPr lang="ru-RU" sz="4400" i="1" dirty="0" smtClean="0">
                <a:solidFill>
                  <a:srgbClr val="002060"/>
                </a:solidFill>
              </a:rPr>
              <a:t> СОШ»</a:t>
            </a:r>
            <a:br>
              <a:rPr lang="ru-RU" sz="4400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работа волонтёрского отряда</a:t>
            </a:r>
            <a:br>
              <a:rPr lang="ru-RU" i="1" dirty="0" smtClean="0">
                <a:solidFill>
                  <a:srgbClr val="002060"/>
                </a:solidFill>
              </a:rPr>
            </a:br>
            <a:r>
              <a:rPr lang="ru-RU" i="1" dirty="0" smtClean="0">
                <a:solidFill>
                  <a:srgbClr val="002060"/>
                </a:solidFill>
              </a:rPr>
              <a:t>«Юный волонтёр»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2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928991" cy="5515168"/>
          </a:xfrm>
        </p:spPr>
        <p:txBody>
          <a:bodyPr/>
          <a:lstStyle/>
          <a:p>
            <a:pPr marL="0" indent="0" algn="l">
              <a:buNone/>
            </a:pPr>
            <a:r>
              <a:rPr lang="ru-RU" sz="4000" u="sng" dirty="0" smtClean="0">
                <a:solidFill>
                  <a:srgbClr val="002060"/>
                </a:solidFill>
              </a:rPr>
              <a:t>Цели и задачи волонтёрского отряда «Юный волонтёр»</a:t>
            </a:r>
            <a:br>
              <a:rPr lang="ru-RU" sz="4000" u="sng" dirty="0" smtClean="0">
                <a:solidFill>
                  <a:srgbClr val="002060"/>
                </a:solidFill>
              </a:rPr>
            </a:br>
            <a:r>
              <a:rPr lang="ru-RU" sz="3200" u="sng" dirty="0" smtClean="0">
                <a:solidFill>
                  <a:srgbClr val="002060"/>
                </a:solidFill>
              </a:rPr>
              <a:t>Цель:</a:t>
            </a:r>
            <a:r>
              <a:rPr lang="ru-RU" sz="3200" dirty="0" smtClean="0">
                <a:solidFill>
                  <a:srgbClr val="002060"/>
                </a:solidFill>
              </a:rPr>
              <a:t> развитие волонтёрского движения в школе, формирование позитивных установок учащихся на добровольческую деятельность.</a:t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u="sng" dirty="0" smtClean="0">
                <a:solidFill>
                  <a:srgbClr val="002060"/>
                </a:solidFill>
              </a:rPr>
              <a:t>Задача:</a:t>
            </a:r>
            <a:r>
              <a:rPr lang="ru-RU" sz="3200" dirty="0" smtClean="0">
                <a:solidFill>
                  <a:srgbClr val="002060"/>
                </a:solidFill>
              </a:rPr>
              <a:t> формирование сплочённого деятельного коллектива волонтёров; поддерживать механизм работы школы с окружающим социумом, 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4620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"/>
            <a:ext cx="9143999" cy="1196752"/>
          </a:xfrm>
        </p:spPr>
        <p:txBody>
          <a:bodyPr/>
          <a:lstStyle/>
          <a:p>
            <a:pPr marL="182880" indent="0">
              <a:buNone/>
            </a:pPr>
            <a:r>
              <a:rPr lang="ru-RU" sz="4800" i="1" dirty="0" smtClean="0">
                <a:solidFill>
                  <a:srgbClr val="002060"/>
                </a:solidFill>
              </a:rPr>
              <a:t>Подкармливаем птиц зимой</a:t>
            </a:r>
            <a:endParaRPr lang="ru-RU" sz="4800" i="1" dirty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750" y="1005733"/>
            <a:ext cx="4054475" cy="267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238" y="3885927"/>
            <a:ext cx="3871913" cy="2688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01951"/>
            <a:ext cx="4176464" cy="2672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42245"/>
            <a:ext cx="4176464" cy="273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088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1196752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dirty="0" smtClean="0">
                <a:solidFill>
                  <a:srgbClr val="002060"/>
                </a:solidFill>
              </a:rPr>
              <a:t>Благоустраиваем школьную территорию</a:t>
            </a:r>
            <a:endParaRPr lang="ru-RU" sz="4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nsportal.ru/sites/default/files/styles/media_gallery_large/public/gallery/2018/12/03/rabota_volontyorskogo_otryada_quotyunyy_volontyorquot/sam_5038.jpg?itok=kk2-Y_h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6" y="1196752"/>
            <a:ext cx="4371235" cy="279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nsportal.ru/sites/default/files/styles/media_gallery_large/public/gallery/2018/12/03/rabota_volontyorskogo_otryada_quotyunyy_volontyorquot/sam_5065_0.jpg?itok=apnYpiJ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59" y="1196751"/>
            <a:ext cx="4032448" cy="279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nsportal.ru/sites/default/files/styles/media_gallery_large/public/gallery/2018/12/03/rabota_volontyorskogo_otryada_quotyunyy_volontyorquot/sam_5072.jpg?itok=mnaSI8E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55" y="4133141"/>
            <a:ext cx="4371235" cy="2721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nsportal.ru/sites/default/files/styles/media_gallery_large/public/gallery/2018/12/03/rabota_volontyorskogo_otryada_quotyunyy_volontyorquot/dscf1634.jpg?itok=W--u9_T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459" y="4133141"/>
            <a:ext cx="4024187" cy="274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859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"/>
            <a:ext cx="9143999" cy="148478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4000" i="1" dirty="0" smtClean="0">
                <a:solidFill>
                  <a:srgbClr val="002060"/>
                </a:solidFill>
              </a:rPr>
              <a:t>Поздравляем пенсионеров и жителей  </a:t>
            </a:r>
            <a:r>
              <a:rPr lang="ru-RU" sz="4000" i="1" dirty="0">
                <a:solidFill>
                  <a:srgbClr val="002060"/>
                </a:solidFill>
              </a:rPr>
              <a:t>села с праздниками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D:\фото 2019\кононова\IMG_298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51" y="1268760"/>
            <a:ext cx="3943350" cy="2629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фото 2019\кононова\IMG_383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4746"/>
            <a:ext cx="3733165" cy="2633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20" y="4114319"/>
            <a:ext cx="3971058" cy="2556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61616"/>
            <a:ext cx="3816424" cy="2608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43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>
                <a:solidFill>
                  <a:srgbClr val="002060"/>
                </a:solidFill>
              </a:rPr>
              <a:t>Следим за порядком на стеле </a:t>
            </a:r>
            <a:r>
              <a:rPr lang="ru-RU" sz="4000" i="1" dirty="0" smtClean="0">
                <a:solidFill>
                  <a:srgbClr val="002060"/>
                </a:solidFill>
              </a:rPr>
              <a:t>погибшим односельчанам</a:t>
            </a:r>
            <a:endParaRPr lang="ru-RU" sz="4000" i="1" dirty="0">
              <a:solidFill>
                <a:srgbClr val="002060"/>
              </a:solidFill>
            </a:endParaRPr>
          </a:p>
        </p:txBody>
      </p:sp>
      <p:pic>
        <p:nvPicPr>
          <p:cNvPr id="4099" name="Picture 3" descr="D:\фото 2019\9 мая\SAM_916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72" y="3893622"/>
            <a:ext cx="4106783" cy="2657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фото 2019\9 мая\SAM_916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60" y="3909824"/>
            <a:ext cx="3585494" cy="268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фото 2019\уборка\IMG_403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25" y="1327689"/>
            <a:ext cx="3916729" cy="231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фото 2019\уборка\IMG_405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0476" y="1614006"/>
            <a:ext cx="2555776" cy="1703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фото 2019\уборка\IMG_405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879" y="1208468"/>
            <a:ext cx="1701576" cy="2561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715878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2722</TotalTime>
  <Words>34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Воздушный поток</vt:lpstr>
      <vt:lpstr>МКОУ «Бычковская СОШ» работа волонтёрского отряда «Юный волонтёр»</vt:lpstr>
      <vt:lpstr>Цели и задачи волонтёрского отряда «Юный волонтёр» Цель: развитие волонтёрского движения в школе, формирование позитивных установок учащихся на добровольческую деятельность. Задача: формирование сплочённого деятельного коллектива волонтёров; поддерживать механизм работы школы с окружающим социумом, </vt:lpstr>
      <vt:lpstr>Подкармливаем птиц зимой</vt:lpstr>
      <vt:lpstr>Благоустраиваем школьную территорию</vt:lpstr>
      <vt:lpstr>Поздравляем пенсионеров и жителей  села с праздниками</vt:lpstr>
      <vt:lpstr>Следим за порядком на стеле погибшим односельчанам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технологии в 4 классе по теме «Пасхальный сувенир»</dc:title>
  <dc:creator>User</dc:creator>
  <cp:lastModifiedBy>User</cp:lastModifiedBy>
  <cp:revision>47</cp:revision>
  <dcterms:created xsi:type="dcterms:W3CDTF">2016-03-29T11:51:10Z</dcterms:created>
  <dcterms:modified xsi:type="dcterms:W3CDTF">2019-06-03T21:25:18Z</dcterms:modified>
</cp:coreProperties>
</file>