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C9F4-25E9-4F4E-86D1-4FB668F9C0B8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6B19-CFE1-4797-AA6B-D9743A64C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C9F4-25E9-4F4E-86D1-4FB668F9C0B8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6B19-CFE1-4797-AA6B-D9743A64C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C9F4-25E9-4F4E-86D1-4FB668F9C0B8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6B19-CFE1-4797-AA6B-D9743A64C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C9F4-25E9-4F4E-86D1-4FB668F9C0B8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6B19-CFE1-4797-AA6B-D9743A64C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C9F4-25E9-4F4E-86D1-4FB668F9C0B8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6B19-CFE1-4797-AA6B-D9743A64C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C9F4-25E9-4F4E-86D1-4FB668F9C0B8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6B19-CFE1-4797-AA6B-D9743A64C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C9F4-25E9-4F4E-86D1-4FB668F9C0B8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6B19-CFE1-4797-AA6B-D9743A64C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C9F4-25E9-4F4E-86D1-4FB668F9C0B8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6B19-CFE1-4797-AA6B-D9743A64C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C9F4-25E9-4F4E-86D1-4FB668F9C0B8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6B19-CFE1-4797-AA6B-D9743A64C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C9F4-25E9-4F4E-86D1-4FB668F9C0B8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6B19-CFE1-4797-AA6B-D9743A64C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C9F4-25E9-4F4E-86D1-4FB668F9C0B8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6B19-CFE1-4797-AA6B-D9743A64C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4C9F4-25E9-4F4E-86D1-4FB668F9C0B8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06B19-CFE1-4797-AA6B-D9743A64C6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Волонтёрский отряд «Высшая лига»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«Гуменская СОШ» Краснослободского района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70609_111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hrk6aBlsV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XyYtpjjK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20180209_141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20170428_160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20171023_105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20171208_111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кция Создай уют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20170510_162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Волонтёрский отряд «Высшая лига»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Волонтёрский отряд «Высшая лига»</dc:title>
  <dc:creator>Наташа</dc:creator>
  <cp:lastModifiedBy>Наташа</cp:lastModifiedBy>
  <cp:revision>2</cp:revision>
  <dcterms:created xsi:type="dcterms:W3CDTF">2018-08-05T17:53:07Z</dcterms:created>
  <dcterms:modified xsi:type="dcterms:W3CDTF">2018-08-05T18:12:06Z</dcterms:modified>
</cp:coreProperties>
</file>