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61" r:id="rId5"/>
    <p:sldId id="262" r:id="rId6"/>
    <p:sldId id="275" r:id="rId7"/>
    <p:sldId id="266" r:id="rId8"/>
    <p:sldId id="268" r:id="rId9"/>
    <p:sldId id="270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8061-9C09-4C34-A3C5-57CA1BA1E244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8F572-3BE0-4F2C-83FA-A1380407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0667-CB36-480F-8F1F-D35A64E5273E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2482-79F1-43D5-A6EA-32D02B551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82482-79F1-43D5-A6EA-32D02B551E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BFF0-3265-4FEB-A39C-039DF7B6CA2E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A47B-3FF6-48B2-A8F1-408A5A6C45DE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F2E-936B-4F68-9E54-A15EFF8C19EF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2E1B-D9AA-4A14-802D-0184170AB11F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3B43-CC45-41EA-81CA-992603857B20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015C-5BEE-408B-9FAF-A06A2D93F294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4155-BF82-4935-BDC2-F5060437D24A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6A5-AEBF-44EA-8C24-85A75534C00D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880E-C7C9-480A-86EB-74F36EDBBA2F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3CB-F73A-4AB3-B210-ACC755D8140D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B9F5-F1C7-468A-BD51-62BE3747BE92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3600-2111-41F0-8388-BAE3564E3D4B}" type="datetime1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04B0F-6238-44D7-B689-D03FF7C82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heel spokes="8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7;&#1072;&#1084;&#1044;&#1080;&#1088;&#1059;&#1042;&#1056;\Music\Doroga_dobra_-_Idi_za_solncem_sledom_hot_etot_put_ne_vedom_idi_moj_Drug_vsegda_idi_DOROGOYU_DOBRA_(iPleer.f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ЗамДирУВР\Pictures\картины\ночь.jpeg"/>
          <p:cNvPicPr>
            <a:picLocks noChangeAspect="1" noChangeArrowheads="1"/>
          </p:cNvPicPr>
          <p:nvPr/>
        </p:nvPicPr>
        <p:blipFill>
          <a:blip r:embed="rId4"/>
          <a:srcRect b="11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Волонтёрская работа </a:t>
            </a:r>
          </a:p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в ОГБПОУ </a:t>
            </a:r>
          </a:p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«Родниковский политехнический колледж»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sz="3600" b="1" i="1" dirty="0" smtClean="0">
                <a:solidFill>
                  <a:srgbClr val="FF0000"/>
                </a:solidFill>
              </a:rPr>
              <a:t>Тот, кто ничего не делает для других, ничего не делает для себя. </a:t>
            </a:r>
          </a:p>
          <a:p>
            <a:pPr algn="r"/>
            <a:r>
              <a:rPr lang="ru-RU" sz="3600" b="1" i="1" dirty="0" smtClean="0">
                <a:solidFill>
                  <a:srgbClr val="FF0000"/>
                </a:solidFill>
              </a:rPr>
              <a:t>В.И.Гёте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Doroga_dobra_-_Idi_za_solncem_sledom_hot_etot_put_ne_vedom_idi_moj_Drug_vsegda_idi_DOROGOYU_DOBR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амДирУВР\Pictures\картины\ночь.jpeg"/>
          <p:cNvPicPr>
            <a:picLocks noChangeAspect="1" noChangeArrowheads="1"/>
          </p:cNvPicPr>
          <p:nvPr/>
        </p:nvPicPr>
        <p:blipFill>
          <a:blip r:embed="rId2"/>
          <a:srcRect b="11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800" b="1" i="1" dirty="0" smtClean="0">
                <a:solidFill>
                  <a:srgbClr val="FFFF00"/>
                </a:solidFill>
              </a:rPr>
              <a:t>		Господь дал нам две руки: </a:t>
            </a:r>
          </a:p>
          <a:p>
            <a:pPr algn="just">
              <a:buNone/>
            </a:pPr>
            <a:r>
              <a:rPr lang="ru-RU" sz="4800" b="1" i="1" dirty="0" smtClean="0">
                <a:solidFill>
                  <a:srgbClr val="FFFF00"/>
                </a:solidFill>
              </a:rPr>
              <a:t>одну – чтобы получать, а другую – чтобы отдавать. 	Мы ведь не бездонные бочки для сокровищ: мы – каналы, чтобы делиться этими сокровищами. 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Билли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Грэхэм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ЗамДирУВР\Pictures\картины\ночь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543"/>
          <a:stretch>
            <a:fillRect/>
          </a:stretch>
        </p:blipFill>
        <p:spPr bwMode="auto">
          <a:xfrm>
            <a:off x="0" y="0"/>
            <a:ext cx="91649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3" descr="D:\USERs\ЗамДирУВР\Documents\фото пу\волонтёры\Марова - 0002.jpg"/>
          <p:cNvPicPr>
            <a:picLocks noChangeAspect="1" noChangeArrowheads="1"/>
          </p:cNvPicPr>
          <p:nvPr/>
        </p:nvPicPr>
        <p:blipFill>
          <a:blip r:embed="rId3" cstate="print"/>
          <a:srcRect l="1786" t="7291" r="4464" b="10416"/>
          <a:stretch>
            <a:fillRect/>
          </a:stretch>
        </p:blipFill>
        <p:spPr bwMode="auto">
          <a:xfrm>
            <a:off x="571472" y="642918"/>
            <a:ext cx="3902538" cy="471490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 descr="D:\USERs\ЗамДирУВР\Documents\фото пу\волонтёры\Марова - 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3643338" cy="45779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амДирУВР\Pictures\картины\ночь.jpeg"/>
          <p:cNvPicPr>
            <a:picLocks noChangeAspect="1" noChangeArrowheads="1"/>
          </p:cNvPicPr>
          <p:nvPr/>
        </p:nvPicPr>
        <p:blipFill>
          <a:blip r:embed="rId2"/>
          <a:srcRect b="11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Сделаем город чище!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099" name="Picture 3" descr="D:\USERs\ЗамДирУВР\Documents\фото пу\флешмобы\уборка города\DSC093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5024977" cy="3768733"/>
          </a:xfrm>
          <a:prstGeom prst="rect">
            <a:avLst/>
          </a:prstGeom>
          <a:noFill/>
        </p:spPr>
      </p:pic>
      <p:pic>
        <p:nvPicPr>
          <p:cNvPr id="4100" name="Picture 4" descr="D:\USERs\ЗамДирУВР\Documents\фото пу\флешмобы\уборка города\IMG_2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142985"/>
            <a:ext cx="4500594" cy="3000396"/>
          </a:xfrm>
          <a:prstGeom prst="rect">
            <a:avLst/>
          </a:prstGeom>
          <a:noFill/>
        </p:spPr>
      </p:pic>
      <p:pic>
        <p:nvPicPr>
          <p:cNvPr id="4101" name="Picture 5" descr="D:\USERs\ЗамДирУВР\Documents\фото пу\флешмобы\уборка города\IMG_21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43049"/>
            <a:ext cx="3071834" cy="4095779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амДирУВР\Pictures\картины\ночь.jpeg"/>
          <p:cNvPicPr>
            <a:picLocks noChangeAspect="1" noChangeArrowheads="1"/>
          </p:cNvPicPr>
          <p:nvPr/>
        </p:nvPicPr>
        <p:blipFill>
          <a:blip r:embed="rId2"/>
          <a:srcRect b="11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Твори добро!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s\ЗамДирУВР\Documents\фото пу\волонтёры\9 января\DSC00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772455" cy="2520000"/>
          </a:xfrm>
          <a:prstGeom prst="rect">
            <a:avLst/>
          </a:prstGeom>
          <a:noFill/>
        </p:spPr>
      </p:pic>
      <p:pic>
        <p:nvPicPr>
          <p:cNvPr id="5123" name="Picture 3" descr="D:\USERs\ЗамДирУВР\Documents\фото пу\волонтёры\владимирская 37\100_3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785794"/>
            <a:ext cx="3330571" cy="2497250"/>
          </a:xfrm>
          <a:prstGeom prst="rect">
            <a:avLst/>
          </a:prstGeom>
          <a:noFill/>
        </p:spPr>
      </p:pic>
      <p:pic>
        <p:nvPicPr>
          <p:cNvPr id="5124" name="Picture 4" descr="D:\USERs\ЗамДирУВР\Documents\фото пу\волонтёры\вересаевская\SAM_0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143248"/>
            <a:ext cx="3360000" cy="2520000"/>
          </a:xfrm>
          <a:prstGeom prst="rect">
            <a:avLst/>
          </a:prstGeom>
          <a:noFill/>
        </p:spPr>
      </p:pic>
      <p:pic>
        <p:nvPicPr>
          <p:cNvPr id="5125" name="Picture 5" descr="D:\USERs\ЗамДирУВР\Documents\фото пу\волонтёры\Волонтерство тезинская 50\IMG_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14752"/>
            <a:ext cx="3500462" cy="2625228"/>
          </a:xfrm>
          <a:prstGeom prst="rect">
            <a:avLst/>
          </a:prstGeom>
          <a:noFill/>
        </p:spPr>
      </p:pic>
      <p:pic>
        <p:nvPicPr>
          <p:cNvPr id="5126" name="Picture 6" descr="D:\USERs\ЗамДирУВР\Documents\фото пу\волонтёры\владимирская 37\SAM_06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357694"/>
            <a:ext cx="2982744" cy="2237058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амДирУВР\Pictures\картины\ночь.jpeg"/>
          <p:cNvPicPr>
            <a:picLocks noChangeAspect="1" noChangeArrowheads="1"/>
          </p:cNvPicPr>
          <p:nvPr/>
        </p:nvPicPr>
        <p:blipFill>
          <a:blip r:embed="rId2"/>
          <a:srcRect b="11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Город мастеров (благотворительные акции, подарки детям и ветеранам)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USERs\ЗамДирУВР\Documents\фото пу\волонтёры\ПРИЮТ\приют 2014\IMG_4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3116"/>
            <a:ext cx="3571900" cy="2381267"/>
          </a:xfrm>
          <a:prstGeom prst="rect">
            <a:avLst/>
          </a:prstGeom>
          <a:noFill/>
        </p:spPr>
      </p:pic>
      <p:pic>
        <p:nvPicPr>
          <p:cNvPr id="6147" name="Picture 3" descr="D:\USERs\ЗамДирУВР\Documents\фото пу\волонтёры\подушки в сад\IMG_1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071942"/>
            <a:ext cx="3309929" cy="248244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Picture 4" descr="D:\USERs\ЗамДирУВР\Documents\фото пу\юные патриоты\подарк ветеранам\IMG_12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000240"/>
            <a:ext cx="3333772" cy="2500329"/>
          </a:xfrm>
          <a:prstGeom prst="rect">
            <a:avLst/>
          </a:prstGeom>
          <a:noFill/>
        </p:spPr>
      </p:pic>
      <p:pic>
        <p:nvPicPr>
          <p:cNvPr id="10" name="Picture 5" descr="D:\USERs\ЗамДирУВР\Documents\фото пу\юные патриоты\вручение медалей 2015\IMG_85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62442"/>
            <a:ext cx="3571900" cy="23812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2" descr="C:\Users\ЗамДирУВР\Pictures\картины\ночь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543"/>
          <a:stretch>
            <a:fillRect/>
          </a:stretch>
        </p:blipFill>
        <p:spPr bwMode="auto">
          <a:xfrm>
            <a:off x="0" y="0"/>
            <a:ext cx="916490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7318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err="1" smtClean="0">
                <a:solidFill>
                  <a:srgbClr val="FFFF00"/>
                </a:solidFill>
              </a:rPr>
              <a:t>Профориентационный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pic>
        <p:nvPicPr>
          <p:cNvPr id="9" name="Picture 2" descr="D:\USERs\ЗамДирУВР\Documents\фото пу\день открытых дверей\2009-2010\DSC01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643338" cy="2732504"/>
          </a:xfrm>
          <a:prstGeom prst="rect">
            <a:avLst/>
          </a:prstGeom>
          <a:noFill/>
        </p:spPr>
      </p:pic>
      <p:pic>
        <p:nvPicPr>
          <p:cNvPr id="11" name="Picture 3" descr="D:\USERs\ЗамДирУВР\Documents\фото пу\день открытых дверей\2018\день открытых дверей 2018\DSC0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098" y="1428736"/>
            <a:ext cx="3619526" cy="2714644"/>
          </a:xfrm>
          <a:prstGeom prst="rect">
            <a:avLst/>
          </a:prstGeom>
          <a:noFill/>
        </p:spPr>
      </p:pic>
      <p:pic>
        <p:nvPicPr>
          <p:cNvPr id="1028" name="Picture 4" descr="D:\USERs\ЗамДирУВР\Documents\фото пу\день открытых дверей\2018\день открытых дверей 2018\IMG_9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000504"/>
            <a:ext cx="378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амДирУВР\Pictures\картины\ночь.jpeg"/>
          <p:cNvPicPr>
            <a:picLocks noChangeAspect="1" noChangeArrowheads="1"/>
          </p:cNvPicPr>
          <p:nvPr/>
        </p:nvPicPr>
        <p:blipFill>
          <a:blip r:embed="rId2"/>
          <a:srcRect b="11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Вахта памяти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D:\USERs\ЗамДирУВР\Documents\фото пу\юные патриоты\9 мая\2015\IMG_9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928670"/>
            <a:ext cx="3500462" cy="2333641"/>
          </a:xfrm>
          <a:prstGeom prst="rect">
            <a:avLst/>
          </a:prstGeom>
          <a:noFill/>
        </p:spPr>
      </p:pic>
      <p:pic>
        <p:nvPicPr>
          <p:cNvPr id="11267" name="Picture 3" descr="D:\USERs\ЗамДирУВР\Documents\фото пу\юные патриоты\9 мая\2015\IMG_9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66"/>
            <a:ext cx="3286148" cy="2190765"/>
          </a:xfrm>
          <a:prstGeom prst="rect">
            <a:avLst/>
          </a:prstGeom>
          <a:noFill/>
        </p:spPr>
      </p:pic>
      <p:pic>
        <p:nvPicPr>
          <p:cNvPr id="11270" name="Picture 6" descr="D:\USERs\ЗамДирУВР\Documents\фото пу\юные патриоты\9май\IMG_4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786058"/>
            <a:ext cx="2035071" cy="3052607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1" name="Picture 3" descr="D:\USERs\ЗамДирУВР\Documents\фото пу\волонтёры\памятник\DSC01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00438"/>
            <a:ext cx="2667019" cy="2000264"/>
          </a:xfrm>
          <a:prstGeom prst="rect">
            <a:avLst/>
          </a:prstGeom>
          <a:noFill/>
        </p:spPr>
      </p:pic>
      <p:pic>
        <p:nvPicPr>
          <p:cNvPr id="12" name="Picture 5" descr="D:\USERs\ЗамДирУВР\Documents\фото пу\волонтёры\памятник\DSC096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14338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амДирУВР\Pictures\картины\ночь.jpeg"/>
          <p:cNvPicPr>
            <a:picLocks noChangeAspect="1" noChangeArrowheads="1"/>
          </p:cNvPicPr>
          <p:nvPr/>
        </p:nvPicPr>
        <p:blipFill>
          <a:blip r:embed="rId2"/>
          <a:srcRect b="11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361473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Прими меня как равного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(</a:t>
            </a:r>
            <a:r>
              <a:rPr lang="ru-RU" b="1" i="1" dirty="0" smtClean="0">
                <a:solidFill>
                  <a:srgbClr val="FFFF00"/>
                </a:solidFill>
              </a:rPr>
              <a:t>мероприятия с особыми детьми)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3315" name="Picture 3" descr="D:\USERs\ЗамДирУВР\Documents\фото пу\волонтёры\день инвалида 2012\DSC07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4762534" cy="3571900"/>
          </a:xfrm>
          <a:prstGeom prst="rect">
            <a:avLst/>
          </a:prstGeom>
          <a:noFill/>
        </p:spPr>
      </p:pic>
      <p:pic>
        <p:nvPicPr>
          <p:cNvPr id="13314" name="Picture 2" descr="D:\USERs\ЗамДирУВР\Documents\фото пу\волонтёры\день инвалида 2015\IMG_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682" y="285728"/>
            <a:ext cx="4476984" cy="335758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амДирУВР\Pictures\картины\ночь.jpeg"/>
          <p:cNvPicPr>
            <a:picLocks noChangeAspect="1" noChangeArrowheads="1"/>
          </p:cNvPicPr>
          <p:nvPr/>
        </p:nvPicPr>
        <p:blipFill>
          <a:blip r:embed="rId2"/>
          <a:srcRect b="11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D:\USERs\ЗамДирУВР\Documents\фото пу\волонтёры\волонтёры детям\2015-2016\перваки декабрь 2015\IMG_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71942"/>
            <a:ext cx="3780000" cy="2520000"/>
          </a:xfrm>
          <a:prstGeom prst="rect">
            <a:avLst/>
          </a:prstGeom>
          <a:noFill/>
        </p:spPr>
      </p:pic>
      <p:pic>
        <p:nvPicPr>
          <p:cNvPr id="15363" name="Picture 3" descr="D:\USERs\ЗамДирУВР\Documents\фото пу\волонтёры\волонтёры детям\2015-2016\перваки декабрь 2015\IMG_2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3780000" cy="2520000"/>
          </a:xfrm>
          <a:prstGeom prst="rect">
            <a:avLst/>
          </a:prstGeom>
          <a:noFill/>
        </p:spPr>
      </p:pic>
      <p:pic>
        <p:nvPicPr>
          <p:cNvPr id="15364" name="Picture 4" descr="D:\USERs\ЗамДирУВР\Documents\фото пу\волонтёры\волонтёры детям\2015-2016\перваки декабрь 2015\IMG_1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66"/>
            <a:ext cx="3780000" cy="2520000"/>
          </a:xfrm>
          <a:prstGeom prst="rect">
            <a:avLst/>
          </a:prstGeom>
          <a:noFill/>
        </p:spPr>
      </p:pic>
      <p:pic>
        <p:nvPicPr>
          <p:cNvPr id="15365" name="Picture 5" descr="D:\USERs\ЗамДирУВР\Documents\фото пу\волонтёры\волонтёры детям\2015-2016\5-б 01.12.15г\IMG_191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29"/>
            <a:ext cx="3786214" cy="25241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Школа вожатых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«Волонтёры </a:t>
            </a:r>
            <a:r>
              <a:rPr lang="ru-RU" b="1" i="1" dirty="0" smtClean="0">
                <a:solidFill>
                  <a:srgbClr val="FFFF00"/>
                </a:solidFill>
              </a:rPr>
              <a:t>– детям</a:t>
            </a:r>
            <a:r>
              <a:rPr lang="ru-RU" b="1" i="1" dirty="0" smtClean="0">
                <a:solidFill>
                  <a:srgbClr val="FFFF00"/>
                </a:solidFill>
              </a:rPr>
              <a:t>!»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04B0F-6238-44D7-B689-D03FF7C8277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63</Words>
  <Application>Microsoft Office PowerPoint</Application>
  <PresentationFormat>Экран (4:3)</PresentationFormat>
  <Paragraphs>26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Сделаем город чище!</vt:lpstr>
      <vt:lpstr>Твори добро!</vt:lpstr>
      <vt:lpstr>Город мастеров (благотворительные акции, подарки детям и ветеранам)</vt:lpstr>
      <vt:lpstr>Слайд 6</vt:lpstr>
      <vt:lpstr>Вахта памяти</vt:lpstr>
      <vt:lpstr>Прими меня как равного (мероприятия с особыми детьми)</vt:lpstr>
      <vt:lpstr>Школа вожатых  «Волонтёры – детям!»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ЗамДирУВР</dc:creator>
  <cp:lastModifiedBy>ЗамДирУВР</cp:lastModifiedBy>
  <cp:revision>30</cp:revision>
  <dcterms:created xsi:type="dcterms:W3CDTF">2016-02-04T05:48:41Z</dcterms:created>
  <dcterms:modified xsi:type="dcterms:W3CDTF">2018-06-14T10:50:58Z</dcterms:modified>
</cp:coreProperties>
</file>