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8" r:id="rId6"/>
    <p:sldId id="259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5" r:id="rId21"/>
    <p:sldId id="266" r:id="rId22"/>
    <p:sldId id="26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E8B6E-AE91-443E-9630-B910C5452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049B726-5421-43F4-8F4D-491B62827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B05B8A-0A39-4A8D-9527-87245982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044219-D78E-4367-A366-5C4D90B0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A2E76F-DA60-4683-AEA3-790A30AB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03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4A9D9C-BE72-4B89-AC9E-A1D7FEB7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45CEF3C-CF79-4E9E-B618-DBF934B50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FC6AAD-EA20-4218-BAE2-A469826A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993AAD-D435-4426-8D52-9DCA5FF1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D8940-214E-4111-B020-DD8949D0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8BD6BBA-4914-4515-B9E6-59071DE29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FD075A-C9BA-439E-9457-35E784996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F46C73-805A-40F9-8194-92B0E60F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5F72B3-B870-4E61-9582-B6965DC8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053D2C-62B0-44BE-8CC3-8FB3ACCF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62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DF06D-798F-45D0-97E8-102E30F4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745529-5583-43B0-87B8-80331433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3EBEFC-4D12-4261-A221-5D3ECB47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669AA0-BAD8-4548-947A-A867C2EE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AFF0F4-BD34-4E91-842A-049E70D2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50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6D6200-C263-4AC4-800F-F22B7FEF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F313C4-8122-4F1F-B571-320552E3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A71CE1-2A7A-4711-B514-DFD4432B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62AA8A-0DCC-4A89-A4FC-BC5C12CE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4AE952-C017-44D5-AB45-C742DA13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92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9286D-D226-4C2A-B25C-05CFFDA6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1B7859-BC31-426E-BA34-5645D3AA6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026275-6108-4FBC-9511-3BC5F8B7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E9C0BF-B913-4B50-89B9-9F9EA63B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8D7186-CD78-4320-866B-D4BF04DF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FD4675-0784-4012-B6D7-B86ADE0E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94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A8FA12-9BB9-4AF5-AB61-A06001E9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97C777-9464-4ADC-8AB8-5013832B8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47254B-5E35-422E-BBFA-1BF57A4A4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FB25B7-EE49-4FCB-B111-C63C82E55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54B36E4-37BA-4523-B612-BD1186108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FF28F9B-7A6D-438E-8DE4-632F2CA9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58A7E48-5DA6-4FF1-91AB-89443B19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084C2BB-21BD-45C3-890A-7097D237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27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8C08D-0F86-410A-86E1-DDB03372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8FD3CA-7CD7-49B1-BC3E-CADD0833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AFE6C81-D530-4D4A-9953-89D95C07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63BAE9-7FBA-462A-889C-12F334DF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41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EC34F98-2CA1-46FB-A5B6-F2CD2AFD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E2DB571-2EE1-4AAF-9A13-B7D17183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5153F1-BEC8-408A-8EA8-D436EB1E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95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75B1D-EDFE-43A6-8972-DCCCF2F5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482D6D-BE22-44C4-AB48-73A426CB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6533962-A7F4-464C-9CFE-A74E3C710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A9F028-3B95-4450-AE69-93D16033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B345D3-3D80-4B5E-A4AD-816C0882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F9459B-9F4E-4730-9971-20221BB6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1FD3-0861-4C83-BA56-FD137986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7608015-F514-43D9-972B-791813A72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B2DA34-12D3-4F55-8A2D-27EE9004B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D0408B2-E8E5-44D8-9873-1BD15536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F7069A-9A92-41E4-B737-EEBF4B0C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0B2B3A-0320-48D7-A957-FFAA3397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55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C6C98-4D4A-482F-8110-D924B5D7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559814-8D06-4069-946D-89FB9888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6B27C5-0599-4FB6-BCA8-A8A009BD3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167A-E7F8-43F1-A6ED-750EED5DF39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F2E52C-DCC9-4DF0-A831-58ADF7433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9E805B-4403-4502-9012-1E2F10472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0C0D-EED8-406E-A995-DDC53432E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01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bmc.ucoz.ru/_si/0/66033420.png">
            <a:extLst>
              <a:ext uri="{FF2B5EF4-FFF2-40B4-BE49-F238E27FC236}">
                <a16:creationId xmlns:a16="http://schemas.microsoft.com/office/drawing/2014/main" xmlns="" id="{4B6620F9-244C-487F-B271-6C8114263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591" y="4551362"/>
            <a:ext cx="5423018" cy="18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xn--j1ahfl.xn--p1ai/data/images/u170877/t1510677971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220" y="361406"/>
            <a:ext cx="3810000" cy="2543175"/>
          </a:xfrm>
          <a:prstGeom prst="rect">
            <a:avLst/>
          </a:prstGeom>
          <a:noFill/>
        </p:spPr>
      </p:pic>
      <p:pic>
        <p:nvPicPr>
          <p:cNvPr id="9220" name="Picture 4" descr="https://xn--j1ahfl.xn--p1ai/data/images/u170877/t1510677971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27" y="171255"/>
            <a:ext cx="2943899" cy="28482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98700" y="2978331"/>
            <a:ext cx="783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Andantino script" pitchFamily="2" charset="0"/>
                <a:cs typeface="Times New Roman" pitchFamily="18" charset="0"/>
              </a:rPr>
              <a:t>Вредная вкуснятина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  <a:latin typeface="Andantino scrip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97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B19294-C055-4B9F-9904-04861F97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31" y="0"/>
            <a:ext cx="10515600" cy="9075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Пять причин, почему не стоит есть чипсы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9CA4B9AE-86C3-4675-AC97-DB7941F5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2069" y="1397726"/>
            <a:ext cx="4232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Перенасыщают организм солью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xn--j1ahfl.xn--p1ai/data/images/u170877/t1510677971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645" y="974513"/>
            <a:ext cx="4062549" cy="2705722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6903" y="4624252"/>
            <a:ext cx="447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вызвать аллергию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http://mark-med.ru/wp-content/uploads/2015/10/sypi_neinfekcionnogo_proishozhdenija.jpg?w=6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7471" y="3878235"/>
            <a:ext cx="4009409" cy="2666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9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617" y="461963"/>
            <a:ext cx="11582400" cy="8382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</a:t>
            </a:r>
            <a:r>
              <a:rPr lang="ru-RU" kern="1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kern="1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4294967295"/>
          </p:nvPr>
        </p:nvSpPr>
        <p:spPr>
          <a:xfrm>
            <a:off x="673100" y="1330325"/>
            <a:ext cx="112141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altLang="ru-RU" sz="2700" dirty="0" smtClean="0">
                <a:latin typeface="Times New Roman" pitchFamily="18" charset="0"/>
                <a:cs typeface="Times New Roman" pitchFamily="18" charset="0"/>
              </a:rPr>
              <a:t>: выявить у респондентов уровень знаний о чипсах, их употреблении,  химическом составе.</a:t>
            </a: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 Место исследования</a:t>
            </a:r>
            <a:r>
              <a:rPr lang="ru-RU" altLang="ru-RU" sz="2700" dirty="0" smtClean="0">
                <a:latin typeface="Times New Roman" pitchFamily="18" charset="0"/>
                <a:cs typeface="Times New Roman" pitchFamily="18" charset="0"/>
              </a:rPr>
              <a:t>: исследование проходило на базе школ города Боровичи.</a:t>
            </a: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 Методика проведения исследования</a:t>
            </a:r>
            <a:r>
              <a:rPr lang="ru-RU" altLang="ru-RU" sz="2700" dirty="0" smtClean="0">
                <a:latin typeface="Times New Roman" pitchFamily="18" charset="0"/>
                <a:cs typeface="Times New Roman" pitchFamily="18" charset="0"/>
              </a:rPr>
              <a:t>: анкетирование педагогов и обучающихся с последующей статистической обработкой и анализом полученных данных.</a:t>
            </a: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Респонденты: </a:t>
            </a:r>
            <a:r>
              <a:rPr lang="ru-RU" altLang="ru-RU" sz="2700" dirty="0" smtClean="0">
                <a:latin typeface="Times New Roman" pitchFamily="18" charset="0"/>
                <a:cs typeface="Times New Roman" pitchFamily="18" charset="0"/>
              </a:rPr>
              <a:t>в исследовании было задействовано 100 человек, среди них учителя и обучающиеся 5-8классов.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alt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5" descr="C:\Users\USER\AppData\Local\Microsoft\Windows\Temporary Internet Files\Content.IE5\NSLLP0F7\wQg6f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0351" y="5572126"/>
            <a:ext cx="288713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Любите ли Вы чипсы?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2063751" y="1527176"/>
          <a:ext cx="8591549" cy="5330825"/>
        </p:xfrm>
        <a:graphic>
          <a:graphicData uri="http://schemas.openxmlformats.org/presentationml/2006/ole">
            <p:oleObj spid="_x0000_s1026" name="Диаграмма" r:id="rId3" imgW="4762500" imgH="3743325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пачек чипсов Вы можете съесть за один раз?</a:t>
            </a: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4294967295"/>
          </p:nvPr>
        </p:nvSpPr>
        <p:spPr>
          <a:xfrm>
            <a:off x="431800" y="1557338"/>
            <a:ext cx="115824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50" name="Object 14"/>
          <p:cNvGraphicFramePr>
            <a:graphicFrameLocks noChangeAspect="1"/>
          </p:cNvGraphicFramePr>
          <p:nvPr/>
        </p:nvGraphicFramePr>
        <p:xfrm>
          <a:off x="1" y="1989138"/>
          <a:ext cx="11857567" cy="4868862"/>
        </p:xfrm>
        <a:graphic>
          <a:graphicData uri="http://schemas.openxmlformats.org/presentationml/2006/ole">
            <p:oleObj spid="_x0000_s2050" name="Диаграмма" r:id="rId3" imgW="6210300" imgH="276234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 ли Вы, что чипсы вредны для здоровья человека?</a:t>
            </a: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4294967295"/>
          </p:nvPr>
        </p:nvSpPr>
        <p:spPr>
          <a:xfrm>
            <a:off x="431800" y="1557338"/>
            <a:ext cx="11582400" cy="45259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3" name="Object 7"/>
          <p:cNvGraphicFramePr>
            <a:graphicFrameLocks noChangeAspect="1"/>
          </p:cNvGraphicFramePr>
          <p:nvPr/>
        </p:nvGraphicFramePr>
        <p:xfrm>
          <a:off x="0" y="1773238"/>
          <a:ext cx="12192000" cy="5084762"/>
        </p:xfrm>
        <a:graphic>
          <a:graphicData uri="http://schemas.openxmlformats.org/presentationml/2006/ole">
            <p:oleObj spid="_x0000_s3074" name="Диаграмма" r:id="rId3" imgW="5676900" imgH="2962365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Вы употребляете чипсы?</a:t>
            </a: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4294967295"/>
          </p:nvPr>
        </p:nvSpPr>
        <p:spPr>
          <a:xfrm>
            <a:off x="431800" y="1557338"/>
            <a:ext cx="115824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7" name="Object 8"/>
          <p:cNvGraphicFramePr>
            <a:graphicFrameLocks noChangeAspect="1"/>
          </p:cNvGraphicFramePr>
          <p:nvPr/>
        </p:nvGraphicFramePr>
        <p:xfrm>
          <a:off x="1" y="1752600"/>
          <a:ext cx="10801351" cy="5105400"/>
        </p:xfrm>
        <a:graphic>
          <a:graphicData uri="http://schemas.openxmlformats.org/presentationml/2006/ole">
            <p:oleObj spid="_x0000_s4098" name="Диаграмма" r:id="rId3" imgW="4914900" imgH="306696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Обращаете ли Вы внимание на состав чипсов?</a:t>
            </a: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4294967295"/>
          </p:nvPr>
        </p:nvSpPr>
        <p:spPr>
          <a:xfrm>
            <a:off x="334433" y="1484313"/>
            <a:ext cx="115824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1" name="Object 8"/>
          <p:cNvGraphicFramePr>
            <a:graphicFrameLocks noChangeAspect="1"/>
          </p:cNvGraphicFramePr>
          <p:nvPr/>
        </p:nvGraphicFramePr>
        <p:xfrm>
          <a:off x="0" y="1443038"/>
          <a:ext cx="11760200" cy="5414962"/>
        </p:xfrm>
        <a:graphic>
          <a:graphicData uri="http://schemas.openxmlformats.org/presentationml/2006/ole">
            <p:oleObj spid="_x0000_s5122" name="Диаграмма" r:id="rId3" imgW="5229157" imgH="321954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Вам их чаще покупает?</a:t>
            </a: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4294967295"/>
          </p:nvPr>
        </p:nvSpPr>
        <p:spPr>
          <a:xfrm>
            <a:off x="431800" y="1557338"/>
            <a:ext cx="115824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z="2400" smtClean="0"/>
          </a:p>
          <a:p>
            <a:pPr eaLnBrk="1" hangingPunct="1"/>
            <a:endParaRPr lang="ru-RU" altLang="ru-RU" smtClean="0"/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45" name="Object 8"/>
          <p:cNvGraphicFramePr>
            <a:graphicFrameLocks noChangeAspect="1"/>
          </p:cNvGraphicFramePr>
          <p:nvPr/>
        </p:nvGraphicFramePr>
        <p:xfrm>
          <a:off x="-431800" y="1982788"/>
          <a:ext cx="12623800" cy="4875212"/>
        </p:xfrm>
        <a:graphic>
          <a:graphicData uri="http://schemas.openxmlformats.org/presentationml/2006/ole">
            <p:oleObj spid="_x0000_s6146" name="Диаграмма" r:id="rId3" imgW="5419657" imgH="291465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200" b="1" i="1" smtClean="0">
                <a:latin typeface="Times New Roman" pitchFamily="18" charset="0"/>
                <a:cs typeface="Times New Roman" pitchFamily="18" charset="0"/>
              </a:rPr>
              <a:t>КАКИЕ МАРКИ ЧИПСОВ ВЫ ПРЕДПОЧИТАЕТЕ?</a:t>
            </a:r>
          </a:p>
        </p:txBody>
      </p:sp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0" y="17732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868" name="Object 7"/>
          <p:cNvGraphicFramePr>
            <a:graphicFrameLocks noChangeAspect="1"/>
          </p:cNvGraphicFramePr>
          <p:nvPr/>
        </p:nvGraphicFramePr>
        <p:xfrm>
          <a:off x="0" y="1831976"/>
          <a:ext cx="10991851" cy="5026025"/>
        </p:xfrm>
        <a:graphic>
          <a:graphicData uri="http://schemas.openxmlformats.org/presentationml/2006/ole">
            <p:oleObj spid="_x0000_s7170" name="Диаграмма" r:id="rId3" imgW="5505579" imgH="336231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Социологический опрос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dirty="0" smtClean="0"/>
              <a:t>Вывод: </a:t>
            </a:r>
            <a:r>
              <a:rPr lang="ru-RU" altLang="ru-RU" dirty="0" smtClean="0"/>
              <a:t>анкетирование показало, что большинство из опрошенных любят чипсы, не интересуется их составом, но считая их вредным для здоровья продуктом, жуют много и бесцельно.</a:t>
            </a:r>
          </a:p>
        </p:txBody>
      </p:sp>
      <p:pic>
        <p:nvPicPr>
          <p:cNvPr id="37895" name="Picture 7" descr="5da67f90f69c6691b9e851f3eaa277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717" y="4202114"/>
            <a:ext cx="6288616" cy="2655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vbmc.ucoz.ru/_si/0/66033420.png">
            <a:extLst>
              <a:ext uri="{FF2B5EF4-FFF2-40B4-BE49-F238E27FC236}">
                <a16:creationId xmlns:a16="http://schemas.microsoft.com/office/drawing/2014/main" xmlns="" id="{292A0B0B-DE8B-4023-8E6F-6C018AD86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2268854" y="248194"/>
            <a:ext cx="7772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История возникновения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926" y="1658203"/>
            <a:ext cx="57955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КорнелиусВандербильт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миллионер из Америки, остановился в отеле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MoonLakeHouse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что находится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Саратога-Спрингсе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Обедая в отеле,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Вандербильт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трижды выражал свое недовольство по поводу того, что картофель был нарезан чересчур крупными ломтиками. Местный повар Джордж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будучи человеком с характером, в результате приготовил для миллионера тонко нарезанный картофель, обжаренный в масле. Неожиданно новое блюдо шеф-повара пришлось по вкусу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Вандербильту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с удовольствием заказывал его каждый раз, обедая в отеле.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megaricos.com/wp-content/uploads/2018/02/Cornelius-Vanderbil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9842" y="1214846"/>
            <a:ext cx="5536605" cy="5185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92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9CA4B9AE-86C3-4675-AC97-DB7941F5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681" y="685073"/>
            <a:ext cx="116651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№1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1: Между бумажными салфетками прижимается один картофельный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чипс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Появившееся пятно на салфетке свидетельствует о наличии  жира в продукте.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www.vitek.ru/netcat_files/1095/1437/IMG_7221_thumb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250" y="1981986"/>
            <a:ext cx="6655979" cy="4437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54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9CA4B9AE-86C3-4675-AC97-DB7941F5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66206" y="470263"/>
            <a:ext cx="112863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 № 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2: На чипсы капается капля йода. Появившееся темное пятно свидетельствует о наличии большого количества крахмала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arhivurokov.ru/kopilka/up/html/2017/04/26/k_5900fe8418575/img_user_file_5900fe848af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129" y="1880734"/>
            <a:ext cx="7966001" cy="4480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544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2697" y="757645"/>
            <a:ext cx="11443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Правильное и здоровое питание в детстве, закладывает фундамент нашему здоровью на всю жизнь. Мы за здоровое питание!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leaky.ru/wp-content/uploads/2016/01/pravilnaya-eda-82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786" y="2168433"/>
            <a:ext cx="10354493" cy="3788229"/>
          </a:xfrm>
          <a:prstGeom prst="rect">
            <a:avLst/>
          </a:prstGeom>
          <a:noFill/>
        </p:spPr>
      </p:pic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9CA4B9AE-86C3-4675-AC97-DB7941F5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21DBCE-B2F6-49FD-8753-09768A2D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89" y="182880"/>
            <a:ext cx="10515600" cy="84813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6DD8DF36-1A56-43C7-88A4-8DDA790E3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2025" y="1593669"/>
            <a:ext cx="56031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начале чипсы появились только в дорогих ресторанах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последнее время в нашей стране чипсы тоже пользуются большой популярностью, особенно у молодежи и детей. Используя в пищу данные продукты, люди не задумываются о том, как они влияют на их здоровье.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ttps://xn--j1ahfl.xn--p1ai/data/images/u170877/t1510677971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741" y="1262743"/>
            <a:ext cx="5238750" cy="349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894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9CA4B9AE-86C3-4675-AC97-DB7941F5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06136" y="399144"/>
            <a:ext cx="1058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школьников очень популярны чипсы. Родители считают, что эти продукты вредны для нашего организма. Реклама утверждает, что есть эти продукты здорово и модно.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age.shutterstock.com/display_pic_with_logo/3407132/642316276/stock-vector-potato-chips-advertisement-spicy-flavor-d-illustration-642316276.jpg"/>
          <p:cNvPicPr>
            <a:picLocks noChangeAspect="1" noChangeArrowheads="1"/>
          </p:cNvPicPr>
          <p:nvPr/>
        </p:nvPicPr>
        <p:blipFill>
          <a:blip r:embed="rId3"/>
          <a:srcRect b="5808"/>
          <a:stretch>
            <a:fillRect/>
          </a:stretch>
        </p:blipFill>
        <p:spPr bwMode="auto">
          <a:xfrm>
            <a:off x="2807334" y="1685108"/>
            <a:ext cx="6502236" cy="487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610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14B1F86E-F484-4FE6-8DDC-205AE48C9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7863" y="133699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Спустя семь лет после инцидента, в 1860 году Джордж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открыл свой собственный ресторан, где подавались чипсы. Однако со временем это блюдо появилось и в других местах питания, что не удивительно, так как приготовить чипсы совсем несложно. Вскоре чипсы появились в меню лучших ресторанов Америки.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xn--j1ahfl.xn--p1ai/data/images/u170877/t1510677971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244" y="805860"/>
            <a:ext cx="5238750" cy="3876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914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B36A802F-A673-4ED3-9783-D8BF80CBF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4618" y="934722"/>
            <a:ext cx="11308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Спустя еще 36 лет родилась идея упаковывать чипсы в вощеную бумагу. Ее высказала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Скаддер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Такая упаковка позволила транспортировать чипсы и продлить срок их хранения.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xn--j1ahfl.xn--p1ai/data/images/u170877/t1510677971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26" y="2495006"/>
            <a:ext cx="5488545" cy="3772128"/>
          </a:xfrm>
          <a:prstGeom prst="rect">
            <a:avLst/>
          </a:prstGeom>
          <a:noFill/>
        </p:spPr>
      </p:pic>
      <p:pic>
        <p:nvPicPr>
          <p:cNvPr id="5" name="Picture 4" descr="https://xn--j1ahfl.xn--p1ai/data/images/u170877/t1510677971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6739" y="2488337"/>
            <a:ext cx="5769633" cy="3807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88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9CA4B9AE-86C3-4675-AC97-DB7941F5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2331" y="712653"/>
            <a:ext cx="10802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Чипсы изготавливались без добавления соли или каких-либо приправ. В 1940 году фирма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Tayto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впервые начинает производство чипсов с вкусовыми добавками и начинает продавать чипсы с пакетиком соли.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xn--j1ahfl.xn--p1ai/data/images/u170877/t1510677971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335" y="2233749"/>
            <a:ext cx="5509321" cy="4167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908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B19294-C055-4B9F-9904-04861F97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46" y="422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Пять причин, почему не стоит есть чипсы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9CA4B9AE-86C3-4675-AC97-DB7941F5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2549" y="2251556"/>
            <a:ext cx="43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1.Провоцируют зависимость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xn--j1ahfl.xn--p1ai/data/images/u170877/t1510677971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57" y="1528353"/>
            <a:ext cx="3627660" cy="2427017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0446" y="4846320"/>
            <a:ext cx="4885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Вызывают ожирение 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xn--j1ahfl.xn--p1ai/data/images/u170877/t1510677971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0798" y="4202430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936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B19294-C055-4B9F-9904-04861F97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3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Пять причин, почему не стоит есть чипсы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vbmc.ucoz.ru/_si/0/66033420.png">
            <a:extLst>
              <a:ext uri="{FF2B5EF4-FFF2-40B4-BE49-F238E27FC236}">
                <a16:creationId xmlns:a16="http://schemas.microsoft.com/office/drawing/2014/main" xmlns="" id="{9CA4B9AE-86C3-4675-AC97-DB7941F57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6" r="56354"/>
          <a:stretch/>
        </p:blipFill>
        <p:spPr bwMode="auto">
          <a:xfrm>
            <a:off x="1" y="38252"/>
            <a:ext cx="826776" cy="8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61703" y="1776548"/>
            <a:ext cx="4532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содержат полезных веществ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xn--j1ahfl.xn--p1ai/data/images/u170877/t1510677971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9209" y="1074420"/>
            <a:ext cx="4897316" cy="5457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9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527</Words>
  <Application>Microsoft Office PowerPoint</Application>
  <PresentationFormat>Произвольный</PresentationFormat>
  <Paragraphs>37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Диаграмма</vt:lpstr>
      <vt:lpstr>Слайд 1</vt:lpstr>
      <vt:lpstr>Слайд 2</vt:lpstr>
      <vt:lpstr>История</vt:lpstr>
      <vt:lpstr>Слайд 4</vt:lpstr>
      <vt:lpstr>Слайд 5</vt:lpstr>
      <vt:lpstr>Слайд 6</vt:lpstr>
      <vt:lpstr>Слайд 7</vt:lpstr>
      <vt:lpstr>Пять причин, почему не стоит есть чипсы</vt:lpstr>
      <vt:lpstr>Пять причин, почему не стоит есть чипсы</vt:lpstr>
      <vt:lpstr>Пять причин, почему не стоит есть чипсы</vt:lpstr>
      <vt:lpstr>Социологический опрос </vt:lpstr>
      <vt:lpstr>Любите ли Вы чипсы?</vt:lpstr>
      <vt:lpstr>Сколько пачек чипсов Вы можете съесть за один раз? </vt:lpstr>
      <vt:lpstr>Считаете  ли Вы, что чипсы вредны для здоровья человека? </vt:lpstr>
      <vt:lpstr>Как часто Вы употребляете чипсы? </vt:lpstr>
      <vt:lpstr>Обращаете ли Вы внимание на состав чипсов? </vt:lpstr>
      <vt:lpstr>Кто Вам их чаще покупает? </vt:lpstr>
      <vt:lpstr>КАКИЕ МАРКИ ЧИПСОВ ВЫ ПРЕДПОЧИТАЕТЕ?</vt:lpstr>
      <vt:lpstr>Социологический опрос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ВРЕДЕ КУРЕНИЯ</dc:title>
  <dc:creator>medkoll53@mail.ru</dc:creator>
  <cp:lastModifiedBy>Админ1</cp:lastModifiedBy>
  <cp:revision>13</cp:revision>
  <dcterms:created xsi:type="dcterms:W3CDTF">2018-04-03T08:39:42Z</dcterms:created>
  <dcterms:modified xsi:type="dcterms:W3CDTF">2018-06-26T13:44:00Z</dcterms:modified>
</cp:coreProperties>
</file>