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55" r:id="rId2"/>
  </p:sldMasterIdLst>
  <p:notesMasterIdLst>
    <p:notesMasterId r:id="rId14"/>
  </p:notesMasterIdLst>
  <p:handoutMasterIdLst>
    <p:handoutMasterId r:id="rId15"/>
  </p:handoutMasterIdLst>
  <p:sldIdLst>
    <p:sldId id="368" r:id="rId3"/>
    <p:sldId id="257" r:id="rId4"/>
    <p:sldId id="369" r:id="rId5"/>
    <p:sldId id="299" r:id="rId6"/>
    <p:sldId id="362" r:id="rId7"/>
    <p:sldId id="272" r:id="rId8"/>
    <p:sldId id="279" r:id="rId9"/>
    <p:sldId id="267" r:id="rId10"/>
    <p:sldId id="317" r:id="rId11"/>
    <p:sldId id="281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860" y="24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008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73D02-6AF2-4702-BC8F-C87348E46B7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35328-8431-4864-B9F0-42C17450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5ACA-0AD5-4F7F-904F-968553ADBE9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5E327-D551-47A1-8884-FF02CCC4C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3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CA1-2B51-4D82-97BB-E7CA2FCC487F}" type="datetime1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4730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B748-AE37-4692-9024-52A6414CBA38}" type="datetime1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1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alf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655051" y="101600"/>
            <a:ext cx="336550" cy="4487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134407"/>
            <a:ext cx="438151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29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6626"/>
            <a:ext cx="7886700" cy="7457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E514-7B19-4E69-8ED0-B91E7B09B3A5}" type="datetime1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8784" y="6173788"/>
            <a:ext cx="421143" cy="365125"/>
          </a:xfrm>
          <a:prstGeom prst="rect">
            <a:avLst/>
          </a:prstGeom>
        </p:spPr>
        <p:txBody>
          <a:bodyPr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15D94A7-BE59-4A25-8F10-EB3395D8F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60000"/>
          </a:xfrm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487717" y="6057057"/>
            <a:ext cx="563274" cy="598585"/>
            <a:chOff x="5757863" y="1931988"/>
            <a:chExt cx="1038226" cy="1103312"/>
          </a:xfrm>
          <a:solidFill>
            <a:schemeClr val="accent1"/>
          </a:solidFill>
        </p:grpSpPr>
        <p:sp>
          <p:nvSpPr>
            <p:cNvPr id="13" name="Freeform 28"/>
            <p:cNvSpPr>
              <a:spLocks/>
            </p:cNvSpPr>
            <p:nvPr userDrawn="1"/>
          </p:nvSpPr>
          <p:spPr bwMode="auto">
            <a:xfrm>
              <a:off x="6257926" y="2478088"/>
              <a:ext cx="538163" cy="557212"/>
            </a:xfrm>
            <a:custGeom>
              <a:avLst/>
              <a:gdLst>
                <a:gd name="T0" fmla="*/ 12 w 142"/>
                <a:gd name="T1" fmla="*/ 147 h 147"/>
                <a:gd name="T2" fmla="*/ 0 w 142"/>
                <a:gd name="T3" fmla="*/ 147 h 147"/>
                <a:gd name="T4" fmla="*/ 0 w 142"/>
                <a:gd name="T5" fmla="*/ 117 h 147"/>
                <a:gd name="T6" fmla="*/ 6 w 142"/>
                <a:gd name="T7" fmla="*/ 117 h 147"/>
                <a:gd name="T8" fmla="*/ 117 w 142"/>
                <a:gd name="T9" fmla="*/ 6 h 147"/>
                <a:gd name="T10" fmla="*/ 117 w 142"/>
                <a:gd name="T11" fmla="*/ 0 h 147"/>
                <a:gd name="T12" fmla="*/ 142 w 142"/>
                <a:gd name="T13" fmla="*/ 0 h 147"/>
                <a:gd name="T14" fmla="*/ 142 w 142"/>
                <a:gd name="T15" fmla="*/ 11 h 147"/>
                <a:gd name="T16" fmla="*/ 129 w 142"/>
                <a:gd name="T17" fmla="*/ 11 h 147"/>
                <a:gd name="T18" fmla="*/ 12 w 142"/>
                <a:gd name="T19" fmla="*/ 128 h 147"/>
                <a:gd name="T20" fmla="*/ 12 w 142"/>
                <a:gd name="T2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47">
                  <a:moveTo>
                    <a:pt x="12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8" y="117"/>
                    <a:pt x="117" y="67"/>
                    <a:pt x="117" y="6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6" y="75"/>
                    <a:pt x="75" y="125"/>
                    <a:pt x="12" y="128"/>
                  </a:cubicBezTo>
                  <a:lnTo>
                    <a:pt x="1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 userDrawn="1"/>
          </p:nvSpPr>
          <p:spPr bwMode="auto">
            <a:xfrm>
              <a:off x="5757863" y="1931988"/>
              <a:ext cx="546100" cy="588962"/>
            </a:xfrm>
            <a:custGeom>
              <a:avLst/>
              <a:gdLst>
                <a:gd name="T0" fmla="*/ 27 w 144"/>
                <a:gd name="T1" fmla="*/ 155 h 155"/>
                <a:gd name="T2" fmla="*/ 0 w 144"/>
                <a:gd name="T3" fmla="*/ 155 h 155"/>
                <a:gd name="T4" fmla="*/ 0 w 144"/>
                <a:gd name="T5" fmla="*/ 144 h 155"/>
                <a:gd name="T6" fmla="*/ 15 w 144"/>
                <a:gd name="T7" fmla="*/ 144 h 155"/>
                <a:gd name="T8" fmla="*/ 132 w 144"/>
                <a:gd name="T9" fmla="*/ 27 h 155"/>
                <a:gd name="T10" fmla="*/ 132 w 144"/>
                <a:gd name="T11" fmla="*/ 0 h 155"/>
                <a:gd name="T12" fmla="*/ 144 w 144"/>
                <a:gd name="T13" fmla="*/ 0 h 155"/>
                <a:gd name="T14" fmla="*/ 144 w 144"/>
                <a:gd name="T15" fmla="*/ 38 h 155"/>
                <a:gd name="T16" fmla="*/ 138 w 144"/>
                <a:gd name="T17" fmla="*/ 38 h 155"/>
                <a:gd name="T18" fmla="*/ 27 w 144"/>
                <a:gd name="T19" fmla="*/ 150 h 155"/>
                <a:gd name="T20" fmla="*/ 27 w 144"/>
                <a:gd name="T2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55">
                  <a:moveTo>
                    <a:pt x="27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8" y="81"/>
                    <a:pt x="69" y="30"/>
                    <a:pt x="132" y="27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77" y="38"/>
                    <a:pt x="27" y="88"/>
                    <a:pt x="27" y="150"/>
                  </a:cubicBezTo>
                  <a:lnTo>
                    <a:pt x="27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reeform 30"/>
            <p:cNvSpPr>
              <a:spLocks noEditPoints="1"/>
            </p:cNvSpPr>
            <p:nvPr userDrawn="1"/>
          </p:nvSpPr>
          <p:spPr bwMode="auto">
            <a:xfrm>
              <a:off x="5924551" y="2144713"/>
              <a:ext cx="704850" cy="704850"/>
            </a:xfrm>
            <a:custGeom>
              <a:avLst/>
              <a:gdLst>
                <a:gd name="T0" fmla="*/ 93 w 186"/>
                <a:gd name="T1" fmla="*/ 186 h 186"/>
                <a:gd name="T2" fmla="*/ 0 w 186"/>
                <a:gd name="T3" fmla="*/ 93 h 186"/>
                <a:gd name="T4" fmla="*/ 93 w 186"/>
                <a:gd name="T5" fmla="*/ 0 h 186"/>
                <a:gd name="T6" fmla="*/ 186 w 186"/>
                <a:gd name="T7" fmla="*/ 93 h 186"/>
                <a:gd name="T8" fmla="*/ 93 w 186"/>
                <a:gd name="T9" fmla="*/ 186 h 186"/>
                <a:gd name="T10" fmla="*/ 93 w 186"/>
                <a:gd name="T11" fmla="*/ 12 h 186"/>
                <a:gd name="T12" fmla="*/ 12 w 186"/>
                <a:gd name="T13" fmla="*/ 93 h 186"/>
                <a:gd name="T14" fmla="*/ 93 w 186"/>
                <a:gd name="T15" fmla="*/ 174 h 186"/>
                <a:gd name="T16" fmla="*/ 174 w 186"/>
                <a:gd name="T17" fmla="*/ 93 h 186"/>
                <a:gd name="T18" fmla="*/ 93 w 186"/>
                <a:gd name="T19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6">
                  <a:moveTo>
                    <a:pt x="93" y="186"/>
                  </a:moveTo>
                  <a:cubicBezTo>
                    <a:pt x="42" y="186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145" y="0"/>
                    <a:pt x="186" y="42"/>
                    <a:pt x="186" y="93"/>
                  </a:cubicBezTo>
                  <a:cubicBezTo>
                    <a:pt x="186" y="145"/>
                    <a:pt x="145" y="186"/>
                    <a:pt x="93" y="186"/>
                  </a:cubicBezTo>
                  <a:close/>
                  <a:moveTo>
                    <a:pt x="93" y="12"/>
                  </a:moveTo>
                  <a:cubicBezTo>
                    <a:pt x="49" y="12"/>
                    <a:pt x="12" y="49"/>
                    <a:pt x="12" y="93"/>
                  </a:cubicBezTo>
                  <a:cubicBezTo>
                    <a:pt x="12" y="138"/>
                    <a:pt x="49" y="174"/>
                    <a:pt x="93" y="174"/>
                  </a:cubicBezTo>
                  <a:cubicBezTo>
                    <a:pt x="138" y="174"/>
                    <a:pt x="174" y="138"/>
                    <a:pt x="174" y="93"/>
                  </a:cubicBezTo>
                  <a:cubicBezTo>
                    <a:pt x="174" y="49"/>
                    <a:pt x="138" y="12"/>
                    <a:pt x="9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8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0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365126"/>
            <a:ext cx="7886700" cy="74570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24256" y="526648"/>
            <a:ext cx="73152" cy="4226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558784" y="384576"/>
            <a:ext cx="42114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685800" rtl="0" eaLnBrk="1" latinLnBrk="0" hangingPunct="1">
              <a:defRPr sz="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D94A7-BE59-4A25-8F10-EB3395D8F0B5}" type="slidenum">
              <a:rPr lang="en-US" sz="900" smtClean="0">
                <a:solidFill>
                  <a:schemeClr val="bg2"/>
                </a:solidFill>
              </a:rPr>
              <a:pPr/>
              <a:t>‹#›</a:t>
            </a:fld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Freeform 71"/>
          <p:cNvSpPr>
            <a:spLocks noEditPoints="1"/>
          </p:cNvSpPr>
          <p:nvPr userDrawn="1"/>
        </p:nvSpPr>
        <p:spPr bwMode="auto">
          <a:xfrm flipH="1">
            <a:off x="6498297" y="-1364266"/>
            <a:ext cx="3817131" cy="4331247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bg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13" name="Freeform 71"/>
          <p:cNvSpPr>
            <a:spLocks noEditPoints="1"/>
          </p:cNvSpPr>
          <p:nvPr userDrawn="1"/>
        </p:nvSpPr>
        <p:spPr bwMode="auto">
          <a:xfrm flipH="1">
            <a:off x="-1502704" y="4692377"/>
            <a:ext cx="3817131" cy="4331247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bg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487717" y="198705"/>
            <a:ext cx="563274" cy="598585"/>
            <a:chOff x="5757863" y="1931988"/>
            <a:chExt cx="1038226" cy="1103312"/>
          </a:xfrm>
          <a:solidFill>
            <a:schemeClr val="bg2"/>
          </a:solidFill>
        </p:grpSpPr>
        <p:sp>
          <p:nvSpPr>
            <p:cNvPr id="15" name="Freeform 28"/>
            <p:cNvSpPr>
              <a:spLocks/>
            </p:cNvSpPr>
            <p:nvPr userDrawn="1"/>
          </p:nvSpPr>
          <p:spPr bwMode="auto">
            <a:xfrm>
              <a:off x="6257926" y="2478088"/>
              <a:ext cx="538163" cy="557212"/>
            </a:xfrm>
            <a:custGeom>
              <a:avLst/>
              <a:gdLst>
                <a:gd name="T0" fmla="*/ 12 w 142"/>
                <a:gd name="T1" fmla="*/ 147 h 147"/>
                <a:gd name="T2" fmla="*/ 0 w 142"/>
                <a:gd name="T3" fmla="*/ 147 h 147"/>
                <a:gd name="T4" fmla="*/ 0 w 142"/>
                <a:gd name="T5" fmla="*/ 117 h 147"/>
                <a:gd name="T6" fmla="*/ 6 w 142"/>
                <a:gd name="T7" fmla="*/ 117 h 147"/>
                <a:gd name="T8" fmla="*/ 117 w 142"/>
                <a:gd name="T9" fmla="*/ 6 h 147"/>
                <a:gd name="T10" fmla="*/ 117 w 142"/>
                <a:gd name="T11" fmla="*/ 0 h 147"/>
                <a:gd name="T12" fmla="*/ 142 w 142"/>
                <a:gd name="T13" fmla="*/ 0 h 147"/>
                <a:gd name="T14" fmla="*/ 142 w 142"/>
                <a:gd name="T15" fmla="*/ 11 h 147"/>
                <a:gd name="T16" fmla="*/ 129 w 142"/>
                <a:gd name="T17" fmla="*/ 11 h 147"/>
                <a:gd name="T18" fmla="*/ 12 w 142"/>
                <a:gd name="T19" fmla="*/ 128 h 147"/>
                <a:gd name="T20" fmla="*/ 12 w 142"/>
                <a:gd name="T2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47">
                  <a:moveTo>
                    <a:pt x="12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8" y="117"/>
                    <a:pt x="117" y="67"/>
                    <a:pt x="117" y="6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6" y="75"/>
                    <a:pt x="75" y="125"/>
                    <a:pt x="12" y="128"/>
                  </a:cubicBezTo>
                  <a:lnTo>
                    <a:pt x="1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5757863" y="1931988"/>
              <a:ext cx="546100" cy="588962"/>
            </a:xfrm>
            <a:custGeom>
              <a:avLst/>
              <a:gdLst>
                <a:gd name="T0" fmla="*/ 27 w 144"/>
                <a:gd name="T1" fmla="*/ 155 h 155"/>
                <a:gd name="T2" fmla="*/ 0 w 144"/>
                <a:gd name="T3" fmla="*/ 155 h 155"/>
                <a:gd name="T4" fmla="*/ 0 w 144"/>
                <a:gd name="T5" fmla="*/ 144 h 155"/>
                <a:gd name="T6" fmla="*/ 15 w 144"/>
                <a:gd name="T7" fmla="*/ 144 h 155"/>
                <a:gd name="T8" fmla="*/ 132 w 144"/>
                <a:gd name="T9" fmla="*/ 27 h 155"/>
                <a:gd name="T10" fmla="*/ 132 w 144"/>
                <a:gd name="T11" fmla="*/ 0 h 155"/>
                <a:gd name="T12" fmla="*/ 144 w 144"/>
                <a:gd name="T13" fmla="*/ 0 h 155"/>
                <a:gd name="T14" fmla="*/ 144 w 144"/>
                <a:gd name="T15" fmla="*/ 38 h 155"/>
                <a:gd name="T16" fmla="*/ 138 w 144"/>
                <a:gd name="T17" fmla="*/ 38 h 155"/>
                <a:gd name="T18" fmla="*/ 27 w 144"/>
                <a:gd name="T19" fmla="*/ 150 h 155"/>
                <a:gd name="T20" fmla="*/ 27 w 144"/>
                <a:gd name="T2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55">
                  <a:moveTo>
                    <a:pt x="27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8" y="81"/>
                    <a:pt x="69" y="30"/>
                    <a:pt x="132" y="27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77" y="38"/>
                    <a:pt x="27" y="88"/>
                    <a:pt x="27" y="150"/>
                  </a:cubicBezTo>
                  <a:lnTo>
                    <a:pt x="27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Freeform 30"/>
            <p:cNvSpPr>
              <a:spLocks noEditPoints="1"/>
            </p:cNvSpPr>
            <p:nvPr userDrawn="1"/>
          </p:nvSpPr>
          <p:spPr bwMode="auto">
            <a:xfrm>
              <a:off x="5924551" y="2144713"/>
              <a:ext cx="704850" cy="704850"/>
            </a:xfrm>
            <a:custGeom>
              <a:avLst/>
              <a:gdLst>
                <a:gd name="T0" fmla="*/ 93 w 186"/>
                <a:gd name="T1" fmla="*/ 186 h 186"/>
                <a:gd name="T2" fmla="*/ 0 w 186"/>
                <a:gd name="T3" fmla="*/ 93 h 186"/>
                <a:gd name="T4" fmla="*/ 93 w 186"/>
                <a:gd name="T5" fmla="*/ 0 h 186"/>
                <a:gd name="T6" fmla="*/ 186 w 186"/>
                <a:gd name="T7" fmla="*/ 93 h 186"/>
                <a:gd name="T8" fmla="*/ 93 w 186"/>
                <a:gd name="T9" fmla="*/ 186 h 186"/>
                <a:gd name="T10" fmla="*/ 93 w 186"/>
                <a:gd name="T11" fmla="*/ 12 h 186"/>
                <a:gd name="T12" fmla="*/ 12 w 186"/>
                <a:gd name="T13" fmla="*/ 93 h 186"/>
                <a:gd name="T14" fmla="*/ 93 w 186"/>
                <a:gd name="T15" fmla="*/ 174 h 186"/>
                <a:gd name="T16" fmla="*/ 174 w 186"/>
                <a:gd name="T17" fmla="*/ 93 h 186"/>
                <a:gd name="T18" fmla="*/ 93 w 186"/>
                <a:gd name="T19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6">
                  <a:moveTo>
                    <a:pt x="93" y="186"/>
                  </a:moveTo>
                  <a:cubicBezTo>
                    <a:pt x="42" y="186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145" y="0"/>
                    <a:pt x="186" y="42"/>
                    <a:pt x="186" y="93"/>
                  </a:cubicBezTo>
                  <a:cubicBezTo>
                    <a:pt x="186" y="145"/>
                    <a:pt x="145" y="186"/>
                    <a:pt x="93" y="186"/>
                  </a:cubicBezTo>
                  <a:close/>
                  <a:moveTo>
                    <a:pt x="93" y="12"/>
                  </a:moveTo>
                  <a:cubicBezTo>
                    <a:pt x="49" y="12"/>
                    <a:pt x="12" y="49"/>
                    <a:pt x="12" y="93"/>
                  </a:cubicBezTo>
                  <a:cubicBezTo>
                    <a:pt x="12" y="138"/>
                    <a:pt x="49" y="174"/>
                    <a:pt x="93" y="174"/>
                  </a:cubicBezTo>
                  <a:cubicBezTo>
                    <a:pt x="138" y="174"/>
                    <a:pt x="174" y="138"/>
                    <a:pt x="174" y="93"/>
                  </a:cubicBezTo>
                  <a:cubicBezTo>
                    <a:pt x="174" y="49"/>
                    <a:pt x="138" y="12"/>
                    <a:pt x="9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2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22848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66028"/>
            <a:ext cx="1526400" cy="22848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6779" y="2278308"/>
            <a:ext cx="1526400" cy="22848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9383" y="0"/>
            <a:ext cx="1526400" cy="22848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9383" y="4566028"/>
            <a:ext cx="1526400" cy="22848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9210" y="2278308"/>
            <a:ext cx="1526400" cy="22848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16971" y="0"/>
            <a:ext cx="1526400" cy="2284800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16971" y="4566028"/>
            <a:ext cx="1526400" cy="2284800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43750" y="2278308"/>
            <a:ext cx="1526400" cy="22848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201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54148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F165DF-4753-4E80-8E02-A7DA2F79E635}" type="datetime1">
              <a:rPr lang="en-US" smtClean="0"/>
              <a:t>4/8/2018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989229" y="2857500"/>
            <a:ext cx="480378" cy="84630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05972" y="2316479"/>
            <a:ext cx="1044000" cy="138732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667128" y="1822373"/>
            <a:ext cx="2830533" cy="175647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558784" y="6173788"/>
            <a:ext cx="421143" cy="365125"/>
          </a:xfrm>
          <a:prstGeom prst="rect">
            <a:avLst/>
          </a:prstGeom>
        </p:spPr>
        <p:txBody>
          <a:bodyPr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15D94A7-BE59-4A25-8F10-EB3395D8F0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487717" y="6057057"/>
            <a:ext cx="563274" cy="598585"/>
            <a:chOff x="5757863" y="1931988"/>
            <a:chExt cx="1038226" cy="1103312"/>
          </a:xfrm>
          <a:solidFill>
            <a:schemeClr val="accent1"/>
          </a:solidFill>
        </p:grpSpPr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6257926" y="2478088"/>
              <a:ext cx="538163" cy="557212"/>
            </a:xfrm>
            <a:custGeom>
              <a:avLst/>
              <a:gdLst>
                <a:gd name="T0" fmla="*/ 12 w 142"/>
                <a:gd name="T1" fmla="*/ 147 h 147"/>
                <a:gd name="T2" fmla="*/ 0 w 142"/>
                <a:gd name="T3" fmla="*/ 147 h 147"/>
                <a:gd name="T4" fmla="*/ 0 w 142"/>
                <a:gd name="T5" fmla="*/ 117 h 147"/>
                <a:gd name="T6" fmla="*/ 6 w 142"/>
                <a:gd name="T7" fmla="*/ 117 h 147"/>
                <a:gd name="T8" fmla="*/ 117 w 142"/>
                <a:gd name="T9" fmla="*/ 6 h 147"/>
                <a:gd name="T10" fmla="*/ 117 w 142"/>
                <a:gd name="T11" fmla="*/ 0 h 147"/>
                <a:gd name="T12" fmla="*/ 142 w 142"/>
                <a:gd name="T13" fmla="*/ 0 h 147"/>
                <a:gd name="T14" fmla="*/ 142 w 142"/>
                <a:gd name="T15" fmla="*/ 11 h 147"/>
                <a:gd name="T16" fmla="*/ 129 w 142"/>
                <a:gd name="T17" fmla="*/ 11 h 147"/>
                <a:gd name="T18" fmla="*/ 12 w 142"/>
                <a:gd name="T19" fmla="*/ 128 h 147"/>
                <a:gd name="T20" fmla="*/ 12 w 142"/>
                <a:gd name="T2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47">
                  <a:moveTo>
                    <a:pt x="12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8" y="117"/>
                    <a:pt x="117" y="67"/>
                    <a:pt x="117" y="6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6" y="75"/>
                    <a:pt x="75" y="125"/>
                    <a:pt x="12" y="128"/>
                  </a:cubicBezTo>
                  <a:lnTo>
                    <a:pt x="1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 userDrawn="1"/>
          </p:nvSpPr>
          <p:spPr bwMode="auto">
            <a:xfrm>
              <a:off x="5757863" y="1931988"/>
              <a:ext cx="546100" cy="588962"/>
            </a:xfrm>
            <a:custGeom>
              <a:avLst/>
              <a:gdLst>
                <a:gd name="T0" fmla="*/ 27 w 144"/>
                <a:gd name="T1" fmla="*/ 155 h 155"/>
                <a:gd name="T2" fmla="*/ 0 w 144"/>
                <a:gd name="T3" fmla="*/ 155 h 155"/>
                <a:gd name="T4" fmla="*/ 0 w 144"/>
                <a:gd name="T5" fmla="*/ 144 h 155"/>
                <a:gd name="T6" fmla="*/ 15 w 144"/>
                <a:gd name="T7" fmla="*/ 144 h 155"/>
                <a:gd name="T8" fmla="*/ 132 w 144"/>
                <a:gd name="T9" fmla="*/ 27 h 155"/>
                <a:gd name="T10" fmla="*/ 132 w 144"/>
                <a:gd name="T11" fmla="*/ 0 h 155"/>
                <a:gd name="T12" fmla="*/ 144 w 144"/>
                <a:gd name="T13" fmla="*/ 0 h 155"/>
                <a:gd name="T14" fmla="*/ 144 w 144"/>
                <a:gd name="T15" fmla="*/ 38 h 155"/>
                <a:gd name="T16" fmla="*/ 138 w 144"/>
                <a:gd name="T17" fmla="*/ 38 h 155"/>
                <a:gd name="T18" fmla="*/ 27 w 144"/>
                <a:gd name="T19" fmla="*/ 150 h 155"/>
                <a:gd name="T20" fmla="*/ 27 w 144"/>
                <a:gd name="T2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55">
                  <a:moveTo>
                    <a:pt x="27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8" y="81"/>
                    <a:pt x="69" y="30"/>
                    <a:pt x="132" y="27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77" y="38"/>
                    <a:pt x="27" y="88"/>
                    <a:pt x="27" y="150"/>
                  </a:cubicBezTo>
                  <a:lnTo>
                    <a:pt x="27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 30"/>
            <p:cNvSpPr>
              <a:spLocks noEditPoints="1"/>
            </p:cNvSpPr>
            <p:nvPr userDrawn="1"/>
          </p:nvSpPr>
          <p:spPr bwMode="auto">
            <a:xfrm>
              <a:off x="5924551" y="2144713"/>
              <a:ext cx="704850" cy="704850"/>
            </a:xfrm>
            <a:custGeom>
              <a:avLst/>
              <a:gdLst>
                <a:gd name="T0" fmla="*/ 93 w 186"/>
                <a:gd name="T1" fmla="*/ 186 h 186"/>
                <a:gd name="T2" fmla="*/ 0 w 186"/>
                <a:gd name="T3" fmla="*/ 93 h 186"/>
                <a:gd name="T4" fmla="*/ 93 w 186"/>
                <a:gd name="T5" fmla="*/ 0 h 186"/>
                <a:gd name="T6" fmla="*/ 186 w 186"/>
                <a:gd name="T7" fmla="*/ 93 h 186"/>
                <a:gd name="T8" fmla="*/ 93 w 186"/>
                <a:gd name="T9" fmla="*/ 186 h 186"/>
                <a:gd name="T10" fmla="*/ 93 w 186"/>
                <a:gd name="T11" fmla="*/ 12 h 186"/>
                <a:gd name="T12" fmla="*/ 12 w 186"/>
                <a:gd name="T13" fmla="*/ 93 h 186"/>
                <a:gd name="T14" fmla="*/ 93 w 186"/>
                <a:gd name="T15" fmla="*/ 174 h 186"/>
                <a:gd name="T16" fmla="*/ 174 w 186"/>
                <a:gd name="T17" fmla="*/ 93 h 186"/>
                <a:gd name="T18" fmla="*/ 93 w 186"/>
                <a:gd name="T19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6">
                  <a:moveTo>
                    <a:pt x="93" y="186"/>
                  </a:moveTo>
                  <a:cubicBezTo>
                    <a:pt x="42" y="186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145" y="0"/>
                    <a:pt x="186" y="42"/>
                    <a:pt x="186" y="93"/>
                  </a:cubicBezTo>
                  <a:cubicBezTo>
                    <a:pt x="186" y="145"/>
                    <a:pt x="145" y="186"/>
                    <a:pt x="93" y="186"/>
                  </a:cubicBezTo>
                  <a:close/>
                  <a:moveTo>
                    <a:pt x="93" y="12"/>
                  </a:moveTo>
                  <a:cubicBezTo>
                    <a:pt x="49" y="12"/>
                    <a:pt x="12" y="49"/>
                    <a:pt x="12" y="93"/>
                  </a:cubicBezTo>
                  <a:cubicBezTo>
                    <a:pt x="12" y="138"/>
                    <a:pt x="49" y="174"/>
                    <a:pt x="93" y="174"/>
                  </a:cubicBezTo>
                  <a:cubicBezTo>
                    <a:pt x="138" y="174"/>
                    <a:pt x="174" y="138"/>
                    <a:pt x="174" y="93"/>
                  </a:cubicBezTo>
                  <a:cubicBezTo>
                    <a:pt x="174" y="49"/>
                    <a:pt x="138" y="12"/>
                    <a:pt x="9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06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3475567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96119" y="1836420"/>
            <a:ext cx="2519522" cy="335280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340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852E-26F7-4050-81F3-90F4A319861C}" type="datetime1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24256" y="526648"/>
            <a:ext cx="73152" cy="42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2930" y="365126"/>
            <a:ext cx="7886700" cy="7457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980F-E1D8-43CC-BBFD-5182A8E08D1C}" type="datetime1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5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43" r:id="rId3"/>
    <p:sldLayoutId id="2147483744" r:id="rId4"/>
    <p:sldLayoutId id="2147483729" r:id="rId5"/>
    <p:sldLayoutId id="2147483748" r:id="rId6"/>
    <p:sldLayoutId id="2147483749" r:id="rId7"/>
    <p:sldLayoutId id="214748375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980F-E1D8-43CC-BBFD-5182A8E08D1C}" type="datetime1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558784" y="384576"/>
            <a:ext cx="42114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685800" rtl="0" eaLnBrk="1" latinLnBrk="0" hangingPunct="1">
              <a:defRPr sz="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D94A7-BE59-4A25-8F10-EB3395D8F0B5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87717" y="198705"/>
            <a:ext cx="563274" cy="598585"/>
            <a:chOff x="5757863" y="1931988"/>
            <a:chExt cx="1038226" cy="1103312"/>
          </a:xfrm>
          <a:solidFill>
            <a:schemeClr val="accent1"/>
          </a:solidFill>
        </p:grpSpPr>
        <p:sp>
          <p:nvSpPr>
            <p:cNvPr id="13" name="Freeform 28"/>
            <p:cNvSpPr>
              <a:spLocks/>
            </p:cNvSpPr>
            <p:nvPr userDrawn="1"/>
          </p:nvSpPr>
          <p:spPr bwMode="auto">
            <a:xfrm>
              <a:off x="6257926" y="2478088"/>
              <a:ext cx="538163" cy="557212"/>
            </a:xfrm>
            <a:custGeom>
              <a:avLst/>
              <a:gdLst>
                <a:gd name="T0" fmla="*/ 12 w 142"/>
                <a:gd name="T1" fmla="*/ 147 h 147"/>
                <a:gd name="T2" fmla="*/ 0 w 142"/>
                <a:gd name="T3" fmla="*/ 147 h 147"/>
                <a:gd name="T4" fmla="*/ 0 w 142"/>
                <a:gd name="T5" fmla="*/ 117 h 147"/>
                <a:gd name="T6" fmla="*/ 6 w 142"/>
                <a:gd name="T7" fmla="*/ 117 h 147"/>
                <a:gd name="T8" fmla="*/ 117 w 142"/>
                <a:gd name="T9" fmla="*/ 6 h 147"/>
                <a:gd name="T10" fmla="*/ 117 w 142"/>
                <a:gd name="T11" fmla="*/ 0 h 147"/>
                <a:gd name="T12" fmla="*/ 142 w 142"/>
                <a:gd name="T13" fmla="*/ 0 h 147"/>
                <a:gd name="T14" fmla="*/ 142 w 142"/>
                <a:gd name="T15" fmla="*/ 11 h 147"/>
                <a:gd name="T16" fmla="*/ 129 w 142"/>
                <a:gd name="T17" fmla="*/ 11 h 147"/>
                <a:gd name="T18" fmla="*/ 12 w 142"/>
                <a:gd name="T19" fmla="*/ 128 h 147"/>
                <a:gd name="T20" fmla="*/ 12 w 142"/>
                <a:gd name="T2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47">
                  <a:moveTo>
                    <a:pt x="12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8" y="117"/>
                    <a:pt x="117" y="67"/>
                    <a:pt x="117" y="6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6" y="75"/>
                    <a:pt x="75" y="125"/>
                    <a:pt x="12" y="128"/>
                  </a:cubicBezTo>
                  <a:lnTo>
                    <a:pt x="1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 userDrawn="1"/>
          </p:nvSpPr>
          <p:spPr bwMode="auto">
            <a:xfrm>
              <a:off x="5757863" y="1931988"/>
              <a:ext cx="546100" cy="588962"/>
            </a:xfrm>
            <a:custGeom>
              <a:avLst/>
              <a:gdLst>
                <a:gd name="T0" fmla="*/ 27 w 144"/>
                <a:gd name="T1" fmla="*/ 155 h 155"/>
                <a:gd name="T2" fmla="*/ 0 w 144"/>
                <a:gd name="T3" fmla="*/ 155 h 155"/>
                <a:gd name="T4" fmla="*/ 0 w 144"/>
                <a:gd name="T5" fmla="*/ 144 h 155"/>
                <a:gd name="T6" fmla="*/ 15 w 144"/>
                <a:gd name="T7" fmla="*/ 144 h 155"/>
                <a:gd name="T8" fmla="*/ 132 w 144"/>
                <a:gd name="T9" fmla="*/ 27 h 155"/>
                <a:gd name="T10" fmla="*/ 132 w 144"/>
                <a:gd name="T11" fmla="*/ 0 h 155"/>
                <a:gd name="T12" fmla="*/ 144 w 144"/>
                <a:gd name="T13" fmla="*/ 0 h 155"/>
                <a:gd name="T14" fmla="*/ 144 w 144"/>
                <a:gd name="T15" fmla="*/ 38 h 155"/>
                <a:gd name="T16" fmla="*/ 138 w 144"/>
                <a:gd name="T17" fmla="*/ 38 h 155"/>
                <a:gd name="T18" fmla="*/ 27 w 144"/>
                <a:gd name="T19" fmla="*/ 150 h 155"/>
                <a:gd name="T20" fmla="*/ 27 w 144"/>
                <a:gd name="T2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55">
                  <a:moveTo>
                    <a:pt x="27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8" y="81"/>
                    <a:pt x="69" y="30"/>
                    <a:pt x="132" y="27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77" y="38"/>
                    <a:pt x="27" y="88"/>
                    <a:pt x="27" y="150"/>
                  </a:cubicBezTo>
                  <a:lnTo>
                    <a:pt x="27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reeform 30"/>
            <p:cNvSpPr>
              <a:spLocks noEditPoints="1"/>
            </p:cNvSpPr>
            <p:nvPr userDrawn="1"/>
          </p:nvSpPr>
          <p:spPr bwMode="auto">
            <a:xfrm>
              <a:off x="5924551" y="2144713"/>
              <a:ext cx="704850" cy="704850"/>
            </a:xfrm>
            <a:custGeom>
              <a:avLst/>
              <a:gdLst>
                <a:gd name="T0" fmla="*/ 93 w 186"/>
                <a:gd name="T1" fmla="*/ 186 h 186"/>
                <a:gd name="T2" fmla="*/ 0 w 186"/>
                <a:gd name="T3" fmla="*/ 93 h 186"/>
                <a:gd name="T4" fmla="*/ 93 w 186"/>
                <a:gd name="T5" fmla="*/ 0 h 186"/>
                <a:gd name="T6" fmla="*/ 186 w 186"/>
                <a:gd name="T7" fmla="*/ 93 h 186"/>
                <a:gd name="T8" fmla="*/ 93 w 186"/>
                <a:gd name="T9" fmla="*/ 186 h 186"/>
                <a:gd name="T10" fmla="*/ 93 w 186"/>
                <a:gd name="T11" fmla="*/ 12 h 186"/>
                <a:gd name="T12" fmla="*/ 12 w 186"/>
                <a:gd name="T13" fmla="*/ 93 h 186"/>
                <a:gd name="T14" fmla="*/ 93 w 186"/>
                <a:gd name="T15" fmla="*/ 174 h 186"/>
                <a:gd name="T16" fmla="*/ 174 w 186"/>
                <a:gd name="T17" fmla="*/ 93 h 186"/>
                <a:gd name="T18" fmla="*/ 93 w 186"/>
                <a:gd name="T19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6">
                  <a:moveTo>
                    <a:pt x="93" y="186"/>
                  </a:moveTo>
                  <a:cubicBezTo>
                    <a:pt x="42" y="186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145" y="0"/>
                    <a:pt x="186" y="42"/>
                    <a:pt x="186" y="93"/>
                  </a:cubicBezTo>
                  <a:cubicBezTo>
                    <a:pt x="186" y="145"/>
                    <a:pt x="145" y="186"/>
                    <a:pt x="93" y="186"/>
                  </a:cubicBezTo>
                  <a:close/>
                  <a:moveTo>
                    <a:pt x="93" y="12"/>
                  </a:moveTo>
                  <a:cubicBezTo>
                    <a:pt x="49" y="12"/>
                    <a:pt x="12" y="49"/>
                    <a:pt x="12" y="93"/>
                  </a:cubicBezTo>
                  <a:cubicBezTo>
                    <a:pt x="12" y="138"/>
                    <a:pt x="49" y="174"/>
                    <a:pt x="93" y="174"/>
                  </a:cubicBezTo>
                  <a:cubicBezTo>
                    <a:pt x="138" y="174"/>
                    <a:pt x="174" y="138"/>
                    <a:pt x="174" y="93"/>
                  </a:cubicBezTo>
                  <a:cubicBezTo>
                    <a:pt x="174" y="49"/>
                    <a:pt x="138" y="12"/>
                    <a:pt x="9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91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99" r:id="rId3"/>
    <p:sldLayoutId id="214748372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" Type="http://schemas.openxmlformats.org/officeDocument/2006/relationships/image" Target="../media/image4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19" Type="http://schemas.openxmlformats.org/officeDocument/2006/relationships/image" Target="../media/image55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g"/><Relationship Id="rId7" Type="http://schemas.openxmlformats.org/officeDocument/2006/relationships/image" Target="../media/image61.png"/><Relationship Id="rId12" Type="http://schemas.openxmlformats.org/officeDocument/2006/relationships/image" Target="../media/image3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chart" Target="../charts/chart2.xml"/><Relationship Id="rId5" Type="http://schemas.openxmlformats.org/officeDocument/2006/relationships/image" Target="../media/image59.jpeg"/><Relationship Id="rId10" Type="http://schemas.openxmlformats.org/officeDocument/2006/relationships/chart" Target="../charts/chart1.xml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jp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 b="1660"/>
          <a:stretch>
            <a:fillRect/>
          </a:stretch>
        </p:blipFill>
        <p:spPr/>
      </p:pic>
      <p:sp>
        <p:nvSpPr>
          <p:cNvPr id="2875" name="Rectangle 287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717940" y="2316184"/>
            <a:ext cx="4858715" cy="4314035"/>
            <a:chOff x="4717939" y="1458933"/>
            <a:chExt cx="4858715" cy="4314035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 rot="18000000">
              <a:off x="4575394" y="2113889"/>
              <a:ext cx="1719258" cy="409346"/>
            </a:xfrm>
            <a:custGeom>
              <a:avLst/>
              <a:gdLst>
                <a:gd name="T0" fmla="*/ 619 w 619"/>
                <a:gd name="T1" fmla="*/ 85 h 148"/>
                <a:gd name="T2" fmla="*/ 217 w 619"/>
                <a:gd name="T3" fmla="*/ 0 h 148"/>
                <a:gd name="T4" fmla="*/ 0 w 619"/>
                <a:gd name="T5" fmla="*/ 24 h 148"/>
                <a:gd name="T6" fmla="*/ 0 w 619"/>
                <a:gd name="T7" fmla="*/ 83 h 148"/>
                <a:gd name="T8" fmla="*/ 217 w 619"/>
                <a:gd name="T9" fmla="*/ 57 h 148"/>
                <a:gd name="T10" fmla="*/ 619 w 619"/>
                <a:gd name="T11" fmla="*/ 148 h 148"/>
                <a:gd name="T12" fmla="*/ 619 w 619"/>
                <a:gd name="T13" fmla="*/ 8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48">
                  <a:moveTo>
                    <a:pt x="619" y="85"/>
                  </a:moveTo>
                  <a:cubicBezTo>
                    <a:pt x="495" y="31"/>
                    <a:pt x="360" y="0"/>
                    <a:pt x="217" y="0"/>
                  </a:cubicBezTo>
                  <a:cubicBezTo>
                    <a:pt x="142" y="0"/>
                    <a:pt x="70" y="9"/>
                    <a:pt x="0" y="2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70" y="66"/>
                    <a:pt x="142" y="57"/>
                    <a:pt x="217" y="57"/>
                  </a:cubicBezTo>
                  <a:cubicBezTo>
                    <a:pt x="360" y="57"/>
                    <a:pt x="497" y="90"/>
                    <a:pt x="619" y="148"/>
                  </a:cubicBezTo>
                  <a:lnTo>
                    <a:pt x="619" y="85"/>
                  </a:lnTo>
                  <a:close/>
                </a:path>
              </a:pathLst>
            </a:cu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 rot="18000000">
              <a:off x="5392148" y="2064633"/>
              <a:ext cx="1394055" cy="495765"/>
            </a:xfrm>
            <a:custGeom>
              <a:avLst/>
              <a:gdLst>
                <a:gd name="T0" fmla="*/ 416 w 502"/>
                <a:gd name="T1" fmla="*/ 179 h 179"/>
                <a:gd name="T2" fmla="*/ 502 w 502"/>
                <a:gd name="T3" fmla="*/ 179 h 179"/>
                <a:gd name="T4" fmla="*/ 23 w 502"/>
                <a:gd name="T5" fmla="*/ 0 h 179"/>
                <a:gd name="T6" fmla="*/ 0 w 502"/>
                <a:gd name="T7" fmla="*/ 1 h 179"/>
                <a:gd name="T8" fmla="*/ 0 w 502"/>
                <a:gd name="T9" fmla="*/ 54 h 179"/>
                <a:gd name="T10" fmla="*/ 23 w 502"/>
                <a:gd name="T11" fmla="*/ 53 h 179"/>
                <a:gd name="T12" fmla="*/ 416 w 502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79">
                  <a:moveTo>
                    <a:pt x="416" y="179"/>
                  </a:moveTo>
                  <a:cubicBezTo>
                    <a:pt x="502" y="179"/>
                    <a:pt x="502" y="179"/>
                    <a:pt x="502" y="179"/>
                  </a:cubicBezTo>
                  <a:cubicBezTo>
                    <a:pt x="373" y="68"/>
                    <a:pt x="206" y="0"/>
                    <a:pt x="23" y="0"/>
                  </a:cubicBezTo>
                  <a:cubicBezTo>
                    <a:pt x="15" y="0"/>
                    <a:pt x="8" y="1"/>
                    <a:pt x="0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8" y="54"/>
                    <a:pt x="15" y="53"/>
                    <a:pt x="23" y="53"/>
                  </a:cubicBezTo>
                  <a:cubicBezTo>
                    <a:pt x="169" y="53"/>
                    <a:pt x="305" y="100"/>
                    <a:pt x="416" y="179"/>
                  </a:cubicBezTo>
                  <a:close/>
                </a:path>
              </a:pathLst>
            </a:cu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 rot="18000000">
              <a:off x="7877611" y="1193999"/>
              <a:ext cx="513958" cy="2164992"/>
            </a:xfrm>
            <a:custGeom>
              <a:avLst/>
              <a:gdLst>
                <a:gd name="T0" fmla="*/ 18 w 185"/>
                <a:gd name="T1" fmla="*/ 780 h 780"/>
                <a:gd name="T2" fmla="*/ 81 w 185"/>
                <a:gd name="T3" fmla="*/ 780 h 780"/>
                <a:gd name="T4" fmla="*/ 185 w 185"/>
                <a:gd name="T5" fmla="*/ 403 h 780"/>
                <a:gd name="T6" fmla="*/ 65 w 185"/>
                <a:gd name="T7" fmla="*/ 0 h 780"/>
                <a:gd name="T8" fmla="*/ 0 w 185"/>
                <a:gd name="T9" fmla="*/ 0 h 780"/>
                <a:gd name="T10" fmla="*/ 132 w 185"/>
                <a:gd name="T11" fmla="*/ 403 h 780"/>
                <a:gd name="T12" fmla="*/ 18 w 185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780">
                  <a:moveTo>
                    <a:pt x="18" y="780"/>
                  </a:moveTo>
                  <a:cubicBezTo>
                    <a:pt x="81" y="780"/>
                    <a:pt x="81" y="780"/>
                    <a:pt x="81" y="780"/>
                  </a:cubicBezTo>
                  <a:cubicBezTo>
                    <a:pt x="147" y="670"/>
                    <a:pt x="185" y="541"/>
                    <a:pt x="185" y="403"/>
                  </a:cubicBezTo>
                  <a:cubicBezTo>
                    <a:pt x="185" y="254"/>
                    <a:pt x="141" y="116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113"/>
                    <a:pt x="132" y="253"/>
                    <a:pt x="132" y="403"/>
                  </a:cubicBezTo>
                  <a:cubicBezTo>
                    <a:pt x="132" y="542"/>
                    <a:pt x="90" y="672"/>
                    <a:pt x="18" y="780"/>
                  </a:cubicBez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 rot="18000000">
              <a:off x="8204085" y="3985767"/>
              <a:ext cx="1782935" cy="516234"/>
            </a:xfrm>
            <a:custGeom>
              <a:avLst/>
              <a:gdLst>
                <a:gd name="T0" fmla="*/ 558 w 642"/>
                <a:gd name="T1" fmla="*/ 0 h 186"/>
                <a:gd name="T2" fmla="*/ 154 w 642"/>
                <a:gd name="T3" fmla="*/ 133 h 186"/>
                <a:gd name="T4" fmla="*/ 0 w 642"/>
                <a:gd name="T5" fmla="*/ 115 h 186"/>
                <a:gd name="T6" fmla="*/ 0 w 642"/>
                <a:gd name="T7" fmla="*/ 169 h 186"/>
                <a:gd name="T8" fmla="*/ 154 w 642"/>
                <a:gd name="T9" fmla="*/ 186 h 186"/>
                <a:gd name="T10" fmla="*/ 642 w 642"/>
                <a:gd name="T11" fmla="*/ 0 h 186"/>
                <a:gd name="T12" fmla="*/ 558 w 642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2" h="186">
                  <a:moveTo>
                    <a:pt x="558" y="0"/>
                  </a:moveTo>
                  <a:cubicBezTo>
                    <a:pt x="444" y="83"/>
                    <a:pt x="305" y="133"/>
                    <a:pt x="154" y="133"/>
                  </a:cubicBezTo>
                  <a:cubicBezTo>
                    <a:pt x="101" y="133"/>
                    <a:pt x="49" y="127"/>
                    <a:pt x="0" y="11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9" y="180"/>
                    <a:pt x="101" y="186"/>
                    <a:pt x="154" y="186"/>
                  </a:cubicBezTo>
                  <a:cubicBezTo>
                    <a:pt x="341" y="186"/>
                    <a:pt x="512" y="115"/>
                    <a:pt x="642" y="0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 rot="18000000">
              <a:off x="8304266" y="912229"/>
              <a:ext cx="336573" cy="2208202"/>
            </a:xfrm>
            <a:custGeom>
              <a:avLst/>
              <a:gdLst>
                <a:gd name="T0" fmla="*/ 11 w 121"/>
                <a:gd name="T1" fmla="*/ 0 h 795"/>
                <a:gd name="T2" fmla="*/ 88 w 121"/>
                <a:gd name="T3" fmla="*/ 352 h 795"/>
                <a:gd name="T4" fmla="*/ 0 w 121"/>
                <a:gd name="T5" fmla="*/ 726 h 795"/>
                <a:gd name="T6" fmla="*/ 0 w 121"/>
                <a:gd name="T7" fmla="*/ 795 h 795"/>
                <a:gd name="T8" fmla="*/ 121 w 121"/>
                <a:gd name="T9" fmla="*/ 352 h 795"/>
                <a:gd name="T10" fmla="*/ 47 w 121"/>
                <a:gd name="T11" fmla="*/ 0 h 795"/>
                <a:gd name="T12" fmla="*/ 11 w 121"/>
                <a:gd name="T13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795">
                  <a:moveTo>
                    <a:pt x="11" y="0"/>
                  </a:moveTo>
                  <a:cubicBezTo>
                    <a:pt x="60" y="107"/>
                    <a:pt x="88" y="227"/>
                    <a:pt x="88" y="352"/>
                  </a:cubicBezTo>
                  <a:cubicBezTo>
                    <a:pt x="88" y="486"/>
                    <a:pt x="56" y="613"/>
                    <a:pt x="0" y="726"/>
                  </a:cubicBezTo>
                  <a:cubicBezTo>
                    <a:pt x="0" y="795"/>
                    <a:pt x="0" y="795"/>
                    <a:pt x="0" y="795"/>
                  </a:cubicBezTo>
                  <a:cubicBezTo>
                    <a:pt x="77" y="665"/>
                    <a:pt x="121" y="514"/>
                    <a:pt x="121" y="352"/>
                  </a:cubicBezTo>
                  <a:cubicBezTo>
                    <a:pt x="121" y="227"/>
                    <a:pt x="95" y="108"/>
                    <a:pt x="4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 rot="18000000">
              <a:off x="4282439" y="3113991"/>
              <a:ext cx="2490195" cy="1619196"/>
            </a:xfrm>
            <a:custGeom>
              <a:avLst/>
              <a:gdLst>
                <a:gd name="T0" fmla="*/ 897 w 897"/>
                <a:gd name="T1" fmla="*/ 3 h 583"/>
                <a:gd name="T2" fmla="*/ 824 w 897"/>
                <a:gd name="T3" fmla="*/ 0 h 583"/>
                <a:gd name="T4" fmla="*/ 0 w 897"/>
                <a:gd name="T5" fmla="*/ 583 h 583"/>
                <a:gd name="T6" fmla="*/ 36 w 897"/>
                <a:gd name="T7" fmla="*/ 583 h 583"/>
                <a:gd name="T8" fmla="*/ 824 w 897"/>
                <a:gd name="T9" fmla="*/ 33 h 583"/>
                <a:gd name="T10" fmla="*/ 897 w 897"/>
                <a:gd name="T11" fmla="*/ 36 h 583"/>
                <a:gd name="T12" fmla="*/ 897 w 897"/>
                <a:gd name="T13" fmla="*/ 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7" h="583">
                  <a:moveTo>
                    <a:pt x="897" y="3"/>
                  </a:moveTo>
                  <a:cubicBezTo>
                    <a:pt x="873" y="1"/>
                    <a:pt x="848" y="0"/>
                    <a:pt x="824" y="0"/>
                  </a:cubicBezTo>
                  <a:cubicBezTo>
                    <a:pt x="444" y="0"/>
                    <a:pt x="120" y="244"/>
                    <a:pt x="0" y="583"/>
                  </a:cubicBezTo>
                  <a:cubicBezTo>
                    <a:pt x="36" y="583"/>
                    <a:pt x="36" y="583"/>
                    <a:pt x="36" y="583"/>
                  </a:cubicBezTo>
                  <a:cubicBezTo>
                    <a:pt x="154" y="262"/>
                    <a:pt x="462" y="33"/>
                    <a:pt x="824" y="33"/>
                  </a:cubicBezTo>
                  <a:cubicBezTo>
                    <a:pt x="848" y="33"/>
                    <a:pt x="873" y="34"/>
                    <a:pt x="897" y="36"/>
                  </a:cubicBezTo>
                  <a:lnTo>
                    <a:pt x="897" y="3"/>
                  </a:ln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 rot="18000000">
              <a:off x="5064434" y="3173819"/>
              <a:ext cx="1778385" cy="2335555"/>
            </a:xfrm>
            <a:custGeom>
              <a:avLst/>
              <a:gdLst>
                <a:gd name="T0" fmla="*/ 641 w 641"/>
                <a:gd name="T1" fmla="*/ 81 h 841"/>
                <a:gd name="T2" fmla="*/ 641 w 641"/>
                <a:gd name="T3" fmla="*/ 0 h 841"/>
                <a:gd name="T4" fmla="*/ 0 w 641"/>
                <a:gd name="T5" fmla="*/ 742 h 841"/>
                <a:gd name="T6" fmla="*/ 6 w 641"/>
                <a:gd name="T7" fmla="*/ 841 h 841"/>
                <a:gd name="T8" fmla="*/ 87 w 641"/>
                <a:gd name="T9" fmla="*/ 841 h 841"/>
                <a:gd name="T10" fmla="*/ 79 w 641"/>
                <a:gd name="T11" fmla="*/ 742 h 841"/>
                <a:gd name="T12" fmla="*/ 641 w 641"/>
                <a:gd name="T13" fmla="*/ 8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1" h="841">
                  <a:moveTo>
                    <a:pt x="641" y="81"/>
                  </a:moveTo>
                  <a:cubicBezTo>
                    <a:pt x="641" y="0"/>
                    <a:pt x="641" y="0"/>
                    <a:pt x="641" y="0"/>
                  </a:cubicBezTo>
                  <a:cubicBezTo>
                    <a:pt x="279" y="53"/>
                    <a:pt x="0" y="366"/>
                    <a:pt x="0" y="742"/>
                  </a:cubicBezTo>
                  <a:cubicBezTo>
                    <a:pt x="0" y="776"/>
                    <a:pt x="2" y="809"/>
                    <a:pt x="6" y="841"/>
                  </a:cubicBezTo>
                  <a:cubicBezTo>
                    <a:pt x="87" y="841"/>
                    <a:pt x="87" y="841"/>
                    <a:pt x="87" y="841"/>
                  </a:cubicBezTo>
                  <a:cubicBezTo>
                    <a:pt x="82" y="809"/>
                    <a:pt x="79" y="776"/>
                    <a:pt x="79" y="742"/>
                  </a:cubicBezTo>
                  <a:cubicBezTo>
                    <a:pt x="79" y="410"/>
                    <a:pt x="323" y="133"/>
                    <a:pt x="641" y="81"/>
                  </a:cubicBezTo>
                  <a:close/>
                </a:path>
              </a:pathLst>
            </a:cu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 rot="18000000">
              <a:off x="4859804" y="2774446"/>
              <a:ext cx="2135429" cy="354768"/>
            </a:xfrm>
            <a:custGeom>
              <a:avLst/>
              <a:gdLst>
                <a:gd name="T0" fmla="*/ 58 w 769"/>
                <a:gd name="T1" fmla="*/ 128 h 128"/>
                <a:gd name="T2" fmla="*/ 385 w 769"/>
                <a:gd name="T3" fmla="*/ 33 h 128"/>
                <a:gd name="T4" fmla="*/ 711 w 769"/>
                <a:gd name="T5" fmla="*/ 128 h 128"/>
                <a:gd name="T6" fmla="*/ 769 w 769"/>
                <a:gd name="T7" fmla="*/ 128 h 128"/>
                <a:gd name="T8" fmla="*/ 385 w 769"/>
                <a:gd name="T9" fmla="*/ 0 h 128"/>
                <a:gd name="T10" fmla="*/ 0 w 769"/>
                <a:gd name="T11" fmla="*/ 128 h 128"/>
                <a:gd name="T12" fmla="*/ 58 w 769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128">
                  <a:moveTo>
                    <a:pt x="58" y="128"/>
                  </a:moveTo>
                  <a:cubicBezTo>
                    <a:pt x="153" y="68"/>
                    <a:pt x="265" y="33"/>
                    <a:pt x="385" y="33"/>
                  </a:cubicBezTo>
                  <a:cubicBezTo>
                    <a:pt x="505" y="33"/>
                    <a:pt x="616" y="68"/>
                    <a:pt x="711" y="128"/>
                  </a:cubicBezTo>
                  <a:cubicBezTo>
                    <a:pt x="769" y="128"/>
                    <a:pt x="769" y="128"/>
                    <a:pt x="769" y="128"/>
                  </a:cubicBezTo>
                  <a:cubicBezTo>
                    <a:pt x="662" y="48"/>
                    <a:pt x="529" y="0"/>
                    <a:pt x="385" y="0"/>
                  </a:cubicBezTo>
                  <a:cubicBezTo>
                    <a:pt x="241" y="0"/>
                    <a:pt x="108" y="48"/>
                    <a:pt x="0" y="128"/>
                  </a:cubicBezTo>
                  <a:lnTo>
                    <a:pt x="58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 rot="18000000">
              <a:off x="7381140" y="4258383"/>
              <a:ext cx="2512937" cy="516234"/>
            </a:xfrm>
            <a:custGeom>
              <a:avLst/>
              <a:gdLst>
                <a:gd name="T0" fmla="*/ 857 w 905"/>
                <a:gd name="T1" fmla="*/ 0 h 186"/>
                <a:gd name="T2" fmla="*/ 453 w 905"/>
                <a:gd name="T3" fmla="*/ 153 h 186"/>
                <a:gd name="T4" fmla="*/ 49 w 905"/>
                <a:gd name="T5" fmla="*/ 0 h 186"/>
                <a:gd name="T6" fmla="*/ 0 w 905"/>
                <a:gd name="T7" fmla="*/ 0 h 186"/>
                <a:gd name="T8" fmla="*/ 453 w 905"/>
                <a:gd name="T9" fmla="*/ 186 h 186"/>
                <a:gd name="T10" fmla="*/ 905 w 905"/>
                <a:gd name="T11" fmla="*/ 0 h 186"/>
                <a:gd name="T12" fmla="*/ 857 w 905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5" h="186">
                  <a:moveTo>
                    <a:pt x="857" y="0"/>
                  </a:moveTo>
                  <a:cubicBezTo>
                    <a:pt x="749" y="95"/>
                    <a:pt x="607" y="153"/>
                    <a:pt x="453" y="153"/>
                  </a:cubicBezTo>
                  <a:cubicBezTo>
                    <a:pt x="298" y="153"/>
                    <a:pt x="156" y="95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115"/>
                    <a:pt x="276" y="186"/>
                    <a:pt x="453" y="186"/>
                  </a:cubicBezTo>
                  <a:cubicBezTo>
                    <a:pt x="629" y="186"/>
                    <a:pt x="789" y="115"/>
                    <a:pt x="905" y="0"/>
                  </a:cubicBezTo>
                  <a:lnTo>
                    <a:pt x="85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 rot="18000000">
            <a:off x="5850452" y="3028755"/>
            <a:ext cx="3034628" cy="30346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2868"/>
          <p:cNvSpPr>
            <a:spLocks noEditPoints="1"/>
          </p:cNvSpPr>
          <p:nvPr/>
        </p:nvSpPr>
        <p:spPr bwMode="auto">
          <a:xfrm>
            <a:off x="-1128045" y="0"/>
            <a:ext cx="10396406" cy="7001280"/>
          </a:xfrm>
          <a:custGeom>
            <a:avLst/>
            <a:gdLst>
              <a:gd name="T0" fmla="*/ 459 w 7784"/>
              <a:gd name="T1" fmla="*/ 5131 h 5242"/>
              <a:gd name="T2" fmla="*/ 7583 w 7784"/>
              <a:gd name="T3" fmla="*/ 5015 h 5242"/>
              <a:gd name="T4" fmla="*/ 4507 w 7784"/>
              <a:gd name="T5" fmla="*/ 4797 h 5242"/>
              <a:gd name="T6" fmla="*/ 1807 w 7784"/>
              <a:gd name="T7" fmla="*/ 5012 h 5242"/>
              <a:gd name="T8" fmla="*/ 1360 w 7784"/>
              <a:gd name="T9" fmla="*/ 227 h 5242"/>
              <a:gd name="T10" fmla="*/ 4436 w 7784"/>
              <a:gd name="T11" fmla="*/ 445 h 5242"/>
              <a:gd name="T12" fmla="*/ 7133 w 7784"/>
              <a:gd name="T13" fmla="*/ 232 h 5242"/>
              <a:gd name="T14" fmla="*/ 5206 w 7784"/>
              <a:gd name="T15" fmla="*/ 4686 h 5242"/>
              <a:gd name="T16" fmla="*/ 2192 w 7784"/>
              <a:gd name="T17" fmla="*/ 4575 h 5242"/>
              <a:gd name="T18" fmla="*/ 967 w 7784"/>
              <a:gd name="T19" fmla="*/ 455 h 5242"/>
              <a:gd name="T20" fmla="*/ 3734 w 7784"/>
              <a:gd name="T21" fmla="*/ 559 h 5242"/>
              <a:gd name="T22" fmla="*/ 6748 w 7784"/>
              <a:gd name="T23" fmla="*/ 670 h 5242"/>
              <a:gd name="T24" fmla="*/ 5663 w 7784"/>
              <a:gd name="T25" fmla="*/ 4565 h 5242"/>
              <a:gd name="T26" fmla="*/ 2894 w 7784"/>
              <a:gd name="T27" fmla="*/ 4464 h 5242"/>
              <a:gd name="T28" fmla="*/ 582 w 7784"/>
              <a:gd name="T29" fmla="*/ 892 h 5242"/>
              <a:gd name="T30" fmla="*/ 3280 w 7784"/>
              <a:gd name="T31" fmla="*/ 677 h 5242"/>
              <a:gd name="T32" fmla="*/ 6048 w 7784"/>
              <a:gd name="T33" fmla="*/ 781 h 5242"/>
              <a:gd name="T34" fmla="*/ 7327 w 7784"/>
              <a:gd name="T35" fmla="*/ 2784 h 5242"/>
              <a:gd name="T36" fmla="*/ 5854 w 7784"/>
              <a:gd name="T37" fmla="*/ 4454 h 5242"/>
              <a:gd name="T38" fmla="*/ 3150 w 7784"/>
              <a:gd name="T39" fmla="*/ 4237 h 5242"/>
              <a:gd name="T40" fmla="*/ 459 w 7784"/>
              <a:gd name="T41" fmla="*/ 3794 h 5242"/>
              <a:gd name="T42" fmla="*/ 776 w 7784"/>
              <a:gd name="T43" fmla="*/ 788 h 5242"/>
              <a:gd name="T44" fmla="*/ 3481 w 7784"/>
              <a:gd name="T45" fmla="*/ 1008 h 5242"/>
              <a:gd name="T46" fmla="*/ 6618 w 7784"/>
              <a:gd name="T47" fmla="*/ 897 h 5242"/>
              <a:gd name="T48" fmla="*/ 5084 w 7784"/>
              <a:gd name="T49" fmla="*/ 4232 h 5242"/>
              <a:gd name="T50" fmla="*/ 2379 w 7784"/>
              <a:gd name="T51" fmla="*/ 4014 h 5242"/>
              <a:gd name="T52" fmla="*/ 1993 w 7784"/>
              <a:gd name="T53" fmla="*/ 1119 h 5242"/>
              <a:gd name="T54" fmla="*/ 4630 w 7784"/>
              <a:gd name="T55" fmla="*/ 1010 h 5242"/>
              <a:gd name="T56" fmla="*/ 7003 w 7784"/>
              <a:gd name="T57" fmla="*/ 3792 h 5242"/>
              <a:gd name="T58" fmla="*/ 3866 w 7784"/>
              <a:gd name="T59" fmla="*/ 3903 h 5242"/>
              <a:gd name="T60" fmla="*/ 1230 w 7784"/>
              <a:gd name="T61" fmla="*/ 4010 h 5242"/>
              <a:gd name="T62" fmla="*/ 2710 w 7784"/>
              <a:gd name="T63" fmla="*/ 1453 h 5242"/>
              <a:gd name="T64" fmla="*/ 5847 w 7784"/>
              <a:gd name="T65" fmla="*/ 1342 h 5242"/>
              <a:gd name="T66" fmla="*/ 5854 w 7784"/>
              <a:gd name="T67" fmla="*/ 3787 h 5242"/>
              <a:gd name="T68" fmla="*/ 3150 w 7784"/>
              <a:gd name="T69" fmla="*/ 3567 h 5242"/>
              <a:gd name="T70" fmla="*/ 1223 w 7784"/>
              <a:gd name="T71" fmla="*/ 1564 h 5242"/>
              <a:gd name="T72" fmla="*/ 3859 w 7784"/>
              <a:gd name="T73" fmla="*/ 1457 h 5242"/>
              <a:gd name="T74" fmla="*/ 6564 w 7784"/>
              <a:gd name="T75" fmla="*/ 1675 h 5242"/>
              <a:gd name="T76" fmla="*/ 5663 w 7784"/>
              <a:gd name="T77" fmla="*/ 3239 h 5242"/>
              <a:gd name="T78" fmla="*/ 2963 w 7784"/>
              <a:gd name="T79" fmla="*/ 3454 h 5242"/>
              <a:gd name="T80" fmla="*/ 967 w 7784"/>
              <a:gd name="T81" fmla="*/ 2673 h 5242"/>
              <a:gd name="T82" fmla="*/ 3280 w 7784"/>
              <a:gd name="T83" fmla="*/ 2006 h 5242"/>
              <a:gd name="T84" fmla="*/ 5977 w 7784"/>
              <a:gd name="T85" fmla="*/ 1791 h 5242"/>
              <a:gd name="T86" fmla="*/ 4821 w 7784"/>
              <a:gd name="T87" fmla="*/ 3127 h 5242"/>
              <a:gd name="T88" fmla="*/ 1807 w 7784"/>
              <a:gd name="T89" fmla="*/ 3016 h 5242"/>
              <a:gd name="T90" fmla="*/ 2894 w 7784"/>
              <a:gd name="T91" fmla="*/ 2013 h 5242"/>
              <a:gd name="T92" fmla="*/ 5663 w 7784"/>
              <a:gd name="T93" fmla="*/ 2117 h 5242"/>
              <a:gd name="T94" fmla="*/ 4892 w 7784"/>
              <a:gd name="T95" fmla="*/ 2794 h 5242"/>
              <a:gd name="T96" fmla="*/ 2192 w 7784"/>
              <a:gd name="T97" fmla="*/ 3007 h 5242"/>
              <a:gd name="T98" fmla="*/ 2577 w 7784"/>
              <a:gd name="T99" fmla="*/ 2340 h 5242"/>
              <a:gd name="T100" fmla="*/ 5592 w 7784"/>
              <a:gd name="T101" fmla="*/ 2451 h 5242"/>
              <a:gd name="T102" fmla="*/ 5277 w 7784"/>
              <a:gd name="T103" fmla="*/ 2784 h 5242"/>
              <a:gd name="T104" fmla="*/ 2509 w 7784"/>
              <a:gd name="T105" fmla="*/ 2683 h 5242"/>
              <a:gd name="T106" fmla="*/ 2509 w 7784"/>
              <a:gd name="T107" fmla="*/ 2673 h 5242"/>
              <a:gd name="T108" fmla="*/ 5206 w 7784"/>
              <a:gd name="T109" fmla="*/ 2458 h 5242"/>
              <a:gd name="T110" fmla="*/ 651 w 7784"/>
              <a:gd name="T111" fmla="*/ 3229 h 5242"/>
              <a:gd name="T112" fmla="*/ 452 w 7784"/>
              <a:gd name="T113" fmla="*/ 1786 h 5242"/>
              <a:gd name="T114" fmla="*/ 7396 w 7784"/>
              <a:gd name="T115" fmla="*/ 4010 h 5242"/>
              <a:gd name="T116" fmla="*/ 7713 w 7784"/>
              <a:gd name="T117" fmla="*/ 121 h 5242"/>
              <a:gd name="T118" fmla="*/ 1414 w 7784"/>
              <a:gd name="T119" fmla="*/ 116 h 5242"/>
              <a:gd name="T120" fmla="*/ 12 w 7784"/>
              <a:gd name="T121" fmla="*/ 3456 h 5242"/>
              <a:gd name="T122" fmla="*/ 4119 w 7784"/>
              <a:gd name="T123" fmla="*/ 5235 h 5242"/>
              <a:gd name="T124" fmla="*/ 7774 w 7784"/>
              <a:gd name="T125" fmla="*/ 3345 h 5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84" h="5242">
                <a:moveTo>
                  <a:pt x="7720" y="339"/>
                </a:moveTo>
                <a:lnTo>
                  <a:pt x="7784" y="227"/>
                </a:lnTo>
                <a:lnTo>
                  <a:pt x="7717" y="112"/>
                </a:lnTo>
                <a:lnTo>
                  <a:pt x="7590" y="112"/>
                </a:lnTo>
                <a:lnTo>
                  <a:pt x="7526" y="0"/>
                </a:lnTo>
                <a:lnTo>
                  <a:pt x="7391" y="0"/>
                </a:lnTo>
                <a:lnTo>
                  <a:pt x="7327" y="112"/>
                </a:lnTo>
                <a:lnTo>
                  <a:pt x="7204" y="112"/>
                </a:lnTo>
                <a:lnTo>
                  <a:pt x="7138" y="0"/>
                </a:lnTo>
                <a:lnTo>
                  <a:pt x="7006" y="0"/>
                </a:lnTo>
                <a:lnTo>
                  <a:pt x="6942" y="112"/>
                </a:lnTo>
                <a:lnTo>
                  <a:pt x="6819" y="112"/>
                </a:lnTo>
                <a:lnTo>
                  <a:pt x="6753" y="0"/>
                </a:lnTo>
                <a:lnTo>
                  <a:pt x="6620" y="0"/>
                </a:lnTo>
                <a:lnTo>
                  <a:pt x="6556" y="112"/>
                </a:lnTo>
                <a:lnTo>
                  <a:pt x="6434" y="112"/>
                </a:lnTo>
                <a:lnTo>
                  <a:pt x="6367" y="0"/>
                </a:lnTo>
                <a:lnTo>
                  <a:pt x="6235" y="0"/>
                </a:lnTo>
                <a:lnTo>
                  <a:pt x="6171" y="112"/>
                </a:lnTo>
                <a:lnTo>
                  <a:pt x="6048" y="112"/>
                </a:lnTo>
                <a:lnTo>
                  <a:pt x="5982" y="0"/>
                </a:lnTo>
                <a:lnTo>
                  <a:pt x="5850" y="0"/>
                </a:lnTo>
                <a:lnTo>
                  <a:pt x="5786" y="112"/>
                </a:lnTo>
                <a:lnTo>
                  <a:pt x="5663" y="112"/>
                </a:lnTo>
                <a:lnTo>
                  <a:pt x="5597" y="0"/>
                </a:lnTo>
                <a:lnTo>
                  <a:pt x="5464" y="0"/>
                </a:lnTo>
                <a:lnTo>
                  <a:pt x="5400" y="112"/>
                </a:lnTo>
                <a:lnTo>
                  <a:pt x="5277" y="112"/>
                </a:lnTo>
                <a:lnTo>
                  <a:pt x="5211" y="0"/>
                </a:lnTo>
                <a:lnTo>
                  <a:pt x="5079" y="0"/>
                </a:lnTo>
                <a:lnTo>
                  <a:pt x="5015" y="112"/>
                </a:lnTo>
                <a:lnTo>
                  <a:pt x="4892" y="112"/>
                </a:lnTo>
                <a:lnTo>
                  <a:pt x="4826" y="0"/>
                </a:lnTo>
                <a:lnTo>
                  <a:pt x="4693" y="0"/>
                </a:lnTo>
                <a:lnTo>
                  <a:pt x="4630" y="112"/>
                </a:lnTo>
                <a:lnTo>
                  <a:pt x="4507" y="112"/>
                </a:lnTo>
                <a:lnTo>
                  <a:pt x="4440" y="0"/>
                </a:lnTo>
                <a:lnTo>
                  <a:pt x="4308" y="0"/>
                </a:lnTo>
                <a:lnTo>
                  <a:pt x="4244" y="112"/>
                </a:lnTo>
                <a:lnTo>
                  <a:pt x="4119" y="112"/>
                </a:lnTo>
                <a:lnTo>
                  <a:pt x="4055" y="0"/>
                </a:lnTo>
                <a:lnTo>
                  <a:pt x="3923" y="0"/>
                </a:lnTo>
                <a:lnTo>
                  <a:pt x="3859" y="112"/>
                </a:lnTo>
                <a:lnTo>
                  <a:pt x="3734" y="112"/>
                </a:lnTo>
                <a:lnTo>
                  <a:pt x="3670" y="0"/>
                </a:lnTo>
                <a:lnTo>
                  <a:pt x="3537" y="0"/>
                </a:lnTo>
                <a:lnTo>
                  <a:pt x="3473" y="112"/>
                </a:lnTo>
                <a:lnTo>
                  <a:pt x="3348" y="112"/>
                </a:lnTo>
                <a:lnTo>
                  <a:pt x="3284" y="0"/>
                </a:lnTo>
                <a:lnTo>
                  <a:pt x="3152" y="0"/>
                </a:lnTo>
                <a:lnTo>
                  <a:pt x="3088" y="112"/>
                </a:lnTo>
                <a:lnTo>
                  <a:pt x="2963" y="112"/>
                </a:lnTo>
                <a:lnTo>
                  <a:pt x="2899" y="0"/>
                </a:lnTo>
                <a:lnTo>
                  <a:pt x="2767" y="0"/>
                </a:lnTo>
                <a:lnTo>
                  <a:pt x="2703" y="112"/>
                </a:lnTo>
                <a:lnTo>
                  <a:pt x="2577" y="112"/>
                </a:lnTo>
                <a:lnTo>
                  <a:pt x="2514" y="0"/>
                </a:lnTo>
                <a:lnTo>
                  <a:pt x="2381" y="0"/>
                </a:lnTo>
                <a:lnTo>
                  <a:pt x="2317" y="112"/>
                </a:lnTo>
                <a:lnTo>
                  <a:pt x="2192" y="112"/>
                </a:lnTo>
                <a:lnTo>
                  <a:pt x="2128" y="0"/>
                </a:lnTo>
                <a:lnTo>
                  <a:pt x="1996" y="0"/>
                </a:lnTo>
                <a:lnTo>
                  <a:pt x="1932" y="112"/>
                </a:lnTo>
                <a:lnTo>
                  <a:pt x="1807" y="112"/>
                </a:lnTo>
                <a:lnTo>
                  <a:pt x="1743" y="0"/>
                </a:lnTo>
                <a:lnTo>
                  <a:pt x="1610" y="0"/>
                </a:lnTo>
                <a:lnTo>
                  <a:pt x="1547" y="112"/>
                </a:lnTo>
                <a:lnTo>
                  <a:pt x="1421" y="112"/>
                </a:lnTo>
                <a:lnTo>
                  <a:pt x="1357" y="0"/>
                </a:lnTo>
                <a:lnTo>
                  <a:pt x="1225" y="0"/>
                </a:lnTo>
                <a:lnTo>
                  <a:pt x="1161" y="112"/>
                </a:lnTo>
                <a:lnTo>
                  <a:pt x="1036" y="112"/>
                </a:lnTo>
                <a:lnTo>
                  <a:pt x="972" y="0"/>
                </a:lnTo>
                <a:lnTo>
                  <a:pt x="840" y="0"/>
                </a:lnTo>
                <a:lnTo>
                  <a:pt x="776" y="112"/>
                </a:lnTo>
                <a:lnTo>
                  <a:pt x="651" y="112"/>
                </a:lnTo>
                <a:lnTo>
                  <a:pt x="587" y="0"/>
                </a:lnTo>
                <a:lnTo>
                  <a:pt x="454" y="0"/>
                </a:lnTo>
                <a:lnTo>
                  <a:pt x="388" y="112"/>
                </a:lnTo>
                <a:lnTo>
                  <a:pt x="265" y="112"/>
                </a:lnTo>
                <a:lnTo>
                  <a:pt x="201" y="0"/>
                </a:lnTo>
                <a:lnTo>
                  <a:pt x="69" y="0"/>
                </a:lnTo>
                <a:lnTo>
                  <a:pt x="0" y="116"/>
                </a:lnTo>
                <a:lnTo>
                  <a:pt x="67" y="227"/>
                </a:lnTo>
                <a:lnTo>
                  <a:pt x="0" y="339"/>
                </a:lnTo>
                <a:lnTo>
                  <a:pt x="67" y="450"/>
                </a:lnTo>
                <a:lnTo>
                  <a:pt x="0" y="561"/>
                </a:lnTo>
                <a:lnTo>
                  <a:pt x="67" y="672"/>
                </a:lnTo>
                <a:lnTo>
                  <a:pt x="0" y="783"/>
                </a:lnTo>
                <a:lnTo>
                  <a:pt x="67" y="897"/>
                </a:lnTo>
                <a:lnTo>
                  <a:pt x="0" y="1008"/>
                </a:lnTo>
                <a:lnTo>
                  <a:pt x="67" y="1119"/>
                </a:lnTo>
                <a:lnTo>
                  <a:pt x="0" y="1230"/>
                </a:lnTo>
                <a:lnTo>
                  <a:pt x="67" y="1342"/>
                </a:lnTo>
                <a:lnTo>
                  <a:pt x="0" y="1453"/>
                </a:lnTo>
                <a:lnTo>
                  <a:pt x="67" y="1564"/>
                </a:lnTo>
                <a:lnTo>
                  <a:pt x="0" y="1675"/>
                </a:lnTo>
                <a:lnTo>
                  <a:pt x="67" y="1786"/>
                </a:lnTo>
                <a:lnTo>
                  <a:pt x="0" y="1897"/>
                </a:lnTo>
                <a:lnTo>
                  <a:pt x="67" y="2009"/>
                </a:lnTo>
                <a:lnTo>
                  <a:pt x="0" y="2120"/>
                </a:lnTo>
                <a:lnTo>
                  <a:pt x="67" y="2231"/>
                </a:lnTo>
                <a:lnTo>
                  <a:pt x="0" y="2344"/>
                </a:lnTo>
                <a:lnTo>
                  <a:pt x="67" y="2456"/>
                </a:lnTo>
                <a:lnTo>
                  <a:pt x="0" y="2567"/>
                </a:lnTo>
                <a:lnTo>
                  <a:pt x="67" y="2678"/>
                </a:lnTo>
                <a:lnTo>
                  <a:pt x="0" y="2789"/>
                </a:lnTo>
                <a:lnTo>
                  <a:pt x="67" y="2900"/>
                </a:lnTo>
                <a:lnTo>
                  <a:pt x="0" y="3011"/>
                </a:lnTo>
                <a:lnTo>
                  <a:pt x="67" y="3123"/>
                </a:lnTo>
                <a:lnTo>
                  <a:pt x="0" y="3234"/>
                </a:lnTo>
                <a:lnTo>
                  <a:pt x="67" y="3345"/>
                </a:lnTo>
                <a:lnTo>
                  <a:pt x="0" y="3456"/>
                </a:lnTo>
                <a:lnTo>
                  <a:pt x="67" y="3567"/>
                </a:lnTo>
                <a:lnTo>
                  <a:pt x="0" y="3678"/>
                </a:lnTo>
                <a:lnTo>
                  <a:pt x="67" y="3792"/>
                </a:lnTo>
                <a:lnTo>
                  <a:pt x="0" y="3903"/>
                </a:lnTo>
                <a:lnTo>
                  <a:pt x="67" y="4014"/>
                </a:lnTo>
                <a:lnTo>
                  <a:pt x="0" y="4125"/>
                </a:lnTo>
                <a:lnTo>
                  <a:pt x="67" y="4237"/>
                </a:lnTo>
                <a:lnTo>
                  <a:pt x="0" y="4348"/>
                </a:lnTo>
                <a:lnTo>
                  <a:pt x="67" y="4459"/>
                </a:lnTo>
                <a:lnTo>
                  <a:pt x="0" y="4570"/>
                </a:lnTo>
                <a:lnTo>
                  <a:pt x="67" y="4681"/>
                </a:lnTo>
                <a:lnTo>
                  <a:pt x="0" y="4792"/>
                </a:lnTo>
                <a:lnTo>
                  <a:pt x="67" y="4904"/>
                </a:lnTo>
                <a:lnTo>
                  <a:pt x="0" y="5015"/>
                </a:lnTo>
                <a:lnTo>
                  <a:pt x="69" y="5131"/>
                </a:lnTo>
                <a:lnTo>
                  <a:pt x="197" y="5131"/>
                </a:lnTo>
                <a:lnTo>
                  <a:pt x="260" y="5242"/>
                </a:lnTo>
                <a:lnTo>
                  <a:pt x="395" y="5242"/>
                </a:lnTo>
                <a:lnTo>
                  <a:pt x="459" y="5131"/>
                </a:lnTo>
                <a:lnTo>
                  <a:pt x="582" y="5131"/>
                </a:lnTo>
                <a:lnTo>
                  <a:pt x="646" y="5242"/>
                </a:lnTo>
                <a:lnTo>
                  <a:pt x="781" y="5242"/>
                </a:lnTo>
                <a:lnTo>
                  <a:pt x="844" y="5131"/>
                </a:lnTo>
                <a:lnTo>
                  <a:pt x="967" y="5131"/>
                </a:lnTo>
                <a:lnTo>
                  <a:pt x="1031" y="5242"/>
                </a:lnTo>
                <a:lnTo>
                  <a:pt x="1166" y="5242"/>
                </a:lnTo>
                <a:lnTo>
                  <a:pt x="1230" y="5131"/>
                </a:lnTo>
                <a:lnTo>
                  <a:pt x="1353" y="5131"/>
                </a:lnTo>
                <a:lnTo>
                  <a:pt x="1417" y="5242"/>
                </a:lnTo>
                <a:lnTo>
                  <a:pt x="1551" y="5242"/>
                </a:lnTo>
                <a:lnTo>
                  <a:pt x="1615" y="5131"/>
                </a:lnTo>
                <a:lnTo>
                  <a:pt x="1738" y="5131"/>
                </a:lnTo>
                <a:lnTo>
                  <a:pt x="1802" y="5242"/>
                </a:lnTo>
                <a:lnTo>
                  <a:pt x="1937" y="5242"/>
                </a:lnTo>
                <a:lnTo>
                  <a:pt x="2001" y="5131"/>
                </a:lnTo>
                <a:lnTo>
                  <a:pt x="2123" y="5131"/>
                </a:lnTo>
                <a:lnTo>
                  <a:pt x="2187" y="5242"/>
                </a:lnTo>
                <a:lnTo>
                  <a:pt x="2322" y="5242"/>
                </a:lnTo>
                <a:lnTo>
                  <a:pt x="2386" y="5131"/>
                </a:lnTo>
                <a:lnTo>
                  <a:pt x="2509" y="5131"/>
                </a:lnTo>
                <a:lnTo>
                  <a:pt x="2573" y="5242"/>
                </a:lnTo>
                <a:lnTo>
                  <a:pt x="2707" y="5242"/>
                </a:lnTo>
                <a:lnTo>
                  <a:pt x="2771" y="5131"/>
                </a:lnTo>
                <a:lnTo>
                  <a:pt x="2894" y="5131"/>
                </a:lnTo>
                <a:lnTo>
                  <a:pt x="2958" y="5242"/>
                </a:lnTo>
                <a:lnTo>
                  <a:pt x="3093" y="5242"/>
                </a:lnTo>
                <a:lnTo>
                  <a:pt x="3157" y="5131"/>
                </a:lnTo>
                <a:lnTo>
                  <a:pt x="3280" y="5131"/>
                </a:lnTo>
                <a:lnTo>
                  <a:pt x="3343" y="5242"/>
                </a:lnTo>
                <a:lnTo>
                  <a:pt x="3478" y="5242"/>
                </a:lnTo>
                <a:lnTo>
                  <a:pt x="3542" y="5131"/>
                </a:lnTo>
                <a:lnTo>
                  <a:pt x="3665" y="5131"/>
                </a:lnTo>
                <a:lnTo>
                  <a:pt x="3729" y="5242"/>
                </a:lnTo>
                <a:lnTo>
                  <a:pt x="3864" y="5242"/>
                </a:lnTo>
                <a:lnTo>
                  <a:pt x="3927" y="5131"/>
                </a:lnTo>
                <a:lnTo>
                  <a:pt x="4050" y="5131"/>
                </a:lnTo>
                <a:lnTo>
                  <a:pt x="4114" y="5242"/>
                </a:lnTo>
                <a:lnTo>
                  <a:pt x="4249" y="5242"/>
                </a:lnTo>
                <a:lnTo>
                  <a:pt x="4313" y="5131"/>
                </a:lnTo>
                <a:lnTo>
                  <a:pt x="4436" y="5131"/>
                </a:lnTo>
                <a:lnTo>
                  <a:pt x="4500" y="5242"/>
                </a:lnTo>
                <a:lnTo>
                  <a:pt x="4634" y="5242"/>
                </a:lnTo>
                <a:lnTo>
                  <a:pt x="4698" y="5131"/>
                </a:lnTo>
                <a:lnTo>
                  <a:pt x="4821" y="5131"/>
                </a:lnTo>
                <a:lnTo>
                  <a:pt x="4885" y="5242"/>
                </a:lnTo>
                <a:lnTo>
                  <a:pt x="5020" y="5242"/>
                </a:lnTo>
                <a:lnTo>
                  <a:pt x="5084" y="5131"/>
                </a:lnTo>
                <a:lnTo>
                  <a:pt x="5206" y="5131"/>
                </a:lnTo>
                <a:lnTo>
                  <a:pt x="5270" y="5242"/>
                </a:lnTo>
                <a:lnTo>
                  <a:pt x="5405" y="5242"/>
                </a:lnTo>
                <a:lnTo>
                  <a:pt x="5469" y="5131"/>
                </a:lnTo>
                <a:lnTo>
                  <a:pt x="5592" y="5131"/>
                </a:lnTo>
                <a:lnTo>
                  <a:pt x="5656" y="5242"/>
                </a:lnTo>
                <a:lnTo>
                  <a:pt x="5790" y="5242"/>
                </a:lnTo>
                <a:lnTo>
                  <a:pt x="5854" y="5131"/>
                </a:lnTo>
                <a:lnTo>
                  <a:pt x="5977" y="5131"/>
                </a:lnTo>
                <a:lnTo>
                  <a:pt x="6041" y="5242"/>
                </a:lnTo>
                <a:lnTo>
                  <a:pt x="6176" y="5242"/>
                </a:lnTo>
                <a:lnTo>
                  <a:pt x="6240" y="5131"/>
                </a:lnTo>
                <a:lnTo>
                  <a:pt x="6363" y="5131"/>
                </a:lnTo>
                <a:lnTo>
                  <a:pt x="6429" y="5242"/>
                </a:lnTo>
                <a:lnTo>
                  <a:pt x="6561" y="5242"/>
                </a:lnTo>
                <a:lnTo>
                  <a:pt x="6625" y="5131"/>
                </a:lnTo>
                <a:lnTo>
                  <a:pt x="6748" y="5131"/>
                </a:lnTo>
                <a:lnTo>
                  <a:pt x="6814" y="5242"/>
                </a:lnTo>
                <a:lnTo>
                  <a:pt x="6947" y="5242"/>
                </a:lnTo>
                <a:lnTo>
                  <a:pt x="7010" y="5131"/>
                </a:lnTo>
                <a:lnTo>
                  <a:pt x="7133" y="5131"/>
                </a:lnTo>
                <a:lnTo>
                  <a:pt x="7200" y="5242"/>
                </a:lnTo>
                <a:lnTo>
                  <a:pt x="7332" y="5242"/>
                </a:lnTo>
                <a:lnTo>
                  <a:pt x="7396" y="5131"/>
                </a:lnTo>
                <a:lnTo>
                  <a:pt x="7519" y="5131"/>
                </a:lnTo>
                <a:lnTo>
                  <a:pt x="7585" y="5242"/>
                </a:lnTo>
                <a:lnTo>
                  <a:pt x="7717" y="5242"/>
                </a:lnTo>
                <a:lnTo>
                  <a:pt x="7784" y="5126"/>
                </a:lnTo>
                <a:lnTo>
                  <a:pt x="7720" y="5015"/>
                </a:lnTo>
                <a:lnTo>
                  <a:pt x="7784" y="4904"/>
                </a:lnTo>
                <a:lnTo>
                  <a:pt x="7720" y="4792"/>
                </a:lnTo>
                <a:lnTo>
                  <a:pt x="7784" y="4681"/>
                </a:lnTo>
                <a:lnTo>
                  <a:pt x="7720" y="4570"/>
                </a:lnTo>
                <a:lnTo>
                  <a:pt x="7784" y="4459"/>
                </a:lnTo>
                <a:lnTo>
                  <a:pt x="7720" y="4348"/>
                </a:lnTo>
                <a:lnTo>
                  <a:pt x="7784" y="4237"/>
                </a:lnTo>
                <a:lnTo>
                  <a:pt x="7720" y="4125"/>
                </a:lnTo>
                <a:lnTo>
                  <a:pt x="7784" y="4014"/>
                </a:lnTo>
                <a:lnTo>
                  <a:pt x="7720" y="3903"/>
                </a:lnTo>
                <a:lnTo>
                  <a:pt x="7784" y="3792"/>
                </a:lnTo>
                <a:lnTo>
                  <a:pt x="7720" y="3678"/>
                </a:lnTo>
                <a:lnTo>
                  <a:pt x="7784" y="3567"/>
                </a:lnTo>
                <a:lnTo>
                  <a:pt x="7720" y="3456"/>
                </a:lnTo>
                <a:lnTo>
                  <a:pt x="7784" y="3345"/>
                </a:lnTo>
                <a:lnTo>
                  <a:pt x="7720" y="3234"/>
                </a:lnTo>
                <a:lnTo>
                  <a:pt x="7784" y="3123"/>
                </a:lnTo>
                <a:lnTo>
                  <a:pt x="7720" y="3011"/>
                </a:lnTo>
                <a:lnTo>
                  <a:pt x="7784" y="2900"/>
                </a:lnTo>
                <a:lnTo>
                  <a:pt x="7720" y="2789"/>
                </a:lnTo>
                <a:lnTo>
                  <a:pt x="7784" y="2678"/>
                </a:lnTo>
                <a:lnTo>
                  <a:pt x="7720" y="2567"/>
                </a:lnTo>
                <a:lnTo>
                  <a:pt x="7784" y="2456"/>
                </a:lnTo>
                <a:lnTo>
                  <a:pt x="7720" y="2344"/>
                </a:lnTo>
                <a:lnTo>
                  <a:pt x="7784" y="2231"/>
                </a:lnTo>
                <a:lnTo>
                  <a:pt x="7720" y="2120"/>
                </a:lnTo>
                <a:lnTo>
                  <a:pt x="7784" y="2009"/>
                </a:lnTo>
                <a:lnTo>
                  <a:pt x="7720" y="1897"/>
                </a:lnTo>
                <a:lnTo>
                  <a:pt x="7784" y="1786"/>
                </a:lnTo>
                <a:lnTo>
                  <a:pt x="7720" y="1675"/>
                </a:lnTo>
                <a:lnTo>
                  <a:pt x="7784" y="1564"/>
                </a:lnTo>
                <a:lnTo>
                  <a:pt x="7720" y="1453"/>
                </a:lnTo>
                <a:lnTo>
                  <a:pt x="7784" y="1342"/>
                </a:lnTo>
                <a:lnTo>
                  <a:pt x="7720" y="1230"/>
                </a:lnTo>
                <a:lnTo>
                  <a:pt x="7784" y="1119"/>
                </a:lnTo>
                <a:lnTo>
                  <a:pt x="7720" y="1008"/>
                </a:lnTo>
                <a:lnTo>
                  <a:pt x="7784" y="897"/>
                </a:lnTo>
                <a:lnTo>
                  <a:pt x="7720" y="783"/>
                </a:lnTo>
                <a:lnTo>
                  <a:pt x="7784" y="672"/>
                </a:lnTo>
                <a:lnTo>
                  <a:pt x="7720" y="561"/>
                </a:lnTo>
                <a:lnTo>
                  <a:pt x="7784" y="450"/>
                </a:lnTo>
                <a:lnTo>
                  <a:pt x="7720" y="339"/>
                </a:lnTo>
                <a:close/>
                <a:moveTo>
                  <a:pt x="7590" y="559"/>
                </a:moveTo>
                <a:lnTo>
                  <a:pt x="7528" y="450"/>
                </a:lnTo>
                <a:lnTo>
                  <a:pt x="7590" y="343"/>
                </a:lnTo>
                <a:lnTo>
                  <a:pt x="7713" y="343"/>
                </a:lnTo>
                <a:lnTo>
                  <a:pt x="7774" y="450"/>
                </a:lnTo>
                <a:lnTo>
                  <a:pt x="7713" y="559"/>
                </a:lnTo>
                <a:lnTo>
                  <a:pt x="7590" y="559"/>
                </a:lnTo>
                <a:close/>
                <a:moveTo>
                  <a:pt x="7365" y="5069"/>
                </a:moveTo>
                <a:lnTo>
                  <a:pt x="7334" y="5015"/>
                </a:lnTo>
                <a:lnTo>
                  <a:pt x="7365" y="4963"/>
                </a:lnTo>
                <a:lnTo>
                  <a:pt x="7396" y="4908"/>
                </a:lnTo>
                <a:lnTo>
                  <a:pt x="7519" y="4908"/>
                </a:lnTo>
                <a:lnTo>
                  <a:pt x="7583" y="5015"/>
                </a:lnTo>
                <a:lnTo>
                  <a:pt x="7519" y="5124"/>
                </a:lnTo>
                <a:lnTo>
                  <a:pt x="7396" y="5124"/>
                </a:lnTo>
                <a:lnTo>
                  <a:pt x="7365" y="5069"/>
                </a:lnTo>
                <a:close/>
                <a:moveTo>
                  <a:pt x="7204" y="5012"/>
                </a:moveTo>
                <a:lnTo>
                  <a:pt x="7143" y="4904"/>
                </a:lnTo>
                <a:lnTo>
                  <a:pt x="7204" y="4797"/>
                </a:lnTo>
                <a:lnTo>
                  <a:pt x="7327" y="4797"/>
                </a:lnTo>
                <a:lnTo>
                  <a:pt x="7358" y="4852"/>
                </a:lnTo>
                <a:lnTo>
                  <a:pt x="7389" y="4904"/>
                </a:lnTo>
                <a:lnTo>
                  <a:pt x="7358" y="4958"/>
                </a:lnTo>
                <a:lnTo>
                  <a:pt x="7327" y="5012"/>
                </a:lnTo>
                <a:lnTo>
                  <a:pt x="7204" y="5012"/>
                </a:lnTo>
                <a:close/>
                <a:moveTo>
                  <a:pt x="6980" y="5069"/>
                </a:moveTo>
                <a:lnTo>
                  <a:pt x="6949" y="5015"/>
                </a:lnTo>
                <a:lnTo>
                  <a:pt x="6980" y="4963"/>
                </a:lnTo>
                <a:lnTo>
                  <a:pt x="7010" y="4908"/>
                </a:lnTo>
                <a:lnTo>
                  <a:pt x="7133" y="4908"/>
                </a:lnTo>
                <a:lnTo>
                  <a:pt x="7197" y="5015"/>
                </a:lnTo>
                <a:lnTo>
                  <a:pt x="7133" y="5124"/>
                </a:lnTo>
                <a:lnTo>
                  <a:pt x="7010" y="5124"/>
                </a:lnTo>
                <a:lnTo>
                  <a:pt x="6980" y="5069"/>
                </a:lnTo>
                <a:close/>
                <a:moveTo>
                  <a:pt x="6819" y="5012"/>
                </a:moveTo>
                <a:lnTo>
                  <a:pt x="6757" y="4904"/>
                </a:lnTo>
                <a:lnTo>
                  <a:pt x="6819" y="4797"/>
                </a:lnTo>
                <a:lnTo>
                  <a:pt x="6942" y="4797"/>
                </a:lnTo>
                <a:lnTo>
                  <a:pt x="6973" y="4852"/>
                </a:lnTo>
                <a:lnTo>
                  <a:pt x="7003" y="4904"/>
                </a:lnTo>
                <a:lnTo>
                  <a:pt x="6973" y="4958"/>
                </a:lnTo>
                <a:lnTo>
                  <a:pt x="6942" y="5012"/>
                </a:lnTo>
                <a:lnTo>
                  <a:pt x="6819" y="5012"/>
                </a:lnTo>
                <a:close/>
                <a:moveTo>
                  <a:pt x="6594" y="5069"/>
                </a:moveTo>
                <a:lnTo>
                  <a:pt x="6564" y="5015"/>
                </a:lnTo>
                <a:lnTo>
                  <a:pt x="6594" y="4963"/>
                </a:lnTo>
                <a:lnTo>
                  <a:pt x="6625" y="4908"/>
                </a:lnTo>
                <a:lnTo>
                  <a:pt x="6748" y="4908"/>
                </a:lnTo>
                <a:lnTo>
                  <a:pt x="6812" y="5015"/>
                </a:lnTo>
                <a:lnTo>
                  <a:pt x="6748" y="5124"/>
                </a:lnTo>
                <a:lnTo>
                  <a:pt x="6625" y="5124"/>
                </a:lnTo>
                <a:lnTo>
                  <a:pt x="6594" y="5069"/>
                </a:lnTo>
                <a:close/>
                <a:moveTo>
                  <a:pt x="6434" y="5012"/>
                </a:moveTo>
                <a:lnTo>
                  <a:pt x="6370" y="4904"/>
                </a:lnTo>
                <a:lnTo>
                  <a:pt x="6434" y="4797"/>
                </a:lnTo>
                <a:lnTo>
                  <a:pt x="6556" y="4797"/>
                </a:lnTo>
                <a:lnTo>
                  <a:pt x="6587" y="4852"/>
                </a:lnTo>
                <a:lnTo>
                  <a:pt x="6618" y="4904"/>
                </a:lnTo>
                <a:lnTo>
                  <a:pt x="6587" y="4958"/>
                </a:lnTo>
                <a:lnTo>
                  <a:pt x="6556" y="5012"/>
                </a:lnTo>
                <a:lnTo>
                  <a:pt x="6434" y="5012"/>
                </a:lnTo>
                <a:close/>
                <a:moveTo>
                  <a:pt x="6209" y="5069"/>
                </a:moveTo>
                <a:lnTo>
                  <a:pt x="6178" y="5015"/>
                </a:lnTo>
                <a:lnTo>
                  <a:pt x="6209" y="4963"/>
                </a:lnTo>
                <a:lnTo>
                  <a:pt x="6240" y="4908"/>
                </a:lnTo>
                <a:lnTo>
                  <a:pt x="6363" y="4908"/>
                </a:lnTo>
                <a:lnTo>
                  <a:pt x="6424" y="5015"/>
                </a:lnTo>
                <a:lnTo>
                  <a:pt x="6363" y="5124"/>
                </a:lnTo>
                <a:lnTo>
                  <a:pt x="6240" y="5124"/>
                </a:lnTo>
                <a:lnTo>
                  <a:pt x="6209" y="5069"/>
                </a:lnTo>
                <a:close/>
                <a:moveTo>
                  <a:pt x="6048" y="5012"/>
                </a:moveTo>
                <a:lnTo>
                  <a:pt x="5984" y="4904"/>
                </a:lnTo>
                <a:lnTo>
                  <a:pt x="6048" y="4797"/>
                </a:lnTo>
                <a:lnTo>
                  <a:pt x="6171" y="4797"/>
                </a:lnTo>
                <a:lnTo>
                  <a:pt x="6202" y="4852"/>
                </a:lnTo>
                <a:lnTo>
                  <a:pt x="6233" y="4904"/>
                </a:lnTo>
                <a:lnTo>
                  <a:pt x="6202" y="4958"/>
                </a:lnTo>
                <a:lnTo>
                  <a:pt x="6171" y="5012"/>
                </a:lnTo>
                <a:lnTo>
                  <a:pt x="6048" y="5012"/>
                </a:lnTo>
                <a:close/>
                <a:moveTo>
                  <a:pt x="5824" y="5069"/>
                </a:moveTo>
                <a:lnTo>
                  <a:pt x="5793" y="5015"/>
                </a:lnTo>
                <a:lnTo>
                  <a:pt x="5824" y="4963"/>
                </a:lnTo>
                <a:lnTo>
                  <a:pt x="5854" y="4908"/>
                </a:lnTo>
                <a:lnTo>
                  <a:pt x="5977" y="4908"/>
                </a:lnTo>
                <a:lnTo>
                  <a:pt x="6039" y="5015"/>
                </a:lnTo>
                <a:lnTo>
                  <a:pt x="5977" y="5124"/>
                </a:lnTo>
                <a:lnTo>
                  <a:pt x="5854" y="5124"/>
                </a:lnTo>
                <a:lnTo>
                  <a:pt x="5824" y="5069"/>
                </a:lnTo>
                <a:close/>
                <a:moveTo>
                  <a:pt x="5663" y="5012"/>
                </a:moveTo>
                <a:lnTo>
                  <a:pt x="5599" y="4904"/>
                </a:lnTo>
                <a:lnTo>
                  <a:pt x="5663" y="4797"/>
                </a:lnTo>
                <a:lnTo>
                  <a:pt x="5786" y="4797"/>
                </a:lnTo>
                <a:lnTo>
                  <a:pt x="5816" y="4852"/>
                </a:lnTo>
                <a:lnTo>
                  <a:pt x="5847" y="4904"/>
                </a:lnTo>
                <a:lnTo>
                  <a:pt x="5816" y="4958"/>
                </a:lnTo>
                <a:lnTo>
                  <a:pt x="5786" y="5012"/>
                </a:lnTo>
                <a:lnTo>
                  <a:pt x="5663" y="5012"/>
                </a:lnTo>
                <a:close/>
                <a:moveTo>
                  <a:pt x="5438" y="5069"/>
                </a:moveTo>
                <a:lnTo>
                  <a:pt x="5407" y="5015"/>
                </a:lnTo>
                <a:lnTo>
                  <a:pt x="5438" y="4963"/>
                </a:lnTo>
                <a:lnTo>
                  <a:pt x="5469" y="4908"/>
                </a:lnTo>
                <a:lnTo>
                  <a:pt x="5592" y="4908"/>
                </a:lnTo>
                <a:lnTo>
                  <a:pt x="5653" y="5015"/>
                </a:lnTo>
                <a:lnTo>
                  <a:pt x="5592" y="5124"/>
                </a:lnTo>
                <a:lnTo>
                  <a:pt x="5469" y="5124"/>
                </a:lnTo>
                <a:lnTo>
                  <a:pt x="5438" y="5069"/>
                </a:lnTo>
                <a:close/>
                <a:moveTo>
                  <a:pt x="5277" y="5012"/>
                </a:moveTo>
                <a:lnTo>
                  <a:pt x="5214" y="4904"/>
                </a:lnTo>
                <a:lnTo>
                  <a:pt x="5277" y="4797"/>
                </a:lnTo>
                <a:lnTo>
                  <a:pt x="5400" y="4797"/>
                </a:lnTo>
                <a:lnTo>
                  <a:pt x="5431" y="4852"/>
                </a:lnTo>
                <a:lnTo>
                  <a:pt x="5462" y="4904"/>
                </a:lnTo>
                <a:lnTo>
                  <a:pt x="5431" y="4958"/>
                </a:lnTo>
                <a:lnTo>
                  <a:pt x="5400" y="5012"/>
                </a:lnTo>
                <a:lnTo>
                  <a:pt x="5277" y="5012"/>
                </a:lnTo>
                <a:close/>
                <a:moveTo>
                  <a:pt x="5053" y="5069"/>
                </a:moveTo>
                <a:lnTo>
                  <a:pt x="5022" y="5015"/>
                </a:lnTo>
                <a:lnTo>
                  <a:pt x="5053" y="4963"/>
                </a:lnTo>
                <a:lnTo>
                  <a:pt x="5084" y="4908"/>
                </a:lnTo>
                <a:lnTo>
                  <a:pt x="5206" y="4908"/>
                </a:lnTo>
                <a:lnTo>
                  <a:pt x="5268" y="5015"/>
                </a:lnTo>
                <a:lnTo>
                  <a:pt x="5206" y="5124"/>
                </a:lnTo>
                <a:lnTo>
                  <a:pt x="5084" y="5124"/>
                </a:lnTo>
                <a:lnTo>
                  <a:pt x="5053" y="5069"/>
                </a:lnTo>
                <a:close/>
                <a:moveTo>
                  <a:pt x="4892" y="5012"/>
                </a:moveTo>
                <a:lnTo>
                  <a:pt x="4828" y="4904"/>
                </a:lnTo>
                <a:lnTo>
                  <a:pt x="4892" y="4797"/>
                </a:lnTo>
                <a:lnTo>
                  <a:pt x="5015" y="4797"/>
                </a:lnTo>
                <a:lnTo>
                  <a:pt x="5046" y="4852"/>
                </a:lnTo>
                <a:lnTo>
                  <a:pt x="5076" y="4904"/>
                </a:lnTo>
                <a:lnTo>
                  <a:pt x="5046" y="4958"/>
                </a:lnTo>
                <a:lnTo>
                  <a:pt x="5015" y="5012"/>
                </a:lnTo>
                <a:lnTo>
                  <a:pt x="4892" y="5012"/>
                </a:lnTo>
                <a:close/>
                <a:moveTo>
                  <a:pt x="4667" y="5069"/>
                </a:moveTo>
                <a:lnTo>
                  <a:pt x="4637" y="5015"/>
                </a:lnTo>
                <a:lnTo>
                  <a:pt x="4667" y="4963"/>
                </a:lnTo>
                <a:lnTo>
                  <a:pt x="4698" y="4908"/>
                </a:lnTo>
                <a:lnTo>
                  <a:pt x="4821" y="4908"/>
                </a:lnTo>
                <a:lnTo>
                  <a:pt x="4883" y="5015"/>
                </a:lnTo>
                <a:lnTo>
                  <a:pt x="4821" y="5124"/>
                </a:lnTo>
                <a:lnTo>
                  <a:pt x="4698" y="5124"/>
                </a:lnTo>
                <a:lnTo>
                  <a:pt x="4667" y="5069"/>
                </a:lnTo>
                <a:close/>
                <a:moveTo>
                  <a:pt x="4507" y="5012"/>
                </a:moveTo>
                <a:lnTo>
                  <a:pt x="4443" y="4904"/>
                </a:lnTo>
                <a:lnTo>
                  <a:pt x="4507" y="4797"/>
                </a:lnTo>
                <a:lnTo>
                  <a:pt x="4630" y="4797"/>
                </a:lnTo>
                <a:lnTo>
                  <a:pt x="4660" y="4852"/>
                </a:lnTo>
                <a:lnTo>
                  <a:pt x="4691" y="4904"/>
                </a:lnTo>
                <a:lnTo>
                  <a:pt x="4660" y="4958"/>
                </a:lnTo>
                <a:lnTo>
                  <a:pt x="4630" y="5012"/>
                </a:lnTo>
                <a:lnTo>
                  <a:pt x="4507" y="5012"/>
                </a:lnTo>
                <a:close/>
                <a:moveTo>
                  <a:pt x="4282" y="5069"/>
                </a:moveTo>
                <a:lnTo>
                  <a:pt x="4251" y="5015"/>
                </a:lnTo>
                <a:lnTo>
                  <a:pt x="4282" y="4963"/>
                </a:lnTo>
                <a:lnTo>
                  <a:pt x="4313" y="4908"/>
                </a:lnTo>
                <a:lnTo>
                  <a:pt x="4436" y="4908"/>
                </a:lnTo>
                <a:lnTo>
                  <a:pt x="4497" y="5015"/>
                </a:lnTo>
                <a:lnTo>
                  <a:pt x="4436" y="5124"/>
                </a:lnTo>
                <a:lnTo>
                  <a:pt x="4313" y="5124"/>
                </a:lnTo>
                <a:lnTo>
                  <a:pt x="4282" y="5069"/>
                </a:lnTo>
                <a:close/>
                <a:moveTo>
                  <a:pt x="4119" y="5012"/>
                </a:moveTo>
                <a:lnTo>
                  <a:pt x="4057" y="4904"/>
                </a:lnTo>
                <a:lnTo>
                  <a:pt x="4119" y="4797"/>
                </a:lnTo>
                <a:lnTo>
                  <a:pt x="4244" y="4797"/>
                </a:lnTo>
                <a:lnTo>
                  <a:pt x="4275" y="4852"/>
                </a:lnTo>
                <a:lnTo>
                  <a:pt x="4306" y="4904"/>
                </a:lnTo>
                <a:lnTo>
                  <a:pt x="4275" y="4958"/>
                </a:lnTo>
                <a:lnTo>
                  <a:pt x="4244" y="5012"/>
                </a:lnTo>
                <a:lnTo>
                  <a:pt x="4119" y="5012"/>
                </a:lnTo>
                <a:close/>
                <a:moveTo>
                  <a:pt x="3897" y="5069"/>
                </a:moveTo>
                <a:lnTo>
                  <a:pt x="3866" y="5015"/>
                </a:lnTo>
                <a:lnTo>
                  <a:pt x="3897" y="4963"/>
                </a:lnTo>
                <a:lnTo>
                  <a:pt x="3927" y="4908"/>
                </a:lnTo>
                <a:lnTo>
                  <a:pt x="4050" y="4908"/>
                </a:lnTo>
                <a:lnTo>
                  <a:pt x="4112" y="5015"/>
                </a:lnTo>
                <a:lnTo>
                  <a:pt x="4050" y="5124"/>
                </a:lnTo>
                <a:lnTo>
                  <a:pt x="3927" y="5124"/>
                </a:lnTo>
                <a:lnTo>
                  <a:pt x="3897" y="5069"/>
                </a:lnTo>
                <a:close/>
                <a:moveTo>
                  <a:pt x="3734" y="5012"/>
                </a:moveTo>
                <a:lnTo>
                  <a:pt x="3672" y="4904"/>
                </a:lnTo>
                <a:lnTo>
                  <a:pt x="3734" y="4797"/>
                </a:lnTo>
                <a:lnTo>
                  <a:pt x="3859" y="4797"/>
                </a:lnTo>
                <a:lnTo>
                  <a:pt x="3890" y="4852"/>
                </a:lnTo>
                <a:lnTo>
                  <a:pt x="3920" y="4904"/>
                </a:lnTo>
                <a:lnTo>
                  <a:pt x="3890" y="4958"/>
                </a:lnTo>
                <a:lnTo>
                  <a:pt x="3859" y="5012"/>
                </a:lnTo>
                <a:lnTo>
                  <a:pt x="3734" y="5012"/>
                </a:lnTo>
                <a:close/>
                <a:moveTo>
                  <a:pt x="3511" y="5069"/>
                </a:moveTo>
                <a:lnTo>
                  <a:pt x="3481" y="5015"/>
                </a:lnTo>
                <a:lnTo>
                  <a:pt x="3511" y="4963"/>
                </a:lnTo>
                <a:lnTo>
                  <a:pt x="3542" y="4908"/>
                </a:lnTo>
                <a:lnTo>
                  <a:pt x="3665" y="4908"/>
                </a:lnTo>
                <a:lnTo>
                  <a:pt x="3726" y="5015"/>
                </a:lnTo>
                <a:lnTo>
                  <a:pt x="3665" y="5124"/>
                </a:lnTo>
                <a:lnTo>
                  <a:pt x="3542" y="5124"/>
                </a:lnTo>
                <a:lnTo>
                  <a:pt x="3511" y="5069"/>
                </a:lnTo>
                <a:close/>
                <a:moveTo>
                  <a:pt x="3348" y="5012"/>
                </a:moveTo>
                <a:lnTo>
                  <a:pt x="3287" y="4904"/>
                </a:lnTo>
                <a:lnTo>
                  <a:pt x="3348" y="4797"/>
                </a:lnTo>
                <a:lnTo>
                  <a:pt x="3473" y="4797"/>
                </a:lnTo>
                <a:lnTo>
                  <a:pt x="3504" y="4852"/>
                </a:lnTo>
                <a:lnTo>
                  <a:pt x="3535" y="4904"/>
                </a:lnTo>
                <a:lnTo>
                  <a:pt x="3504" y="4958"/>
                </a:lnTo>
                <a:lnTo>
                  <a:pt x="3473" y="5012"/>
                </a:lnTo>
                <a:lnTo>
                  <a:pt x="3348" y="5012"/>
                </a:lnTo>
                <a:close/>
                <a:moveTo>
                  <a:pt x="3126" y="5069"/>
                </a:moveTo>
                <a:lnTo>
                  <a:pt x="3095" y="5015"/>
                </a:lnTo>
                <a:lnTo>
                  <a:pt x="3126" y="4963"/>
                </a:lnTo>
                <a:lnTo>
                  <a:pt x="3157" y="4908"/>
                </a:lnTo>
                <a:lnTo>
                  <a:pt x="3280" y="4908"/>
                </a:lnTo>
                <a:lnTo>
                  <a:pt x="3341" y="5015"/>
                </a:lnTo>
                <a:lnTo>
                  <a:pt x="3280" y="5124"/>
                </a:lnTo>
                <a:lnTo>
                  <a:pt x="3157" y="5124"/>
                </a:lnTo>
                <a:lnTo>
                  <a:pt x="3126" y="5069"/>
                </a:lnTo>
                <a:close/>
                <a:moveTo>
                  <a:pt x="2963" y="5012"/>
                </a:moveTo>
                <a:lnTo>
                  <a:pt x="2901" y="4904"/>
                </a:lnTo>
                <a:lnTo>
                  <a:pt x="2963" y="4797"/>
                </a:lnTo>
                <a:lnTo>
                  <a:pt x="3088" y="4797"/>
                </a:lnTo>
                <a:lnTo>
                  <a:pt x="3119" y="4852"/>
                </a:lnTo>
                <a:lnTo>
                  <a:pt x="3150" y="4904"/>
                </a:lnTo>
                <a:lnTo>
                  <a:pt x="3119" y="4958"/>
                </a:lnTo>
                <a:lnTo>
                  <a:pt x="3088" y="5012"/>
                </a:lnTo>
                <a:lnTo>
                  <a:pt x="2963" y="5012"/>
                </a:lnTo>
                <a:close/>
                <a:moveTo>
                  <a:pt x="2741" y="5069"/>
                </a:moveTo>
                <a:lnTo>
                  <a:pt x="2710" y="5015"/>
                </a:lnTo>
                <a:lnTo>
                  <a:pt x="2741" y="4963"/>
                </a:lnTo>
                <a:lnTo>
                  <a:pt x="2771" y="4908"/>
                </a:lnTo>
                <a:lnTo>
                  <a:pt x="2894" y="4908"/>
                </a:lnTo>
                <a:lnTo>
                  <a:pt x="2956" y="5015"/>
                </a:lnTo>
                <a:lnTo>
                  <a:pt x="2894" y="5124"/>
                </a:lnTo>
                <a:lnTo>
                  <a:pt x="2771" y="5124"/>
                </a:lnTo>
                <a:lnTo>
                  <a:pt x="2741" y="5069"/>
                </a:lnTo>
                <a:close/>
                <a:moveTo>
                  <a:pt x="2577" y="5012"/>
                </a:moveTo>
                <a:lnTo>
                  <a:pt x="2516" y="4904"/>
                </a:lnTo>
                <a:lnTo>
                  <a:pt x="2577" y="4797"/>
                </a:lnTo>
                <a:lnTo>
                  <a:pt x="2703" y="4797"/>
                </a:lnTo>
                <a:lnTo>
                  <a:pt x="2733" y="4852"/>
                </a:lnTo>
                <a:lnTo>
                  <a:pt x="2764" y="4904"/>
                </a:lnTo>
                <a:lnTo>
                  <a:pt x="2733" y="4958"/>
                </a:lnTo>
                <a:lnTo>
                  <a:pt x="2703" y="5012"/>
                </a:lnTo>
                <a:lnTo>
                  <a:pt x="2577" y="5012"/>
                </a:lnTo>
                <a:close/>
                <a:moveTo>
                  <a:pt x="2355" y="5069"/>
                </a:moveTo>
                <a:lnTo>
                  <a:pt x="2324" y="5015"/>
                </a:lnTo>
                <a:lnTo>
                  <a:pt x="2355" y="4963"/>
                </a:lnTo>
                <a:lnTo>
                  <a:pt x="2386" y="4908"/>
                </a:lnTo>
                <a:lnTo>
                  <a:pt x="2509" y="4908"/>
                </a:lnTo>
                <a:lnTo>
                  <a:pt x="2570" y="5015"/>
                </a:lnTo>
                <a:lnTo>
                  <a:pt x="2509" y="5124"/>
                </a:lnTo>
                <a:lnTo>
                  <a:pt x="2386" y="5124"/>
                </a:lnTo>
                <a:lnTo>
                  <a:pt x="2355" y="5069"/>
                </a:lnTo>
                <a:close/>
                <a:moveTo>
                  <a:pt x="2192" y="5012"/>
                </a:moveTo>
                <a:lnTo>
                  <a:pt x="2131" y="4904"/>
                </a:lnTo>
                <a:lnTo>
                  <a:pt x="2192" y="4797"/>
                </a:lnTo>
                <a:lnTo>
                  <a:pt x="2317" y="4797"/>
                </a:lnTo>
                <a:lnTo>
                  <a:pt x="2348" y="4852"/>
                </a:lnTo>
                <a:lnTo>
                  <a:pt x="2379" y="4904"/>
                </a:lnTo>
                <a:lnTo>
                  <a:pt x="2348" y="4958"/>
                </a:lnTo>
                <a:lnTo>
                  <a:pt x="2317" y="5012"/>
                </a:lnTo>
                <a:lnTo>
                  <a:pt x="2192" y="5012"/>
                </a:lnTo>
                <a:close/>
                <a:moveTo>
                  <a:pt x="1970" y="5069"/>
                </a:moveTo>
                <a:lnTo>
                  <a:pt x="1939" y="5015"/>
                </a:lnTo>
                <a:lnTo>
                  <a:pt x="1970" y="4963"/>
                </a:lnTo>
                <a:lnTo>
                  <a:pt x="2001" y="4908"/>
                </a:lnTo>
                <a:lnTo>
                  <a:pt x="2123" y="4908"/>
                </a:lnTo>
                <a:lnTo>
                  <a:pt x="2185" y="5015"/>
                </a:lnTo>
                <a:lnTo>
                  <a:pt x="2123" y="5124"/>
                </a:lnTo>
                <a:lnTo>
                  <a:pt x="2001" y="5124"/>
                </a:lnTo>
                <a:lnTo>
                  <a:pt x="1970" y="5069"/>
                </a:lnTo>
                <a:close/>
                <a:moveTo>
                  <a:pt x="1807" y="5012"/>
                </a:moveTo>
                <a:lnTo>
                  <a:pt x="1745" y="4904"/>
                </a:lnTo>
                <a:lnTo>
                  <a:pt x="1807" y="4797"/>
                </a:lnTo>
                <a:lnTo>
                  <a:pt x="1932" y="4797"/>
                </a:lnTo>
                <a:lnTo>
                  <a:pt x="1963" y="4852"/>
                </a:lnTo>
                <a:lnTo>
                  <a:pt x="1993" y="4904"/>
                </a:lnTo>
                <a:lnTo>
                  <a:pt x="1963" y="4958"/>
                </a:lnTo>
                <a:lnTo>
                  <a:pt x="1932" y="5012"/>
                </a:lnTo>
                <a:lnTo>
                  <a:pt x="1807" y="5012"/>
                </a:lnTo>
                <a:close/>
                <a:moveTo>
                  <a:pt x="1584" y="5069"/>
                </a:moveTo>
                <a:lnTo>
                  <a:pt x="1554" y="5015"/>
                </a:lnTo>
                <a:lnTo>
                  <a:pt x="1584" y="4963"/>
                </a:lnTo>
                <a:lnTo>
                  <a:pt x="1615" y="4908"/>
                </a:lnTo>
                <a:lnTo>
                  <a:pt x="1738" y="4908"/>
                </a:lnTo>
                <a:lnTo>
                  <a:pt x="1800" y="5015"/>
                </a:lnTo>
                <a:lnTo>
                  <a:pt x="1738" y="5124"/>
                </a:lnTo>
                <a:lnTo>
                  <a:pt x="1615" y="5124"/>
                </a:lnTo>
                <a:lnTo>
                  <a:pt x="1584" y="5069"/>
                </a:lnTo>
                <a:close/>
                <a:moveTo>
                  <a:pt x="1421" y="5012"/>
                </a:moveTo>
                <a:lnTo>
                  <a:pt x="1360" y="4904"/>
                </a:lnTo>
                <a:lnTo>
                  <a:pt x="1421" y="4797"/>
                </a:lnTo>
                <a:lnTo>
                  <a:pt x="1547" y="4797"/>
                </a:lnTo>
                <a:lnTo>
                  <a:pt x="1577" y="4852"/>
                </a:lnTo>
                <a:lnTo>
                  <a:pt x="1608" y="4904"/>
                </a:lnTo>
                <a:lnTo>
                  <a:pt x="1577" y="4958"/>
                </a:lnTo>
                <a:lnTo>
                  <a:pt x="1547" y="5012"/>
                </a:lnTo>
                <a:lnTo>
                  <a:pt x="1421" y="5012"/>
                </a:lnTo>
                <a:close/>
                <a:moveTo>
                  <a:pt x="1199" y="5069"/>
                </a:moveTo>
                <a:lnTo>
                  <a:pt x="1168" y="5015"/>
                </a:lnTo>
                <a:lnTo>
                  <a:pt x="1199" y="4963"/>
                </a:lnTo>
                <a:lnTo>
                  <a:pt x="1230" y="4908"/>
                </a:lnTo>
                <a:lnTo>
                  <a:pt x="1353" y="4908"/>
                </a:lnTo>
                <a:lnTo>
                  <a:pt x="1414" y="5015"/>
                </a:lnTo>
                <a:lnTo>
                  <a:pt x="1353" y="5124"/>
                </a:lnTo>
                <a:lnTo>
                  <a:pt x="1230" y="5124"/>
                </a:lnTo>
                <a:lnTo>
                  <a:pt x="1199" y="5069"/>
                </a:lnTo>
                <a:close/>
                <a:moveTo>
                  <a:pt x="1036" y="5012"/>
                </a:moveTo>
                <a:lnTo>
                  <a:pt x="974" y="4904"/>
                </a:lnTo>
                <a:lnTo>
                  <a:pt x="1036" y="4797"/>
                </a:lnTo>
                <a:lnTo>
                  <a:pt x="1161" y="4797"/>
                </a:lnTo>
                <a:lnTo>
                  <a:pt x="1192" y="4852"/>
                </a:lnTo>
                <a:lnTo>
                  <a:pt x="1223" y="4904"/>
                </a:lnTo>
                <a:lnTo>
                  <a:pt x="1192" y="4958"/>
                </a:lnTo>
                <a:lnTo>
                  <a:pt x="1161" y="5012"/>
                </a:lnTo>
                <a:lnTo>
                  <a:pt x="1036" y="5012"/>
                </a:lnTo>
                <a:close/>
                <a:moveTo>
                  <a:pt x="814" y="5069"/>
                </a:moveTo>
                <a:lnTo>
                  <a:pt x="783" y="5015"/>
                </a:lnTo>
                <a:lnTo>
                  <a:pt x="814" y="4963"/>
                </a:lnTo>
                <a:lnTo>
                  <a:pt x="844" y="4908"/>
                </a:lnTo>
                <a:lnTo>
                  <a:pt x="967" y="4908"/>
                </a:lnTo>
                <a:lnTo>
                  <a:pt x="1029" y="5015"/>
                </a:lnTo>
                <a:lnTo>
                  <a:pt x="967" y="5124"/>
                </a:lnTo>
                <a:lnTo>
                  <a:pt x="844" y="5124"/>
                </a:lnTo>
                <a:lnTo>
                  <a:pt x="814" y="5069"/>
                </a:lnTo>
                <a:close/>
                <a:moveTo>
                  <a:pt x="651" y="5012"/>
                </a:moveTo>
                <a:lnTo>
                  <a:pt x="589" y="4904"/>
                </a:lnTo>
                <a:lnTo>
                  <a:pt x="651" y="4797"/>
                </a:lnTo>
                <a:lnTo>
                  <a:pt x="776" y="4797"/>
                </a:lnTo>
                <a:lnTo>
                  <a:pt x="807" y="4852"/>
                </a:lnTo>
                <a:lnTo>
                  <a:pt x="837" y="4904"/>
                </a:lnTo>
                <a:lnTo>
                  <a:pt x="807" y="4958"/>
                </a:lnTo>
                <a:lnTo>
                  <a:pt x="776" y="5012"/>
                </a:lnTo>
                <a:lnTo>
                  <a:pt x="651" y="5012"/>
                </a:lnTo>
                <a:close/>
                <a:moveTo>
                  <a:pt x="428" y="5069"/>
                </a:moveTo>
                <a:lnTo>
                  <a:pt x="398" y="5015"/>
                </a:lnTo>
                <a:lnTo>
                  <a:pt x="428" y="4963"/>
                </a:lnTo>
                <a:lnTo>
                  <a:pt x="459" y="4908"/>
                </a:lnTo>
                <a:lnTo>
                  <a:pt x="582" y="4908"/>
                </a:lnTo>
                <a:lnTo>
                  <a:pt x="643" y="5015"/>
                </a:lnTo>
                <a:lnTo>
                  <a:pt x="582" y="5124"/>
                </a:lnTo>
                <a:lnTo>
                  <a:pt x="459" y="5124"/>
                </a:lnTo>
                <a:lnTo>
                  <a:pt x="428" y="5069"/>
                </a:lnTo>
                <a:close/>
                <a:moveTo>
                  <a:pt x="265" y="5012"/>
                </a:moveTo>
                <a:lnTo>
                  <a:pt x="204" y="4904"/>
                </a:lnTo>
                <a:lnTo>
                  <a:pt x="265" y="4797"/>
                </a:lnTo>
                <a:lnTo>
                  <a:pt x="388" y="4797"/>
                </a:lnTo>
                <a:lnTo>
                  <a:pt x="421" y="4852"/>
                </a:lnTo>
                <a:lnTo>
                  <a:pt x="452" y="4904"/>
                </a:lnTo>
                <a:lnTo>
                  <a:pt x="421" y="4958"/>
                </a:lnTo>
                <a:lnTo>
                  <a:pt x="388" y="5012"/>
                </a:lnTo>
                <a:lnTo>
                  <a:pt x="265" y="5012"/>
                </a:lnTo>
                <a:close/>
                <a:moveTo>
                  <a:pt x="421" y="173"/>
                </a:moveTo>
                <a:lnTo>
                  <a:pt x="452" y="227"/>
                </a:lnTo>
                <a:lnTo>
                  <a:pt x="421" y="282"/>
                </a:lnTo>
                <a:lnTo>
                  <a:pt x="388" y="334"/>
                </a:lnTo>
                <a:lnTo>
                  <a:pt x="265" y="334"/>
                </a:lnTo>
                <a:lnTo>
                  <a:pt x="204" y="227"/>
                </a:lnTo>
                <a:lnTo>
                  <a:pt x="265" y="121"/>
                </a:lnTo>
                <a:lnTo>
                  <a:pt x="388" y="121"/>
                </a:lnTo>
                <a:lnTo>
                  <a:pt x="421" y="173"/>
                </a:lnTo>
                <a:close/>
                <a:moveTo>
                  <a:pt x="582" y="232"/>
                </a:moveTo>
                <a:lnTo>
                  <a:pt x="643" y="339"/>
                </a:lnTo>
                <a:lnTo>
                  <a:pt x="582" y="445"/>
                </a:lnTo>
                <a:lnTo>
                  <a:pt x="459" y="445"/>
                </a:lnTo>
                <a:lnTo>
                  <a:pt x="428" y="393"/>
                </a:lnTo>
                <a:lnTo>
                  <a:pt x="398" y="339"/>
                </a:lnTo>
                <a:lnTo>
                  <a:pt x="428" y="284"/>
                </a:lnTo>
                <a:lnTo>
                  <a:pt x="459" y="232"/>
                </a:lnTo>
                <a:lnTo>
                  <a:pt x="582" y="232"/>
                </a:lnTo>
                <a:close/>
                <a:moveTo>
                  <a:pt x="807" y="173"/>
                </a:moveTo>
                <a:lnTo>
                  <a:pt x="837" y="227"/>
                </a:lnTo>
                <a:lnTo>
                  <a:pt x="807" y="282"/>
                </a:lnTo>
                <a:lnTo>
                  <a:pt x="776" y="334"/>
                </a:lnTo>
                <a:lnTo>
                  <a:pt x="651" y="334"/>
                </a:lnTo>
                <a:lnTo>
                  <a:pt x="589" y="227"/>
                </a:lnTo>
                <a:lnTo>
                  <a:pt x="651" y="121"/>
                </a:lnTo>
                <a:lnTo>
                  <a:pt x="776" y="121"/>
                </a:lnTo>
                <a:lnTo>
                  <a:pt x="807" y="173"/>
                </a:lnTo>
                <a:close/>
                <a:moveTo>
                  <a:pt x="967" y="232"/>
                </a:moveTo>
                <a:lnTo>
                  <a:pt x="1029" y="339"/>
                </a:lnTo>
                <a:lnTo>
                  <a:pt x="967" y="445"/>
                </a:lnTo>
                <a:lnTo>
                  <a:pt x="844" y="445"/>
                </a:lnTo>
                <a:lnTo>
                  <a:pt x="814" y="393"/>
                </a:lnTo>
                <a:lnTo>
                  <a:pt x="783" y="339"/>
                </a:lnTo>
                <a:lnTo>
                  <a:pt x="814" y="284"/>
                </a:lnTo>
                <a:lnTo>
                  <a:pt x="844" y="232"/>
                </a:lnTo>
                <a:lnTo>
                  <a:pt x="967" y="232"/>
                </a:lnTo>
                <a:close/>
                <a:moveTo>
                  <a:pt x="1192" y="173"/>
                </a:moveTo>
                <a:lnTo>
                  <a:pt x="1223" y="227"/>
                </a:lnTo>
                <a:lnTo>
                  <a:pt x="1192" y="282"/>
                </a:lnTo>
                <a:lnTo>
                  <a:pt x="1161" y="334"/>
                </a:lnTo>
                <a:lnTo>
                  <a:pt x="1036" y="334"/>
                </a:lnTo>
                <a:lnTo>
                  <a:pt x="974" y="227"/>
                </a:lnTo>
                <a:lnTo>
                  <a:pt x="1036" y="121"/>
                </a:lnTo>
                <a:lnTo>
                  <a:pt x="1161" y="121"/>
                </a:lnTo>
                <a:lnTo>
                  <a:pt x="1192" y="173"/>
                </a:lnTo>
                <a:close/>
                <a:moveTo>
                  <a:pt x="1353" y="232"/>
                </a:moveTo>
                <a:lnTo>
                  <a:pt x="1414" y="339"/>
                </a:lnTo>
                <a:lnTo>
                  <a:pt x="1353" y="445"/>
                </a:lnTo>
                <a:lnTo>
                  <a:pt x="1230" y="445"/>
                </a:lnTo>
                <a:lnTo>
                  <a:pt x="1199" y="393"/>
                </a:lnTo>
                <a:lnTo>
                  <a:pt x="1168" y="339"/>
                </a:lnTo>
                <a:lnTo>
                  <a:pt x="1199" y="284"/>
                </a:lnTo>
                <a:lnTo>
                  <a:pt x="1230" y="232"/>
                </a:lnTo>
                <a:lnTo>
                  <a:pt x="1353" y="232"/>
                </a:lnTo>
                <a:close/>
                <a:moveTo>
                  <a:pt x="1577" y="173"/>
                </a:moveTo>
                <a:lnTo>
                  <a:pt x="1608" y="227"/>
                </a:lnTo>
                <a:lnTo>
                  <a:pt x="1577" y="282"/>
                </a:lnTo>
                <a:lnTo>
                  <a:pt x="1547" y="334"/>
                </a:lnTo>
                <a:lnTo>
                  <a:pt x="1421" y="334"/>
                </a:lnTo>
                <a:lnTo>
                  <a:pt x="1360" y="227"/>
                </a:lnTo>
                <a:lnTo>
                  <a:pt x="1421" y="121"/>
                </a:lnTo>
                <a:lnTo>
                  <a:pt x="1547" y="121"/>
                </a:lnTo>
                <a:lnTo>
                  <a:pt x="1577" y="173"/>
                </a:lnTo>
                <a:close/>
                <a:moveTo>
                  <a:pt x="1738" y="232"/>
                </a:moveTo>
                <a:lnTo>
                  <a:pt x="1800" y="339"/>
                </a:lnTo>
                <a:lnTo>
                  <a:pt x="1738" y="445"/>
                </a:lnTo>
                <a:lnTo>
                  <a:pt x="1615" y="445"/>
                </a:lnTo>
                <a:lnTo>
                  <a:pt x="1584" y="393"/>
                </a:lnTo>
                <a:lnTo>
                  <a:pt x="1554" y="339"/>
                </a:lnTo>
                <a:lnTo>
                  <a:pt x="1584" y="284"/>
                </a:lnTo>
                <a:lnTo>
                  <a:pt x="1615" y="232"/>
                </a:lnTo>
                <a:lnTo>
                  <a:pt x="1738" y="232"/>
                </a:lnTo>
                <a:close/>
                <a:moveTo>
                  <a:pt x="1963" y="173"/>
                </a:moveTo>
                <a:lnTo>
                  <a:pt x="1993" y="227"/>
                </a:lnTo>
                <a:lnTo>
                  <a:pt x="1963" y="282"/>
                </a:lnTo>
                <a:lnTo>
                  <a:pt x="1932" y="334"/>
                </a:lnTo>
                <a:lnTo>
                  <a:pt x="1807" y="334"/>
                </a:lnTo>
                <a:lnTo>
                  <a:pt x="1745" y="227"/>
                </a:lnTo>
                <a:lnTo>
                  <a:pt x="1807" y="121"/>
                </a:lnTo>
                <a:lnTo>
                  <a:pt x="1932" y="121"/>
                </a:lnTo>
                <a:lnTo>
                  <a:pt x="1963" y="173"/>
                </a:lnTo>
                <a:close/>
                <a:moveTo>
                  <a:pt x="2123" y="232"/>
                </a:moveTo>
                <a:lnTo>
                  <a:pt x="2185" y="339"/>
                </a:lnTo>
                <a:lnTo>
                  <a:pt x="2123" y="445"/>
                </a:lnTo>
                <a:lnTo>
                  <a:pt x="2001" y="445"/>
                </a:lnTo>
                <a:lnTo>
                  <a:pt x="1970" y="393"/>
                </a:lnTo>
                <a:lnTo>
                  <a:pt x="1939" y="339"/>
                </a:lnTo>
                <a:lnTo>
                  <a:pt x="1970" y="284"/>
                </a:lnTo>
                <a:lnTo>
                  <a:pt x="2001" y="232"/>
                </a:lnTo>
                <a:lnTo>
                  <a:pt x="2123" y="232"/>
                </a:lnTo>
                <a:close/>
                <a:moveTo>
                  <a:pt x="2348" y="173"/>
                </a:moveTo>
                <a:lnTo>
                  <a:pt x="2379" y="227"/>
                </a:lnTo>
                <a:lnTo>
                  <a:pt x="2348" y="282"/>
                </a:lnTo>
                <a:lnTo>
                  <a:pt x="2317" y="334"/>
                </a:lnTo>
                <a:lnTo>
                  <a:pt x="2192" y="334"/>
                </a:lnTo>
                <a:lnTo>
                  <a:pt x="2131" y="227"/>
                </a:lnTo>
                <a:lnTo>
                  <a:pt x="2192" y="121"/>
                </a:lnTo>
                <a:lnTo>
                  <a:pt x="2317" y="121"/>
                </a:lnTo>
                <a:lnTo>
                  <a:pt x="2348" y="173"/>
                </a:lnTo>
                <a:close/>
                <a:moveTo>
                  <a:pt x="2509" y="232"/>
                </a:moveTo>
                <a:lnTo>
                  <a:pt x="2570" y="339"/>
                </a:lnTo>
                <a:lnTo>
                  <a:pt x="2509" y="445"/>
                </a:lnTo>
                <a:lnTo>
                  <a:pt x="2386" y="445"/>
                </a:lnTo>
                <a:lnTo>
                  <a:pt x="2355" y="393"/>
                </a:lnTo>
                <a:lnTo>
                  <a:pt x="2324" y="339"/>
                </a:lnTo>
                <a:lnTo>
                  <a:pt x="2355" y="284"/>
                </a:lnTo>
                <a:lnTo>
                  <a:pt x="2386" y="232"/>
                </a:lnTo>
                <a:lnTo>
                  <a:pt x="2509" y="232"/>
                </a:lnTo>
                <a:close/>
                <a:moveTo>
                  <a:pt x="2733" y="173"/>
                </a:moveTo>
                <a:lnTo>
                  <a:pt x="2764" y="227"/>
                </a:lnTo>
                <a:lnTo>
                  <a:pt x="2733" y="282"/>
                </a:lnTo>
                <a:lnTo>
                  <a:pt x="2703" y="334"/>
                </a:lnTo>
                <a:lnTo>
                  <a:pt x="2577" y="334"/>
                </a:lnTo>
                <a:lnTo>
                  <a:pt x="2516" y="227"/>
                </a:lnTo>
                <a:lnTo>
                  <a:pt x="2577" y="121"/>
                </a:lnTo>
                <a:lnTo>
                  <a:pt x="2703" y="121"/>
                </a:lnTo>
                <a:lnTo>
                  <a:pt x="2733" y="173"/>
                </a:lnTo>
                <a:close/>
                <a:moveTo>
                  <a:pt x="2894" y="232"/>
                </a:moveTo>
                <a:lnTo>
                  <a:pt x="2956" y="339"/>
                </a:lnTo>
                <a:lnTo>
                  <a:pt x="2894" y="445"/>
                </a:lnTo>
                <a:lnTo>
                  <a:pt x="2771" y="445"/>
                </a:lnTo>
                <a:lnTo>
                  <a:pt x="2741" y="393"/>
                </a:lnTo>
                <a:lnTo>
                  <a:pt x="2710" y="339"/>
                </a:lnTo>
                <a:lnTo>
                  <a:pt x="2741" y="284"/>
                </a:lnTo>
                <a:lnTo>
                  <a:pt x="2771" y="232"/>
                </a:lnTo>
                <a:lnTo>
                  <a:pt x="2894" y="232"/>
                </a:lnTo>
                <a:close/>
                <a:moveTo>
                  <a:pt x="3119" y="173"/>
                </a:moveTo>
                <a:lnTo>
                  <a:pt x="3150" y="227"/>
                </a:lnTo>
                <a:lnTo>
                  <a:pt x="3119" y="282"/>
                </a:lnTo>
                <a:lnTo>
                  <a:pt x="3088" y="334"/>
                </a:lnTo>
                <a:lnTo>
                  <a:pt x="2963" y="334"/>
                </a:lnTo>
                <a:lnTo>
                  <a:pt x="2901" y="227"/>
                </a:lnTo>
                <a:lnTo>
                  <a:pt x="2963" y="121"/>
                </a:lnTo>
                <a:lnTo>
                  <a:pt x="3088" y="121"/>
                </a:lnTo>
                <a:lnTo>
                  <a:pt x="3119" y="173"/>
                </a:lnTo>
                <a:close/>
                <a:moveTo>
                  <a:pt x="3280" y="232"/>
                </a:moveTo>
                <a:lnTo>
                  <a:pt x="3341" y="339"/>
                </a:lnTo>
                <a:lnTo>
                  <a:pt x="3280" y="445"/>
                </a:lnTo>
                <a:lnTo>
                  <a:pt x="3157" y="445"/>
                </a:lnTo>
                <a:lnTo>
                  <a:pt x="3126" y="393"/>
                </a:lnTo>
                <a:lnTo>
                  <a:pt x="3095" y="339"/>
                </a:lnTo>
                <a:lnTo>
                  <a:pt x="3126" y="284"/>
                </a:lnTo>
                <a:lnTo>
                  <a:pt x="3157" y="232"/>
                </a:lnTo>
                <a:lnTo>
                  <a:pt x="3280" y="232"/>
                </a:lnTo>
                <a:close/>
                <a:moveTo>
                  <a:pt x="3504" y="173"/>
                </a:moveTo>
                <a:lnTo>
                  <a:pt x="3535" y="227"/>
                </a:lnTo>
                <a:lnTo>
                  <a:pt x="3504" y="282"/>
                </a:lnTo>
                <a:lnTo>
                  <a:pt x="3473" y="334"/>
                </a:lnTo>
                <a:lnTo>
                  <a:pt x="3348" y="334"/>
                </a:lnTo>
                <a:lnTo>
                  <a:pt x="3287" y="227"/>
                </a:lnTo>
                <a:lnTo>
                  <a:pt x="3348" y="121"/>
                </a:lnTo>
                <a:lnTo>
                  <a:pt x="3473" y="121"/>
                </a:lnTo>
                <a:lnTo>
                  <a:pt x="3504" y="173"/>
                </a:lnTo>
                <a:close/>
                <a:moveTo>
                  <a:pt x="3665" y="232"/>
                </a:moveTo>
                <a:lnTo>
                  <a:pt x="3726" y="339"/>
                </a:lnTo>
                <a:lnTo>
                  <a:pt x="3665" y="445"/>
                </a:lnTo>
                <a:lnTo>
                  <a:pt x="3542" y="445"/>
                </a:lnTo>
                <a:lnTo>
                  <a:pt x="3511" y="393"/>
                </a:lnTo>
                <a:lnTo>
                  <a:pt x="3481" y="339"/>
                </a:lnTo>
                <a:lnTo>
                  <a:pt x="3511" y="284"/>
                </a:lnTo>
                <a:lnTo>
                  <a:pt x="3542" y="232"/>
                </a:lnTo>
                <a:lnTo>
                  <a:pt x="3665" y="232"/>
                </a:lnTo>
                <a:close/>
                <a:moveTo>
                  <a:pt x="3890" y="173"/>
                </a:moveTo>
                <a:lnTo>
                  <a:pt x="3920" y="227"/>
                </a:lnTo>
                <a:lnTo>
                  <a:pt x="3890" y="282"/>
                </a:lnTo>
                <a:lnTo>
                  <a:pt x="3859" y="334"/>
                </a:lnTo>
                <a:lnTo>
                  <a:pt x="3734" y="334"/>
                </a:lnTo>
                <a:lnTo>
                  <a:pt x="3672" y="227"/>
                </a:lnTo>
                <a:lnTo>
                  <a:pt x="3734" y="121"/>
                </a:lnTo>
                <a:lnTo>
                  <a:pt x="3859" y="121"/>
                </a:lnTo>
                <a:lnTo>
                  <a:pt x="3890" y="173"/>
                </a:lnTo>
                <a:close/>
                <a:moveTo>
                  <a:pt x="4050" y="232"/>
                </a:moveTo>
                <a:lnTo>
                  <a:pt x="4112" y="339"/>
                </a:lnTo>
                <a:lnTo>
                  <a:pt x="4050" y="445"/>
                </a:lnTo>
                <a:lnTo>
                  <a:pt x="3927" y="445"/>
                </a:lnTo>
                <a:lnTo>
                  <a:pt x="3897" y="393"/>
                </a:lnTo>
                <a:lnTo>
                  <a:pt x="3866" y="339"/>
                </a:lnTo>
                <a:lnTo>
                  <a:pt x="3897" y="284"/>
                </a:lnTo>
                <a:lnTo>
                  <a:pt x="3927" y="232"/>
                </a:lnTo>
                <a:lnTo>
                  <a:pt x="4050" y="232"/>
                </a:lnTo>
                <a:close/>
                <a:moveTo>
                  <a:pt x="4275" y="173"/>
                </a:moveTo>
                <a:lnTo>
                  <a:pt x="4306" y="227"/>
                </a:lnTo>
                <a:lnTo>
                  <a:pt x="4275" y="282"/>
                </a:lnTo>
                <a:lnTo>
                  <a:pt x="4244" y="334"/>
                </a:lnTo>
                <a:lnTo>
                  <a:pt x="4119" y="334"/>
                </a:lnTo>
                <a:lnTo>
                  <a:pt x="4057" y="227"/>
                </a:lnTo>
                <a:lnTo>
                  <a:pt x="4119" y="121"/>
                </a:lnTo>
                <a:lnTo>
                  <a:pt x="4244" y="121"/>
                </a:lnTo>
                <a:lnTo>
                  <a:pt x="4275" y="173"/>
                </a:lnTo>
                <a:close/>
                <a:moveTo>
                  <a:pt x="4436" y="232"/>
                </a:moveTo>
                <a:lnTo>
                  <a:pt x="4497" y="339"/>
                </a:lnTo>
                <a:lnTo>
                  <a:pt x="4436" y="445"/>
                </a:lnTo>
                <a:lnTo>
                  <a:pt x="4313" y="445"/>
                </a:lnTo>
                <a:lnTo>
                  <a:pt x="4282" y="393"/>
                </a:lnTo>
                <a:lnTo>
                  <a:pt x="4251" y="339"/>
                </a:lnTo>
                <a:lnTo>
                  <a:pt x="4282" y="284"/>
                </a:lnTo>
                <a:lnTo>
                  <a:pt x="4313" y="232"/>
                </a:lnTo>
                <a:lnTo>
                  <a:pt x="4436" y="232"/>
                </a:lnTo>
                <a:close/>
                <a:moveTo>
                  <a:pt x="4660" y="173"/>
                </a:moveTo>
                <a:lnTo>
                  <a:pt x="4691" y="227"/>
                </a:lnTo>
                <a:lnTo>
                  <a:pt x="4660" y="282"/>
                </a:lnTo>
                <a:lnTo>
                  <a:pt x="4630" y="334"/>
                </a:lnTo>
                <a:lnTo>
                  <a:pt x="4507" y="334"/>
                </a:lnTo>
                <a:lnTo>
                  <a:pt x="4443" y="227"/>
                </a:lnTo>
                <a:lnTo>
                  <a:pt x="4507" y="121"/>
                </a:lnTo>
                <a:lnTo>
                  <a:pt x="4630" y="121"/>
                </a:lnTo>
                <a:lnTo>
                  <a:pt x="4660" y="173"/>
                </a:lnTo>
                <a:close/>
                <a:moveTo>
                  <a:pt x="4821" y="232"/>
                </a:moveTo>
                <a:lnTo>
                  <a:pt x="4883" y="339"/>
                </a:lnTo>
                <a:lnTo>
                  <a:pt x="4821" y="445"/>
                </a:lnTo>
                <a:lnTo>
                  <a:pt x="4698" y="445"/>
                </a:lnTo>
                <a:lnTo>
                  <a:pt x="4667" y="393"/>
                </a:lnTo>
                <a:lnTo>
                  <a:pt x="4637" y="339"/>
                </a:lnTo>
                <a:lnTo>
                  <a:pt x="4667" y="284"/>
                </a:lnTo>
                <a:lnTo>
                  <a:pt x="4698" y="232"/>
                </a:lnTo>
                <a:lnTo>
                  <a:pt x="4821" y="232"/>
                </a:lnTo>
                <a:close/>
                <a:moveTo>
                  <a:pt x="5046" y="173"/>
                </a:moveTo>
                <a:lnTo>
                  <a:pt x="5076" y="227"/>
                </a:lnTo>
                <a:lnTo>
                  <a:pt x="5046" y="282"/>
                </a:lnTo>
                <a:lnTo>
                  <a:pt x="5015" y="334"/>
                </a:lnTo>
                <a:lnTo>
                  <a:pt x="4892" y="334"/>
                </a:lnTo>
                <a:lnTo>
                  <a:pt x="4828" y="227"/>
                </a:lnTo>
                <a:lnTo>
                  <a:pt x="4892" y="121"/>
                </a:lnTo>
                <a:lnTo>
                  <a:pt x="5015" y="121"/>
                </a:lnTo>
                <a:lnTo>
                  <a:pt x="5046" y="173"/>
                </a:lnTo>
                <a:close/>
                <a:moveTo>
                  <a:pt x="5206" y="232"/>
                </a:moveTo>
                <a:lnTo>
                  <a:pt x="5268" y="339"/>
                </a:lnTo>
                <a:lnTo>
                  <a:pt x="5206" y="445"/>
                </a:lnTo>
                <a:lnTo>
                  <a:pt x="5084" y="445"/>
                </a:lnTo>
                <a:lnTo>
                  <a:pt x="5053" y="393"/>
                </a:lnTo>
                <a:lnTo>
                  <a:pt x="5022" y="339"/>
                </a:lnTo>
                <a:lnTo>
                  <a:pt x="5053" y="284"/>
                </a:lnTo>
                <a:lnTo>
                  <a:pt x="5084" y="232"/>
                </a:lnTo>
                <a:lnTo>
                  <a:pt x="5206" y="232"/>
                </a:lnTo>
                <a:close/>
                <a:moveTo>
                  <a:pt x="5431" y="173"/>
                </a:moveTo>
                <a:lnTo>
                  <a:pt x="5462" y="227"/>
                </a:lnTo>
                <a:lnTo>
                  <a:pt x="5431" y="282"/>
                </a:lnTo>
                <a:lnTo>
                  <a:pt x="5400" y="334"/>
                </a:lnTo>
                <a:lnTo>
                  <a:pt x="5277" y="334"/>
                </a:lnTo>
                <a:lnTo>
                  <a:pt x="5214" y="227"/>
                </a:lnTo>
                <a:lnTo>
                  <a:pt x="5277" y="121"/>
                </a:lnTo>
                <a:lnTo>
                  <a:pt x="5400" y="121"/>
                </a:lnTo>
                <a:lnTo>
                  <a:pt x="5431" y="173"/>
                </a:lnTo>
                <a:close/>
                <a:moveTo>
                  <a:pt x="5592" y="232"/>
                </a:moveTo>
                <a:lnTo>
                  <a:pt x="5653" y="339"/>
                </a:lnTo>
                <a:lnTo>
                  <a:pt x="5592" y="445"/>
                </a:lnTo>
                <a:lnTo>
                  <a:pt x="5469" y="445"/>
                </a:lnTo>
                <a:lnTo>
                  <a:pt x="5438" y="393"/>
                </a:lnTo>
                <a:lnTo>
                  <a:pt x="5407" y="339"/>
                </a:lnTo>
                <a:lnTo>
                  <a:pt x="5438" y="284"/>
                </a:lnTo>
                <a:lnTo>
                  <a:pt x="5469" y="232"/>
                </a:lnTo>
                <a:lnTo>
                  <a:pt x="5592" y="232"/>
                </a:lnTo>
                <a:close/>
                <a:moveTo>
                  <a:pt x="5816" y="173"/>
                </a:moveTo>
                <a:lnTo>
                  <a:pt x="5847" y="227"/>
                </a:lnTo>
                <a:lnTo>
                  <a:pt x="5816" y="282"/>
                </a:lnTo>
                <a:lnTo>
                  <a:pt x="5786" y="334"/>
                </a:lnTo>
                <a:lnTo>
                  <a:pt x="5663" y="334"/>
                </a:lnTo>
                <a:lnTo>
                  <a:pt x="5599" y="227"/>
                </a:lnTo>
                <a:lnTo>
                  <a:pt x="5663" y="121"/>
                </a:lnTo>
                <a:lnTo>
                  <a:pt x="5786" y="121"/>
                </a:lnTo>
                <a:lnTo>
                  <a:pt x="5816" y="173"/>
                </a:lnTo>
                <a:close/>
                <a:moveTo>
                  <a:pt x="5977" y="232"/>
                </a:moveTo>
                <a:lnTo>
                  <a:pt x="6039" y="339"/>
                </a:lnTo>
                <a:lnTo>
                  <a:pt x="5977" y="445"/>
                </a:lnTo>
                <a:lnTo>
                  <a:pt x="5854" y="445"/>
                </a:lnTo>
                <a:lnTo>
                  <a:pt x="5824" y="393"/>
                </a:lnTo>
                <a:lnTo>
                  <a:pt x="5793" y="339"/>
                </a:lnTo>
                <a:lnTo>
                  <a:pt x="5824" y="284"/>
                </a:lnTo>
                <a:lnTo>
                  <a:pt x="5854" y="232"/>
                </a:lnTo>
                <a:lnTo>
                  <a:pt x="5977" y="232"/>
                </a:lnTo>
                <a:close/>
                <a:moveTo>
                  <a:pt x="6202" y="173"/>
                </a:moveTo>
                <a:lnTo>
                  <a:pt x="6233" y="227"/>
                </a:lnTo>
                <a:lnTo>
                  <a:pt x="6202" y="282"/>
                </a:lnTo>
                <a:lnTo>
                  <a:pt x="6171" y="334"/>
                </a:lnTo>
                <a:lnTo>
                  <a:pt x="6048" y="334"/>
                </a:lnTo>
                <a:lnTo>
                  <a:pt x="5984" y="227"/>
                </a:lnTo>
                <a:lnTo>
                  <a:pt x="6048" y="121"/>
                </a:lnTo>
                <a:lnTo>
                  <a:pt x="6171" y="121"/>
                </a:lnTo>
                <a:lnTo>
                  <a:pt x="6202" y="173"/>
                </a:lnTo>
                <a:close/>
                <a:moveTo>
                  <a:pt x="6363" y="232"/>
                </a:moveTo>
                <a:lnTo>
                  <a:pt x="6424" y="339"/>
                </a:lnTo>
                <a:lnTo>
                  <a:pt x="6363" y="445"/>
                </a:lnTo>
                <a:lnTo>
                  <a:pt x="6240" y="445"/>
                </a:lnTo>
                <a:lnTo>
                  <a:pt x="6209" y="393"/>
                </a:lnTo>
                <a:lnTo>
                  <a:pt x="6178" y="339"/>
                </a:lnTo>
                <a:lnTo>
                  <a:pt x="6209" y="284"/>
                </a:lnTo>
                <a:lnTo>
                  <a:pt x="6240" y="232"/>
                </a:lnTo>
                <a:lnTo>
                  <a:pt x="6363" y="232"/>
                </a:lnTo>
                <a:close/>
                <a:moveTo>
                  <a:pt x="6587" y="173"/>
                </a:moveTo>
                <a:lnTo>
                  <a:pt x="6618" y="227"/>
                </a:lnTo>
                <a:lnTo>
                  <a:pt x="6587" y="282"/>
                </a:lnTo>
                <a:lnTo>
                  <a:pt x="6556" y="334"/>
                </a:lnTo>
                <a:lnTo>
                  <a:pt x="6434" y="334"/>
                </a:lnTo>
                <a:lnTo>
                  <a:pt x="6370" y="227"/>
                </a:lnTo>
                <a:lnTo>
                  <a:pt x="6434" y="121"/>
                </a:lnTo>
                <a:lnTo>
                  <a:pt x="6556" y="121"/>
                </a:lnTo>
                <a:lnTo>
                  <a:pt x="6587" y="173"/>
                </a:lnTo>
                <a:close/>
                <a:moveTo>
                  <a:pt x="6748" y="232"/>
                </a:moveTo>
                <a:lnTo>
                  <a:pt x="6812" y="339"/>
                </a:lnTo>
                <a:lnTo>
                  <a:pt x="6748" y="445"/>
                </a:lnTo>
                <a:lnTo>
                  <a:pt x="6625" y="445"/>
                </a:lnTo>
                <a:lnTo>
                  <a:pt x="6594" y="393"/>
                </a:lnTo>
                <a:lnTo>
                  <a:pt x="6564" y="339"/>
                </a:lnTo>
                <a:lnTo>
                  <a:pt x="6594" y="284"/>
                </a:lnTo>
                <a:lnTo>
                  <a:pt x="6625" y="232"/>
                </a:lnTo>
                <a:lnTo>
                  <a:pt x="6748" y="232"/>
                </a:lnTo>
                <a:close/>
                <a:moveTo>
                  <a:pt x="6973" y="173"/>
                </a:moveTo>
                <a:lnTo>
                  <a:pt x="7003" y="227"/>
                </a:lnTo>
                <a:lnTo>
                  <a:pt x="6973" y="282"/>
                </a:lnTo>
                <a:lnTo>
                  <a:pt x="6942" y="334"/>
                </a:lnTo>
                <a:lnTo>
                  <a:pt x="6819" y="334"/>
                </a:lnTo>
                <a:lnTo>
                  <a:pt x="6757" y="227"/>
                </a:lnTo>
                <a:lnTo>
                  <a:pt x="6819" y="121"/>
                </a:lnTo>
                <a:lnTo>
                  <a:pt x="6942" y="121"/>
                </a:lnTo>
                <a:lnTo>
                  <a:pt x="6973" y="173"/>
                </a:lnTo>
                <a:close/>
                <a:moveTo>
                  <a:pt x="7133" y="232"/>
                </a:moveTo>
                <a:lnTo>
                  <a:pt x="7197" y="339"/>
                </a:lnTo>
                <a:lnTo>
                  <a:pt x="7133" y="445"/>
                </a:lnTo>
                <a:lnTo>
                  <a:pt x="7010" y="445"/>
                </a:lnTo>
                <a:lnTo>
                  <a:pt x="6980" y="393"/>
                </a:lnTo>
                <a:lnTo>
                  <a:pt x="6949" y="339"/>
                </a:lnTo>
                <a:lnTo>
                  <a:pt x="6980" y="284"/>
                </a:lnTo>
                <a:lnTo>
                  <a:pt x="7010" y="232"/>
                </a:lnTo>
                <a:lnTo>
                  <a:pt x="7133" y="232"/>
                </a:lnTo>
                <a:close/>
                <a:moveTo>
                  <a:pt x="7358" y="173"/>
                </a:moveTo>
                <a:lnTo>
                  <a:pt x="7389" y="227"/>
                </a:lnTo>
                <a:lnTo>
                  <a:pt x="7358" y="282"/>
                </a:lnTo>
                <a:lnTo>
                  <a:pt x="7327" y="334"/>
                </a:lnTo>
                <a:lnTo>
                  <a:pt x="7204" y="334"/>
                </a:lnTo>
                <a:lnTo>
                  <a:pt x="7143" y="227"/>
                </a:lnTo>
                <a:lnTo>
                  <a:pt x="7204" y="121"/>
                </a:lnTo>
                <a:lnTo>
                  <a:pt x="7327" y="121"/>
                </a:lnTo>
                <a:lnTo>
                  <a:pt x="7358" y="173"/>
                </a:lnTo>
                <a:close/>
                <a:moveTo>
                  <a:pt x="7519" y="232"/>
                </a:moveTo>
                <a:lnTo>
                  <a:pt x="7583" y="339"/>
                </a:lnTo>
                <a:lnTo>
                  <a:pt x="7519" y="445"/>
                </a:lnTo>
                <a:lnTo>
                  <a:pt x="7396" y="445"/>
                </a:lnTo>
                <a:lnTo>
                  <a:pt x="7365" y="393"/>
                </a:lnTo>
                <a:lnTo>
                  <a:pt x="7334" y="339"/>
                </a:lnTo>
                <a:lnTo>
                  <a:pt x="7365" y="284"/>
                </a:lnTo>
                <a:lnTo>
                  <a:pt x="7396" y="232"/>
                </a:lnTo>
                <a:lnTo>
                  <a:pt x="7519" y="232"/>
                </a:lnTo>
                <a:close/>
                <a:moveTo>
                  <a:pt x="7396" y="4901"/>
                </a:moveTo>
                <a:lnTo>
                  <a:pt x="7365" y="4847"/>
                </a:lnTo>
                <a:lnTo>
                  <a:pt x="7334" y="4792"/>
                </a:lnTo>
                <a:lnTo>
                  <a:pt x="7365" y="4740"/>
                </a:lnTo>
                <a:lnTo>
                  <a:pt x="7396" y="4686"/>
                </a:lnTo>
                <a:lnTo>
                  <a:pt x="7519" y="4686"/>
                </a:lnTo>
                <a:lnTo>
                  <a:pt x="7583" y="4792"/>
                </a:lnTo>
                <a:lnTo>
                  <a:pt x="7519" y="4901"/>
                </a:lnTo>
                <a:lnTo>
                  <a:pt x="7396" y="4901"/>
                </a:lnTo>
                <a:close/>
                <a:moveTo>
                  <a:pt x="7204" y="4788"/>
                </a:moveTo>
                <a:lnTo>
                  <a:pt x="7143" y="4681"/>
                </a:lnTo>
                <a:lnTo>
                  <a:pt x="7204" y="4575"/>
                </a:lnTo>
                <a:lnTo>
                  <a:pt x="7327" y="4575"/>
                </a:lnTo>
                <a:lnTo>
                  <a:pt x="7358" y="4629"/>
                </a:lnTo>
                <a:lnTo>
                  <a:pt x="7389" y="4681"/>
                </a:lnTo>
                <a:lnTo>
                  <a:pt x="7358" y="4736"/>
                </a:lnTo>
                <a:lnTo>
                  <a:pt x="7327" y="4788"/>
                </a:lnTo>
                <a:lnTo>
                  <a:pt x="7204" y="4788"/>
                </a:lnTo>
                <a:close/>
                <a:moveTo>
                  <a:pt x="7010" y="4901"/>
                </a:moveTo>
                <a:lnTo>
                  <a:pt x="6980" y="4847"/>
                </a:lnTo>
                <a:lnTo>
                  <a:pt x="6949" y="4792"/>
                </a:lnTo>
                <a:lnTo>
                  <a:pt x="6980" y="4740"/>
                </a:lnTo>
                <a:lnTo>
                  <a:pt x="7010" y="4686"/>
                </a:lnTo>
                <a:lnTo>
                  <a:pt x="7133" y="4686"/>
                </a:lnTo>
                <a:lnTo>
                  <a:pt x="7197" y="4792"/>
                </a:lnTo>
                <a:lnTo>
                  <a:pt x="7133" y="4901"/>
                </a:lnTo>
                <a:lnTo>
                  <a:pt x="7010" y="4901"/>
                </a:lnTo>
                <a:close/>
                <a:moveTo>
                  <a:pt x="6819" y="4788"/>
                </a:moveTo>
                <a:lnTo>
                  <a:pt x="6757" y="4681"/>
                </a:lnTo>
                <a:lnTo>
                  <a:pt x="6819" y="4575"/>
                </a:lnTo>
                <a:lnTo>
                  <a:pt x="6942" y="4575"/>
                </a:lnTo>
                <a:lnTo>
                  <a:pt x="6973" y="4629"/>
                </a:lnTo>
                <a:lnTo>
                  <a:pt x="7003" y="4681"/>
                </a:lnTo>
                <a:lnTo>
                  <a:pt x="6973" y="4736"/>
                </a:lnTo>
                <a:lnTo>
                  <a:pt x="6942" y="4788"/>
                </a:lnTo>
                <a:lnTo>
                  <a:pt x="6819" y="4788"/>
                </a:lnTo>
                <a:close/>
                <a:moveTo>
                  <a:pt x="6625" y="4901"/>
                </a:moveTo>
                <a:lnTo>
                  <a:pt x="6594" y="4847"/>
                </a:lnTo>
                <a:lnTo>
                  <a:pt x="6564" y="4792"/>
                </a:lnTo>
                <a:lnTo>
                  <a:pt x="6594" y="4740"/>
                </a:lnTo>
                <a:lnTo>
                  <a:pt x="6625" y="4686"/>
                </a:lnTo>
                <a:lnTo>
                  <a:pt x="6748" y="4686"/>
                </a:lnTo>
                <a:lnTo>
                  <a:pt x="6812" y="4792"/>
                </a:lnTo>
                <a:lnTo>
                  <a:pt x="6748" y="4901"/>
                </a:lnTo>
                <a:lnTo>
                  <a:pt x="6625" y="4901"/>
                </a:lnTo>
                <a:close/>
                <a:moveTo>
                  <a:pt x="6434" y="4788"/>
                </a:moveTo>
                <a:lnTo>
                  <a:pt x="6370" y="4681"/>
                </a:lnTo>
                <a:lnTo>
                  <a:pt x="6434" y="4575"/>
                </a:lnTo>
                <a:lnTo>
                  <a:pt x="6556" y="4575"/>
                </a:lnTo>
                <a:lnTo>
                  <a:pt x="6587" y="4629"/>
                </a:lnTo>
                <a:lnTo>
                  <a:pt x="6618" y="4681"/>
                </a:lnTo>
                <a:lnTo>
                  <a:pt x="6587" y="4736"/>
                </a:lnTo>
                <a:lnTo>
                  <a:pt x="6556" y="4788"/>
                </a:lnTo>
                <a:lnTo>
                  <a:pt x="6434" y="4788"/>
                </a:lnTo>
                <a:close/>
                <a:moveTo>
                  <a:pt x="6240" y="4901"/>
                </a:moveTo>
                <a:lnTo>
                  <a:pt x="6209" y="4847"/>
                </a:lnTo>
                <a:lnTo>
                  <a:pt x="6178" y="4792"/>
                </a:lnTo>
                <a:lnTo>
                  <a:pt x="6209" y="4740"/>
                </a:lnTo>
                <a:lnTo>
                  <a:pt x="6240" y="4686"/>
                </a:lnTo>
                <a:lnTo>
                  <a:pt x="6363" y="4686"/>
                </a:lnTo>
                <a:lnTo>
                  <a:pt x="6424" y="4792"/>
                </a:lnTo>
                <a:lnTo>
                  <a:pt x="6363" y="4901"/>
                </a:lnTo>
                <a:lnTo>
                  <a:pt x="6240" y="4901"/>
                </a:lnTo>
                <a:close/>
                <a:moveTo>
                  <a:pt x="6048" y="4788"/>
                </a:moveTo>
                <a:lnTo>
                  <a:pt x="5984" y="4681"/>
                </a:lnTo>
                <a:lnTo>
                  <a:pt x="6048" y="4575"/>
                </a:lnTo>
                <a:lnTo>
                  <a:pt x="6171" y="4575"/>
                </a:lnTo>
                <a:lnTo>
                  <a:pt x="6202" y="4629"/>
                </a:lnTo>
                <a:lnTo>
                  <a:pt x="6233" y="4681"/>
                </a:lnTo>
                <a:lnTo>
                  <a:pt x="6202" y="4736"/>
                </a:lnTo>
                <a:lnTo>
                  <a:pt x="6171" y="4788"/>
                </a:lnTo>
                <a:lnTo>
                  <a:pt x="6048" y="4788"/>
                </a:lnTo>
                <a:close/>
                <a:moveTo>
                  <a:pt x="5854" y="4901"/>
                </a:moveTo>
                <a:lnTo>
                  <a:pt x="5824" y="4847"/>
                </a:lnTo>
                <a:lnTo>
                  <a:pt x="5793" y="4792"/>
                </a:lnTo>
                <a:lnTo>
                  <a:pt x="5824" y="4740"/>
                </a:lnTo>
                <a:lnTo>
                  <a:pt x="5854" y="4686"/>
                </a:lnTo>
                <a:lnTo>
                  <a:pt x="5977" y="4686"/>
                </a:lnTo>
                <a:lnTo>
                  <a:pt x="6039" y="4792"/>
                </a:lnTo>
                <a:lnTo>
                  <a:pt x="5977" y="4901"/>
                </a:lnTo>
                <a:lnTo>
                  <a:pt x="5854" y="4901"/>
                </a:lnTo>
                <a:close/>
                <a:moveTo>
                  <a:pt x="5663" y="4788"/>
                </a:moveTo>
                <a:lnTo>
                  <a:pt x="5599" y="4681"/>
                </a:lnTo>
                <a:lnTo>
                  <a:pt x="5663" y="4575"/>
                </a:lnTo>
                <a:lnTo>
                  <a:pt x="5786" y="4575"/>
                </a:lnTo>
                <a:lnTo>
                  <a:pt x="5816" y="4629"/>
                </a:lnTo>
                <a:lnTo>
                  <a:pt x="5847" y="4681"/>
                </a:lnTo>
                <a:lnTo>
                  <a:pt x="5816" y="4736"/>
                </a:lnTo>
                <a:lnTo>
                  <a:pt x="5786" y="4788"/>
                </a:lnTo>
                <a:lnTo>
                  <a:pt x="5663" y="4788"/>
                </a:lnTo>
                <a:close/>
                <a:moveTo>
                  <a:pt x="5469" y="4901"/>
                </a:moveTo>
                <a:lnTo>
                  <a:pt x="5438" y="4847"/>
                </a:lnTo>
                <a:lnTo>
                  <a:pt x="5407" y="4792"/>
                </a:lnTo>
                <a:lnTo>
                  <a:pt x="5438" y="4740"/>
                </a:lnTo>
                <a:lnTo>
                  <a:pt x="5469" y="4686"/>
                </a:lnTo>
                <a:lnTo>
                  <a:pt x="5592" y="4686"/>
                </a:lnTo>
                <a:lnTo>
                  <a:pt x="5653" y="4792"/>
                </a:lnTo>
                <a:lnTo>
                  <a:pt x="5592" y="4901"/>
                </a:lnTo>
                <a:lnTo>
                  <a:pt x="5469" y="4901"/>
                </a:lnTo>
                <a:close/>
                <a:moveTo>
                  <a:pt x="5277" y="4788"/>
                </a:moveTo>
                <a:lnTo>
                  <a:pt x="5214" y="4681"/>
                </a:lnTo>
                <a:lnTo>
                  <a:pt x="5277" y="4575"/>
                </a:lnTo>
                <a:lnTo>
                  <a:pt x="5400" y="4575"/>
                </a:lnTo>
                <a:lnTo>
                  <a:pt x="5431" y="4629"/>
                </a:lnTo>
                <a:lnTo>
                  <a:pt x="5462" y="4681"/>
                </a:lnTo>
                <a:lnTo>
                  <a:pt x="5431" y="4736"/>
                </a:lnTo>
                <a:lnTo>
                  <a:pt x="5400" y="4788"/>
                </a:lnTo>
                <a:lnTo>
                  <a:pt x="5277" y="4788"/>
                </a:lnTo>
                <a:close/>
                <a:moveTo>
                  <a:pt x="5084" y="4901"/>
                </a:moveTo>
                <a:lnTo>
                  <a:pt x="5053" y="4847"/>
                </a:lnTo>
                <a:lnTo>
                  <a:pt x="5022" y="4792"/>
                </a:lnTo>
                <a:lnTo>
                  <a:pt x="5053" y="4740"/>
                </a:lnTo>
                <a:lnTo>
                  <a:pt x="5084" y="4686"/>
                </a:lnTo>
                <a:lnTo>
                  <a:pt x="5206" y="4686"/>
                </a:lnTo>
                <a:lnTo>
                  <a:pt x="5268" y="4792"/>
                </a:lnTo>
                <a:lnTo>
                  <a:pt x="5206" y="4901"/>
                </a:lnTo>
                <a:lnTo>
                  <a:pt x="5084" y="4901"/>
                </a:lnTo>
                <a:close/>
                <a:moveTo>
                  <a:pt x="4892" y="4788"/>
                </a:moveTo>
                <a:lnTo>
                  <a:pt x="4828" y="4681"/>
                </a:lnTo>
                <a:lnTo>
                  <a:pt x="4892" y="4575"/>
                </a:lnTo>
                <a:lnTo>
                  <a:pt x="5015" y="4575"/>
                </a:lnTo>
                <a:lnTo>
                  <a:pt x="5046" y="4629"/>
                </a:lnTo>
                <a:lnTo>
                  <a:pt x="5076" y="4681"/>
                </a:lnTo>
                <a:lnTo>
                  <a:pt x="5046" y="4736"/>
                </a:lnTo>
                <a:lnTo>
                  <a:pt x="5015" y="4788"/>
                </a:lnTo>
                <a:lnTo>
                  <a:pt x="4892" y="4788"/>
                </a:lnTo>
                <a:close/>
                <a:moveTo>
                  <a:pt x="4698" y="4901"/>
                </a:moveTo>
                <a:lnTo>
                  <a:pt x="4667" y="4847"/>
                </a:lnTo>
                <a:lnTo>
                  <a:pt x="4637" y="4792"/>
                </a:lnTo>
                <a:lnTo>
                  <a:pt x="4667" y="4740"/>
                </a:lnTo>
                <a:lnTo>
                  <a:pt x="4698" y="4686"/>
                </a:lnTo>
                <a:lnTo>
                  <a:pt x="4821" y="4686"/>
                </a:lnTo>
                <a:lnTo>
                  <a:pt x="4883" y="4792"/>
                </a:lnTo>
                <a:lnTo>
                  <a:pt x="4821" y="4901"/>
                </a:lnTo>
                <a:lnTo>
                  <a:pt x="4698" y="4901"/>
                </a:lnTo>
                <a:close/>
                <a:moveTo>
                  <a:pt x="4507" y="4788"/>
                </a:moveTo>
                <a:lnTo>
                  <a:pt x="4443" y="4681"/>
                </a:lnTo>
                <a:lnTo>
                  <a:pt x="4507" y="4575"/>
                </a:lnTo>
                <a:lnTo>
                  <a:pt x="4630" y="4575"/>
                </a:lnTo>
                <a:lnTo>
                  <a:pt x="4660" y="4629"/>
                </a:lnTo>
                <a:lnTo>
                  <a:pt x="4691" y="4681"/>
                </a:lnTo>
                <a:lnTo>
                  <a:pt x="4660" y="4736"/>
                </a:lnTo>
                <a:lnTo>
                  <a:pt x="4630" y="4788"/>
                </a:lnTo>
                <a:lnTo>
                  <a:pt x="4507" y="4788"/>
                </a:lnTo>
                <a:close/>
                <a:moveTo>
                  <a:pt x="4313" y="4901"/>
                </a:moveTo>
                <a:lnTo>
                  <a:pt x="4282" y="4847"/>
                </a:lnTo>
                <a:lnTo>
                  <a:pt x="4251" y="4792"/>
                </a:lnTo>
                <a:lnTo>
                  <a:pt x="4282" y="4740"/>
                </a:lnTo>
                <a:lnTo>
                  <a:pt x="4313" y="4686"/>
                </a:lnTo>
                <a:lnTo>
                  <a:pt x="4436" y="4686"/>
                </a:lnTo>
                <a:lnTo>
                  <a:pt x="4497" y="4792"/>
                </a:lnTo>
                <a:lnTo>
                  <a:pt x="4436" y="4901"/>
                </a:lnTo>
                <a:lnTo>
                  <a:pt x="4313" y="4901"/>
                </a:lnTo>
                <a:close/>
                <a:moveTo>
                  <a:pt x="4119" y="4788"/>
                </a:moveTo>
                <a:lnTo>
                  <a:pt x="4057" y="4681"/>
                </a:lnTo>
                <a:lnTo>
                  <a:pt x="4119" y="4575"/>
                </a:lnTo>
                <a:lnTo>
                  <a:pt x="4244" y="4575"/>
                </a:lnTo>
                <a:lnTo>
                  <a:pt x="4275" y="4629"/>
                </a:lnTo>
                <a:lnTo>
                  <a:pt x="4306" y="4681"/>
                </a:lnTo>
                <a:lnTo>
                  <a:pt x="4275" y="4736"/>
                </a:lnTo>
                <a:lnTo>
                  <a:pt x="4244" y="4788"/>
                </a:lnTo>
                <a:lnTo>
                  <a:pt x="4119" y="4788"/>
                </a:lnTo>
                <a:close/>
                <a:moveTo>
                  <a:pt x="3927" y="4901"/>
                </a:moveTo>
                <a:lnTo>
                  <a:pt x="3897" y="4847"/>
                </a:lnTo>
                <a:lnTo>
                  <a:pt x="3866" y="4792"/>
                </a:lnTo>
                <a:lnTo>
                  <a:pt x="3897" y="4740"/>
                </a:lnTo>
                <a:lnTo>
                  <a:pt x="3927" y="4686"/>
                </a:lnTo>
                <a:lnTo>
                  <a:pt x="4050" y="4686"/>
                </a:lnTo>
                <a:lnTo>
                  <a:pt x="4112" y="4792"/>
                </a:lnTo>
                <a:lnTo>
                  <a:pt x="4050" y="4901"/>
                </a:lnTo>
                <a:lnTo>
                  <a:pt x="3927" y="4901"/>
                </a:lnTo>
                <a:close/>
                <a:moveTo>
                  <a:pt x="3734" y="4788"/>
                </a:moveTo>
                <a:lnTo>
                  <a:pt x="3672" y="4681"/>
                </a:lnTo>
                <a:lnTo>
                  <a:pt x="3734" y="4575"/>
                </a:lnTo>
                <a:lnTo>
                  <a:pt x="3859" y="4575"/>
                </a:lnTo>
                <a:lnTo>
                  <a:pt x="3890" y="4629"/>
                </a:lnTo>
                <a:lnTo>
                  <a:pt x="3920" y="4681"/>
                </a:lnTo>
                <a:lnTo>
                  <a:pt x="3890" y="4736"/>
                </a:lnTo>
                <a:lnTo>
                  <a:pt x="3859" y="4788"/>
                </a:lnTo>
                <a:lnTo>
                  <a:pt x="3734" y="4788"/>
                </a:lnTo>
                <a:close/>
                <a:moveTo>
                  <a:pt x="3542" y="4901"/>
                </a:moveTo>
                <a:lnTo>
                  <a:pt x="3511" y="4847"/>
                </a:lnTo>
                <a:lnTo>
                  <a:pt x="3481" y="4792"/>
                </a:lnTo>
                <a:lnTo>
                  <a:pt x="3511" y="4740"/>
                </a:lnTo>
                <a:lnTo>
                  <a:pt x="3542" y="4686"/>
                </a:lnTo>
                <a:lnTo>
                  <a:pt x="3665" y="4686"/>
                </a:lnTo>
                <a:lnTo>
                  <a:pt x="3726" y="4792"/>
                </a:lnTo>
                <a:lnTo>
                  <a:pt x="3665" y="4901"/>
                </a:lnTo>
                <a:lnTo>
                  <a:pt x="3542" y="4901"/>
                </a:lnTo>
                <a:close/>
                <a:moveTo>
                  <a:pt x="3348" y="4788"/>
                </a:moveTo>
                <a:lnTo>
                  <a:pt x="3287" y="4681"/>
                </a:lnTo>
                <a:lnTo>
                  <a:pt x="3348" y="4575"/>
                </a:lnTo>
                <a:lnTo>
                  <a:pt x="3473" y="4575"/>
                </a:lnTo>
                <a:lnTo>
                  <a:pt x="3504" y="4629"/>
                </a:lnTo>
                <a:lnTo>
                  <a:pt x="3535" y="4681"/>
                </a:lnTo>
                <a:lnTo>
                  <a:pt x="3504" y="4736"/>
                </a:lnTo>
                <a:lnTo>
                  <a:pt x="3473" y="4788"/>
                </a:lnTo>
                <a:lnTo>
                  <a:pt x="3348" y="4788"/>
                </a:lnTo>
                <a:close/>
                <a:moveTo>
                  <a:pt x="3157" y="4901"/>
                </a:moveTo>
                <a:lnTo>
                  <a:pt x="3126" y="4847"/>
                </a:lnTo>
                <a:lnTo>
                  <a:pt x="3095" y="4792"/>
                </a:lnTo>
                <a:lnTo>
                  <a:pt x="3126" y="4740"/>
                </a:lnTo>
                <a:lnTo>
                  <a:pt x="3157" y="4686"/>
                </a:lnTo>
                <a:lnTo>
                  <a:pt x="3280" y="4686"/>
                </a:lnTo>
                <a:lnTo>
                  <a:pt x="3341" y="4792"/>
                </a:lnTo>
                <a:lnTo>
                  <a:pt x="3280" y="4901"/>
                </a:lnTo>
                <a:lnTo>
                  <a:pt x="3157" y="4901"/>
                </a:lnTo>
                <a:close/>
                <a:moveTo>
                  <a:pt x="2963" y="4788"/>
                </a:moveTo>
                <a:lnTo>
                  <a:pt x="2901" y="4681"/>
                </a:lnTo>
                <a:lnTo>
                  <a:pt x="2963" y="4575"/>
                </a:lnTo>
                <a:lnTo>
                  <a:pt x="3088" y="4575"/>
                </a:lnTo>
                <a:lnTo>
                  <a:pt x="3119" y="4629"/>
                </a:lnTo>
                <a:lnTo>
                  <a:pt x="3150" y="4681"/>
                </a:lnTo>
                <a:lnTo>
                  <a:pt x="3119" y="4736"/>
                </a:lnTo>
                <a:lnTo>
                  <a:pt x="3088" y="4788"/>
                </a:lnTo>
                <a:lnTo>
                  <a:pt x="2963" y="4788"/>
                </a:lnTo>
                <a:close/>
                <a:moveTo>
                  <a:pt x="2771" y="4901"/>
                </a:moveTo>
                <a:lnTo>
                  <a:pt x="2741" y="4847"/>
                </a:lnTo>
                <a:lnTo>
                  <a:pt x="2710" y="4792"/>
                </a:lnTo>
                <a:lnTo>
                  <a:pt x="2741" y="4740"/>
                </a:lnTo>
                <a:lnTo>
                  <a:pt x="2771" y="4686"/>
                </a:lnTo>
                <a:lnTo>
                  <a:pt x="2894" y="4686"/>
                </a:lnTo>
                <a:lnTo>
                  <a:pt x="2956" y="4792"/>
                </a:lnTo>
                <a:lnTo>
                  <a:pt x="2894" y="4901"/>
                </a:lnTo>
                <a:lnTo>
                  <a:pt x="2771" y="4901"/>
                </a:lnTo>
                <a:close/>
                <a:moveTo>
                  <a:pt x="2577" y="4788"/>
                </a:moveTo>
                <a:lnTo>
                  <a:pt x="2516" y="4681"/>
                </a:lnTo>
                <a:lnTo>
                  <a:pt x="2577" y="4575"/>
                </a:lnTo>
                <a:lnTo>
                  <a:pt x="2703" y="4575"/>
                </a:lnTo>
                <a:lnTo>
                  <a:pt x="2733" y="4629"/>
                </a:lnTo>
                <a:lnTo>
                  <a:pt x="2764" y="4681"/>
                </a:lnTo>
                <a:lnTo>
                  <a:pt x="2733" y="4736"/>
                </a:lnTo>
                <a:lnTo>
                  <a:pt x="2703" y="4788"/>
                </a:lnTo>
                <a:lnTo>
                  <a:pt x="2577" y="4788"/>
                </a:lnTo>
                <a:close/>
                <a:moveTo>
                  <a:pt x="2386" y="4901"/>
                </a:moveTo>
                <a:lnTo>
                  <a:pt x="2355" y="4847"/>
                </a:lnTo>
                <a:lnTo>
                  <a:pt x="2324" y="4792"/>
                </a:lnTo>
                <a:lnTo>
                  <a:pt x="2355" y="4740"/>
                </a:lnTo>
                <a:lnTo>
                  <a:pt x="2386" y="4686"/>
                </a:lnTo>
                <a:lnTo>
                  <a:pt x="2509" y="4686"/>
                </a:lnTo>
                <a:lnTo>
                  <a:pt x="2570" y="4792"/>
                </a:lnTo>
                <a:lnTo>
                  <a:pt x="2509" y="4901"/>
                </a:lnTo>
                <a:lnTo>
                  <a:pt x="2386" y="4901"/>
                </a:lnTo>
                <a:close/>
                <a:moveTo>
                  <a:pt x="2192" y="4788"/>
                </a:moveTo>
                <a:lnTo>
                  <a:pt x="2131" y="4681"/>
                </a:lnTo>
                <a:lnTo>
                  <a:pt x="2192" y="4575"/>
                </a:lnTo>
                <a:lnTo>
                  <a:pt x="2317" y="4575"/>
                </a:lnTo>
                <a:lnTo>
                  <a:pt x="2348" y="4629"/>
                </a:lnTo>
                <a:lnTo>
                  <a:pt x="2379" y="4681"/>
                </a:lnTo>
                <a:lnTo>
                  <a:pt x="2348" y="4736"/>
                </a:lnTo>
                <a:lnTo>
                  <a:pt x="2317" y="4788"/>
                </a:lnTo>
                <a:lnTo>
                  <a:pt x="2192" y="4788"/>
                </a:lnTo>
                <a:close/>
                <a:moveTo>
                  <a:pt x="2001" y="4901"/>
                </a:moveTo>
                <a:lnTo>
                  <a:pt x="1970" y="4847"/>
                </a:lnTo>
                <a:lnTo>
                  <a:pt x="1939" y="4792"/>
                </a:lnTo>
                <a:lnTo>
                  <a:pt x="1970" y="4740"/>
                </a:lnTo>
                <a:lnTo>
                  <a:pt x="2001" y="4686"/>
                </a:lnTo>
                <a:lnTo>
                  <a:pt x="2123" y="4686"/>
                </a:lnTo>
                <a:lnTo>
                  <a:pt x="2185" y="4792"/>
                </a:lnTo>
                <a:lnTo>
                  <a:pt x="2123" y="4901"/>
                </a:lnTo>
                <a:lnTo>
                  <a:pt x="2001" y="4901"/>
                </a:lnTo>
                <a:close/>
                <a:moveTo>
                  <a:pt x="1807" y="4788"/>
                </a:moveTo>
                <a:lnTo>
                  <a:pt x="1745" y="4681"/>
                </a:lnTo>
                <a:lnTo>
                  <a:pt x="1807" y="4575"/>
                </a:lnTo>
                <a:lnTo>
                  <a:pt x="1932" y="4575"/>
                </a:lnTo>
                <a:lnTo>
                  <a:pt x="1963" y="4629"/>
                </a:lnTo>
                <a:lnTo>
                  <a:pt x="1993" y="4681"/>
                </a:lnTo>
                <a:lnTo>
                  <a:pt x="1963" y="4736"/>
                </a:lnTo>
                <a:lnTo>
                  <a:pt x="1932" y="4788"/>
                </a:lnTo>
                <a:lnTo>
                  <a:pt x="1807" y="4788"/>
                </a:lnTo>
                <a:close/>
                <a:moveTo>
                  <a:pt x="1615" y="4901"/>
                </a:moveTo>
                <a:lnTo>
                  <a:pt x="1584" y="4847"/>
                </a:lnTo>
                <a:lnTo>
                  <a:pt x="1554" y="4792"/>
                </a:lnTo>
                <a:lnTo>
                  <a:pt x="1584" y="4740"/>
                </a:lnTo>
                <a:lnTo>
                  <a:pt x="1615" y="4686"/>
                </a:lnTo>
                <a:lnTo>
                  <a:pt x="1738" y="4686"/>
                </a:lnTo>
                <a:lnTo>
                  <a:pt x="1800" y="4792"/>
                </a:lnTo>
                <a:lnTo>
                  <a:pt x="1738" y="4901"/>
                </a:lnTo>
                <a:lnTo>
                  <a:pt x="1615" y="4901"/>
                </a:lnTo>
                <a:close/>
                <a:moveTo>
                  <a:pt x="1421" y="4788"/>
                </a:moveTo>
                <a:lnTo>
                  <a:pt x="1360" y="4681"/>
                </a:lnTo>
                <a:lnTo>
                  <a:pt x="1421" y="4575"/>
                </a:lnTo>
                <a:lnTo>
                  <a:pt x="1547" y="4575"/>
                </a:lnTo>
                <a:lnTo>
                  <a:pt x="1577" y="4629"/>
                </a:lnTo>
                <a:lnTo>
                  <a:pt x="1608" y="4681"/>
                </a:lnTo>
                <a:lnTo>
                  <a:pt x="1577" y="4736"/>
                </a:lnTo>
                <a:lnTo>
                  <a:pt x="1547" y="4788"/>
                </a:lnTo>
                <a:lnTo>
                  <a:pt x="1421" y="4788"/>
                </a:lnTo>
                <a:close/>
                <a:moveTo>
                  <a:pt x="1230" y="4901"/>
                </a:moveTo>
                <a:lnTo>
                  <a:pt x="1199" y="4847"/>
                </a:lnTo>
                <a:lnTo>
                  <a:pt x="1168" y="4792"/>
                </a:lnTo>
                <a:lnTo>
                  <a:pt x="1199" y="4740"/>
                </a:lnTo>
                <a:lnTo>
                  <a:pt x="1230" y="4686"/>
                </a:lnTo>
                <a:lnTo>
                  <a:pt x="1353" y="4686"/>
                </a:lnTo>
                <a:lnTo>
                  <a:pt x="1414" y="4792"/>
                </a:lnTo>
                <a:lnTo>
                  <a:pt x="1353" y="4901"/>
                </a:lnTo>
                <a:lnTo>
                  <a:pt x="1230" y="4901"/>
                </a:lnTo>
                <a:close/>
                <a:moveTo>
                  <a:pt x="1036" y="4788"/>
                </a:moveTo>
                <a:lnTo>
                  <a:pt x="974" y="4681"/>
                </a:lnTo>
                <a:lnTo>
                  <a:pt x="1036" y="4575"/>
                </a:lnTo>
                <a:lnTo>
                  <a:pt x="1161" y="4575"/>
                </a:lnTo>
                <a:lnTo>
                  <a:pt x="1192" y="4629"/>
                </a:lnTo>
                <a:lnTo>
                  <a:pt x="1223" y="4681"/>
                </a:lnTo>
                <a:lnTo>
                  <a:pt x="1192" y="4736"/>
                </a:lnTo>
                <a:lnTo>
                  <a:pt x="1161" y="4788"/>
                </a:lnTo>
                <a:lnTo>
                  <a:pt x="1036" y="4788"/>
                </a:lnTo>
                <a:close/>
                <a:moveTo>
                  <a:pt x="844" y="4901"/>
                </a:moveTo>
                <a:lnTo>
                  <a:pt x="814" y="4847"/>
                </a:lnTo>
                <a:lnTo>
                  <a:pt x="783" y="4792"/>
                </a:lnTo>
                <a:lnTo>
                  <a:pt x="814" y="4740"/>
                </a:lnTo>
                <a:lnTo>
                  <a:pt x="844" y="4686"/>
                </a:lnTo>
                <a:lnTo>
                  <a:pt x="967" y="4686"/>
                </a:lnTo>
                <a:lnTo>
                  <a:pt x="1029" y="4792"/>
                </a:lnTo>
                <a:lnTo>
                  <a:pt x="967" y="4901"/>
                </a:lnTo>
                <a:lnTo>
                  <a:pt x="844" y="4901"/>
                </a:lnTo>
                <a:close/>
                <a:moveTo>
                  <a:pt x="651" y="4788"/>
                </a:moveTo>
                <a:lnTo>
                  <a:pt x="589" y="4681"/>
                </a:lnTo>
                <a:lnTo>
                  <a:pt x="651" y="4575"/>
                </a:lnTo>
                <a:lnTo>
                  <a:pt x="776" y="4575"/>
                </a:lnTo>
                <a:lnTo>
                  <a:pt x="807" y="4629"/>
                </a:lnTo>
                <a:lnTo>
                  <a:pt x="837" y="4681"/>
                </a:lnTo>
                <a:lnTo>
                  <a:pt x="807" y="4736"/>
                </a:lnTo>
                <a:lnTo>
                  <a:pt x="776" y="4788"/>
                </a:lnTo>
                <a:lnTo>
                  <a:pt x="651" y="4788"/>
                </a:lnTo>
                <a:close/>
                <a:moveTo>
                  <a:pt x="459" y="4901"/>
                </a:moveTo>
                <a:lnTo>
                  <a:pt x="428" y="4847"/>
                </a:lnTo>
                <a:lnTo>
                  <a:pt x="398" y="4792"/>
                </a:lnTo>
                <a:lnTo>
                  <a:pt x="428" y="4740"/>
                </a:lnTo>
                <a:lnTo>
                  <a:pt x="459" y="4686"/>
                </a:lnTo>
                <a:lnTo>
                  <a:pt x="582" y="4686"/>
                </a:lnTo>
                <a:lnTo>
                  <a:pt x="643" y="4792"/>
                </a:lnTo>
                <a:lnTo>
                  <a:pt x="582" y="4901"/>
                </a:lnTo>
                <a:lnTo>
                  <a:pt x="459" y="4901"/>
                </a:lnTo>
                <a:close/>
                <a:moveTo>
                  <a:pt x="265" y="4788"/>
                </a:moveTo>
                <a:lnTo>
                  <a:pt x="204" y="4681"/>
                </a:lnTo>
                <a:lnTo>
                  <a:pt x="265" y="4575"/>
                </a:lnTo>
                <a:lnTo>
                  <a:pt x="388" y="4575"/>
                </a:lnTo>
                <a:lnTo>
                  <a:pt x="421" y="4629"/>
                </a:lnTo>
                <a:lnTo>
                  <a:pt x="452" y="4681"/>
                </a:lnTo>
                <a:lnTo>
                  <a:pt x="421" y="4736"/>
                </a:lnTo>
                <a:lnTo>
                  <a:pt x="388" y="4788"/>
                </a:lnTo>
                <a:lnTo>
                  <a:pt x="265" y="4788"/>
                </a:lnTo>
                <a:close/>
                <a:moveTo>
                  <a:pt x="388" y="343"/>
                </a:moveTo>
                <a:lnTo>
                  <a:pt x="421" y="398"/>
                </a:lnTo>
                <a:lnTo>
                  <a:pt x="452" y="450"/>
                </a:lnTo>
                <a:lnTo>
                  <a:pt x="421" y="504"/>
                </a:lnTo>
                <a:lnTo>
                  <a:pt x="388" y="559"/>
                </a:lnTo>
                <a:lnTo>
                  <a:pt x="265" y="559"/>
                </a:lnTo>
                <a:lnTo>
                  <a:pt x="204" y="450"/>
                </a:lnTo>
                <a:lnTo>
                  <a:pt x="265" y="343"/>
                </a:lnTo>
                <a:lnTo>
                  <a:pt x="388" y="343"/>
                </a:lnTo>
                <a:close/>
                <a:moveTo>
                  <a:pt x="582" y="455"/>
                </a:moveTo>
                <a:lnTo>
                  <a:pt x="643" y="561"/>
                </a:lnTo>
                <a:lnTo>
                  <a:pt x="582" y="670"/>
                </a:lnTo>
                <a:lnTo>
                  <a:pt x="459" y="670"/>
                </a:lnTo>
                <a:lnTo>
                  <a:pt x="428" y="615"/>
                </a:lnTo>
                <a:lnTo>
                  <a:pt x="398" y="561"/>
                </a:lnTo>
                <a:lnTo>
                  <a:pt x="428" y="509"/>
                </a:lnTo>
                <a:lnTo>
                  <a:pt x="459" y="455"/>
                </a:lnTo>
                <a:lnTo>
                  <a:pt x="582" y="455"/>
                </a:lnTo>
                <a:close/>
                <a:moveTo>
                  <a:pt x="776" y="343"/>
                </a:moveTo>
                <a:lnTo>
                  <a:pt x="807" y="398"/>
                </a:lnTo>
                <a:lnTo>
                  <a:pt x="837" y="450"/>
                </a:lnTo>
                <a:lnTo>
                  <a:pt x="807" y="504"/>
                </a:lnTo>
                <a:lnTo>
                  <a:pt x="776" y="559"/>
                </a:lnTo>
                <a:lnTo>
                  <a:pt x="651" y="559"/>
                </a:lnTo>
                <a:lnTo>
                  <a:pt x="589" y="450"/>
                </a:lnTo>
                <a:lnTo>
                  <a:pt x="651" y="343"/>
                </a:lnTo>
                <a:lnTo>
                  <a:pt x="776" y="343"/>
                </a:lnTo>
                <a:close/>
                <a:moveTo>
                  <a:pt x="967" y="455"/>
                </a:moveTo>
                <a:lnTo>
                  <a:pt x="1029" y="561"/>
                </a:lnTo>
                <a:lnTo>
                  <a:pt x="967" y="670"/>
                </a:lnTo>
                <a:lnTo>
                  <a:pt x="844" y="670"/>
                </a:lnTo>
                <a:lnTo>
                  <a:pt x="814" y="615"/>
                </a:lnTo>
                <a:lnTo>
                  <a:pt x="783" y="561"/>
                </a:lnTo>
                <a:lnTo>
                  <a:pt x="814" y="509"/>
                </a:lnTo>
                <a:lnTo>
                  <a:pt x="844" y="455"/>
                </a:lnTo>
                <a:lnTo>
                  <a:pt x="967" y="455"/>
                </a:lnTo>
                <a:close/>
                <a:moveTo>
                  <a:pt x="1161" y="343"/>
                </a:moveTo>
                <a:lnTo>
                  <a:pt x="1192" y="398"/>
                </a:lnTo>
                <a:lnTo>
                  <a:pt x="1223" y="450"/>
                </a:lnTo>
                <a:lnTo>
                  <a:pt x="1192" y="504"/>
                </a:lnTo>
                <a:lnTo>
                  <a:pt x="1161" y="559"/>
                </a:lnTo>
                <a:lnTo>
                  <a:pt x="1036" y="559"/>
                </a:lnTo>
                <a:lnTo>
                  <a:pt x="974" y="450"/>
                </a:lnTo>
                <a:lnTo>
                  <a:pt x="1036" y="343"/>
                </a:lnTo>
                <a:lnTo>
                  <a:pt x="1161" y="343"/>
                </a:lnTo>
                <a:close/>
                <a:moveTo>
                  <a:pt x="1353" y="455"/>
                </a:moveTo>
                <a:lnTo>
                  <a:pt x="1414" y="561"/>
                </a:lnTo>
                <a:lnTo>
                  <a:pt x="1353" y="670"/>
                </a:lnTo>
                <a:lnTo>
                  <a:pt x="1230" y="670"/>
                </a:lnTo>
                <a:lnTo>
                  <a:pt x="1199" y="615"/>
                </a:lnTo>
                <a:lnTo>
                  <a:pt x="1168" y="561"/>
                </a:lnTo>
                <a:lnTo>
                  <a:pt x="1199" y="509"/>
                </a:lnTo>
                <a:lnTo>
                  <a:pt x="1230" y="455"/>
                </a:lnTo>
                <a:lnTo>
                  <a:pt x="1353" y="455"/>
                </a:lnTo>
                <a:close/>
                <a:moveTo>
                  <a:pt x="1547" y="343"/>
                </a:moveTo>
                <a:lnTo>
                  <a:pt x="1577" y="398"/>
                </a:lnTo>
                <a:lnTo>
                  <a:pt x="1608" y="450"/>
                </a:lnTo>
                <a:lnTo>
                  <a:pt x="1577" y="504"/>
                </a:lnTo>
                <a:lnTo>
                  <a:pt x="1547" y="559"/>
                </a:lnTo>
                <a:lnTo>
                  <a:pt x="1421" y="559"/>
                </a:lnTo>
                <a:lnTo>
                  <a:pt x="1360" y="450"/>
                </a:lnTo>
                <a:lnTo>
                  <a:pt x="1421" y="343"/>
                </a:lnTo>
                <a:lnTo>
                  <a:pt x="1547" y="343"/>
                </a:lnTo>
                <a:close/>
                <a:moveTo>
                  <a:pt x="1738" y="455"/>
                </a:moveTo>
                <a:lnTo>
                  <a:pt x="1800" y="561"/>
                </a:lnTo>
                <a:lnTo>
                  <a:pt x="1738" y="670"/>
                </a:lnTo>
                <a:lnTo>
                  <a:pt x="1615" y="670"/>
                </a:lnTo>
                <a:lnTo>
                  <a:pt x="1584" y="615"/>
                </a:lnTo>
                <a:lnTo>
                  <a:pt x="1554" y="561"/>
                </a:lnTo>
                <a:lnTo>
                  <a:pt x="1584" y="509"/>
                </a:lnTo>
                <a:lnTo>
                  <a:pt x="1615" y="455"/>
                </a:lnTo>
                <a:lnTo>
                  <a:pt x="1738" y="455"/>
                </a:lnTo>
                <a:close/>
                <a:moveTo>
                  <a:pt x="1932" y="343"/>
                </a:moveTo>
                <a:lnTo>
                  <a:pt x="1963" y="398"/>
                </a:lnTo>
                <a:lnTo>
                  <a:pt x="1993" y="450"/>
                </a:lnTo>
                <a:lnTo>
                  <a:pt x="1963" y="504"/>
                </a:lnTo>
                <a:lnTo>
                  <a:pt x="1932" y="559"/>
                </a:lnTo>
                <a:lnTo>
                  <a:pt x="1807" y="559"/>
                </a:lnTo>
                <a:lnTo>
                  <a:pt x="1745" y="450"/>
                </a:lnTo>
                <a:lnTo>
                  <a:pt x="1807" y="343"/>
                </a:lnTo>
                <a:lnTo>
                  <a:pt x="1932" y="343"/>
                </a:lnTo>
                <a:close/>
                <a:moveTo>
                  <a:pt x="2123" y="455"/>
                </a:moveTo>
                <a:lnTo>
                  <a:pt x="2185" y="561"/>
                </a:lnTo>
                <a:lnTo>
                  <a:pt x="2123" y="670"/>
                </a:lnTo>
                <a:lnTo>
                  <a:pt x="2001" y="670"/>
                </a:lnTo>
                <a:lnTo>
                  <a:pt x="1970" y="615"/>
                </a:lnTo>
                <a:lnTo>
                  <a:pt x="1939" y="561"/>
                </a:lnTo>
                <a:lnTo>
                  <a:pt x="1970" y="509"/>
                </a:lnTo>
                <a:lnTo>
                  <a:pt x="2001" y="455"/>
                </a:lnTo>
                <a:lnTo>
                  <a:pt x="2123" y="455"/>
                </a:lnTo>
                <a:close/>
                <a:moveTo>
                  <a:pt x="2317" y="343"/>
                </a:moveTo>
                <a:lnTo>
                  <a:pt x="2348" y="398"/>
                </a:lnTo>
                <a:lnTo>
                  <a:pt x="2379" y="450"/>
                </a:lnTo>
                <a:lnTo>
                  <a:pt x="2348" y="504"/>
                </a:lnTo>
                <a:lnTo>
                  <a:pt x="2317" y="559"/>
                </a:lnTo>
                <a:lnTo>
                  <a:pt x="2192" y="559"/>
                </a:lnTo>
                <a:lnTo>
                  <a:pt x="2131" y="450"/>
                </a:lnTo>
                <a:lnTo>
                  <a:pt x="2192" y="343"/>
                </a:lnTo>
                <a:lnTo>
                  <a:pt x="2317" y="343"/>
                </a:lnTo>
                <a:close/>
                <a:moveTo>
                  <a:pt x="2509" y="455"/>
                </a:moveTo>
                <a:lnTo>
                  <a:pt x="2570" y="561"/>
                </a:lnTo>
                <a:lnTo>
                  <a:pt x="2509" y="670"/>
                </a:lnTo>
                <a:lnTo>
                  <a:pt x="2386" y="670"/>
                </a:lnTo>
                <a:lnTo>
                  <a:pt x="2355" y="615"/>
                </a:lnTo>
                <a:lnTo>
                  <a:pt x="2324" y="561"/>
                </a:lnTo>
                <a:lnTo>
                  <a:pt x="2355" y="509"/>
                </a:lnTo>
                <a:lnTo>
                  <a:pt x="2386" y="455"/>
                </a:lnTo>
                <a:lnTo>
                  <a:pt x="2509" y="455"/>
                </a:lnTo>
                <a:close/>
                <a:moveTo>
                  <a:pt x="2703" y="343"/>
                </a:moveTo>
                <a:lnTo>
                  <a:pt x="2733" y="398"/>
                </a:lnTo>
                <a:lnTo>
                  <a:pt x="2764" y="450"/>
                </a:lnTo>
                <a:lnTo>
                  <a:pt x="2733" y="504"/>
                </a:lnTo>
                <a:lnTo>
                  <a:pt x="2703" y="559"/>
                </a:lnTo>
                <a:lnTo>
                  <a:pt x="2577" y="559"/>
                </a:lnTo>
                <a:lnTo>
                  <a:pt x="2516" y="450"/>
                </a:lnTo>
                <a:lnTo>
                  <a:pt x="2577" y="343"/>
                </a:lnTo>
                <a:lnTo>
                  <a:pt x="2703" y="343"/>
                </a:lnTo>
                <a:close/>
                <a:moveTo>
                  <a:pt x="2894" y="455"/>
                </a:moveTo>
                <a:lnTo>
                  <a:pt x="2956" y="561"/>
                </a:lnTo>
                <a:lnTo>
                  <a:pt x="2894" y="670"/>
                </a:lnTo>
                <a:lnTo>
                  <a:pt x="2771" y="670"/>
                </a:lnTo>
                <a:lnTo>
                  <a:pt x="2741" y="615"/>
                </a:lnTo>
                <a:lnTo>
                  <a:pt x="2710" y="561"/>
                </a:lnTo>
                <a:lnTo>
                  <a:pt x="2741" y="509"/>
                </a:lnTo>
                <a:lnTo>
                  <a:pt x="2771" y="455"/>
                </a:lnTo>
                <a:lnTo>
                  <a:pt x="2894" y="455"/>
                </a:lnTo>
                <a:close/>
                <a:moveTo>
                  <a:pt x="3088" y="343"/>
                </a:moveTo>
                <a:lnTo>
                  <a:pt x="3119" y="398"/>
                </a:lnTo>
                <a:lnTo>
                  <a:pt x="3150" y="450"/>
                </a:lnTo>
                <a:lnTo>
                  <a:pt x="3119" y="504"/>
                </a:lnTo>
                <a:lnTo>
                  <a:pt x="3088" y="559"/>
                </a:lnTo>
                <a:lnTo>
                  <a:pt x="2963" y="559"/>
                </a:lnTo>
                <a:lnTo>
                  <a:pt x="2901" y="450"/>
                </a:lnTo>
                <a:lnTo>
                  <a:pt x="2963" y="343"/>
                </a:lnTo>
                <a:lnTo>
                  <a:pt x="3088" y="343"/>
                </a:lnTo>
                <a:close/>
                <a:moveTo>
                  <a:pt x="3280" y="455"/>
                </a:moveTo>
                <a:lnTo>
                  <a:pt x="3341" y="561"/>
                </a:lnTo>
                <a:lnTo>
                  <a:pt x="3280" y="670"/>
                </a:lnTo>
                <a:lnTo>
                  <a:pt x="3157" y="670"/>
                </a:lnTo>
                <a:lnTo>
                  <a:pt x="3126" y="615"/>
                </a:lnTo>
                <a:lnTo>
                  <a:pt x="3095" y="561"/>
                </a:lnTo>
                <a:lnTo>
                  <a:pt x="3126" y="509"/>
                </a:lnTo>
                <a:lnTo>
                  <a:pt x="3157" y="455"/>
                </a:lnTo>
                <a:lnTo>
                  <a:pt x="3280" y="455"/>
                </a:lnTo>
                <a:close/>
                <a:moveTo>
                  <a:pt x="3473" y="343"/>
                </a:moveTo>
                <a:lnTo>
                  <a:pt x="3504" y="398"/>
                </a:lnTo>
                <a:lnTo>
                  <a:pt x="3535" y="450"/>
                </a:lnTo>
                <a:lnTo>
                  <a:pt x="3504" y="504"/>
                </a:lnTo>
                <a:lnTo>
                  <a:pt x="3473" y="559"/>
                </a:lnTo>
                <a:lnTo>
                  <a:pt x="3348" y="559"/>
                </a:lnTo>
                <a:lnTo>
                  <a:pt x="3287" y="450"/>
                </a:lnTo>
                <a:lnTo>
                  <a:pt x="3348" y="343"/>
                </a:lnTo>
                <a:lnTo>
                  <a:pt x="3473" y="343"/>
                </a:lnTo>
                <a:close/>
                <a:moveTo>
                  <a:pt x="3665" y="455"/>
                </a:moveTo>
                <a:lnTo>
                  <a:pt x="3726" y="561"/>
                </a:lnTo>
                <a:lnTo>
                  <a:pt x="3665" y="670"/>
                </a:lnTo>
                <a:lnTo>
                  <a:pt x="3542" y="670"/>
                </a:lnTo>
                <a:lnTo>
                  <a:pt x="3511" y="615"/>
                </a:lnTo>
                <a:lnTo>
                  <a:pt x="3481" y="561"/>
                </a:lnTo>
                <a:lnTo>
                  <a:pt x="3511" y="509"/>
                </a:lnTo>
                <a:lnTo>
                  <a:pt x="3542" y="455"/>
                </a:lnTo>
                <a:lnTo>
                  <a:pt x="3665" y="455"/>
                </a:lnTo>
                <a:close/>
                <a:moveTo>
                  <a:pt x="3859" y="343"/>
                </a:moveTo>
                <a:lnTo>
                  <a:pt x="3890" y="398"/>
                </a:lnTo>
                <a:lnTo>
                  <a:pt x="3920" y="450"/>
                </a:lnTo>
                <a:lnTo>
                  <a:pt x="3890" y="504"/>
                </a:lnTo>
                <a:lnTo>
                  <a:pt x="3859" y="559"/>
                </a:lnTo>
                <a:lnTo>
                  <a:pt x="3734" y="559"/>
                </a:lnTo>
                <a:lnTo>
                  <a:pt x="3672" y="450"/>
                </a:lnTo>
                <a:lnTo>
                  <a:pt x="3734" y="343"/>
                </a:lnTo>
                <a:lnTo>
                  <a:pt x="3859" y="343"/>
                </a:lnTo>
                <a:close/>
                <a:moveTo>
                  <a:pt x="4050" y="455"/>
                </a:moveTo>
                <a:lnTo>
                  <a:pt x="4112" y="561"/>
                </a:lnTo>
                <a:lnTo>
                  <a:pt x="4050" y="670"/>
                </a:lnTo>
                <a:lnTo>
                  <a:pt x="3927" y="670"/>
                </a:lnTo>
                <a:lnTo>
                  <a:pt x="3897" y="615"/>
                </a:lnTo>
                <a:lnTo>
                  <a:pt x="3866" y="561"/>
                </a:lnTo>
                <a:lnTo>
                  <a:pt x="3897" y="509"/>
                </a:lnTo>
                <a:lnTo>
                  <a:pt x="3927" y="455"/>
                </a:lnTo>
                <a:lnTo>
                  <a:pt x="4050" y="455"/>
                </a:lnTo>
                <a:close/>
                <a:moveTo>
                  <a:pt x="4244" y="343"/>
                </a:moveTo>
                <a:lnTo>
                  <a:pt x="4275" y="398"/>
                </a:lnTo>
                <a:lnTo>
                  <a:pt x="4306" y="450"/>
                </a:lnTo>
                <a:lnTo>
                  <a:pt x="4275" y="504"/>
                </a:lnTo>
                <a:lnTo>
                  <a:pt x="4244" y="559"/>
                </a:lnTo>
                <a:lnTo>
                  <a:pt x="4119" y="559"/>
                </a:lnTo>
                <a:lnTo>
                  <a:pt x="4057" y="450"/>
                </a:lnTo>
                <a:lnTo>
                  <a:pt x="4119" y="343"/>
                </a:lnTo>
                <a:lnTo>
                  <a:pt x="4244" y="343"/>
                </a:lnTo>
                <a:close/>
                <a:moveTo>
                  <a:pt x="4436" y="455"/>
                </a:moveTo>
                <a:lnTo>
                  <a:pt x="4497" y="561"/>
                </a:lnTo>
                <a:lnTo>
                  <a:pt x="4436" y="670"/>
                </a:lnTo>
                <a:lnTo>
                  <a:pt x="4313" y="670"/>
                </a:lnTo>
                <a:lnTo>
                  <a:pt x="4282" y="615"/>
                </a:lnTo>
                <a:lnTo>
                  <a:pt x="4251" y="561"/>
                </a:lnTo>
                <a:lnTo>
                  <a:pt x="4282" y="509"/>
                </a:lnTo>
                <a:lnTo>
                  <a:pt x="4313" y="455"/>
                </a:lnTo>
                <a:lnTo>
                  <a:pt x="4436" y="455"/>
                </a:lnTo>
                <a:close/>
                <a:moveTo>
                  <a:pt x="4630" y="343"/>
                </a:moveTo>
                <a:lnTo>
                  <a:pt x="4660" y="398"/>
                </a:lnTo>
                <a:lnTo>
                  <a:pt x="4691" y="450"/>
                </a:lnTo>
                <a:lnTo>
                  <a:pt x="4660" y="504"/>
                </a:lnTo>
                <a:lnTo>
                  <a:pt x="4630" y="559"/>
                </a:lnTo>
                <a:lnTo>
                  <a:pt x="4507" y="559"/>
                </a:lnTo>
                <a:lnTo>
                  <a:pt x="4443" y="450"/>
                </a:lnTo>
                <a:lnTo>
                  <a:pt x="4507" y="343"/>
                </a:lnTo>
                <a:lnTo>
                  <a:pt x="4630" y="343"/>
                </a:lnTo>
                <a:close/>
                <a:moveTo>
                  <a:pt x="4821" y="455"/>
                </a:moveTo>
                <a:lnTo>
                  <a:pt x="4883" y="561"/>
                </a:lnTo>
                <a:lnTo>
                  <a:pt x="4821" y="670"/>
                </a:lnTo>
                <a:lnTo>
                  <a:pt x="4698" y="670"/>
                </a:lnTo>
                <a:lnTo>
                  <a:pt x="4667" y="615"/>
                </a:lnTo>
                <a:lnTo>
                  <a:pt x="4637" y="561"/>
                </a:lnTo>
                <a:lnTo>
                  <a:pt x="4667" y="509"/>
                </a:lnTo>
                <a:lnTo>
                  <a:pt x="4698" y="455"/>
                </a:lnTo>
                <a:lnTo>
                  <a:pt x="4821" y="455"/>
                </a:lnTo>
                <a:close/>
                <a:moveTo>
                  <a:pt x="5015" y="343"/>
                </a:moveTo>
                <a:lnTo>
                  <a:pt x="5046" y="398"/>
                </a:lnTo>
                <a:lnTo>
                  <a:pt x="5076" y="450"/>
                </a:lnTo>
                <a:lnTo>
                  <a:pt x="5046" y="504"/>
                </a:lnTo>
                <a:lnTo>
                  <a:pt x="5015" y="559"/>
                </a:lnTo>
                <a:lnTo>
                  <a:pt x="4892" y="559"/>
                </a:lnTo>
                <a:lnTo>
                  <a:pt x="4828" y="450"/>
                </a:lnTo>
                <a:lnTo>
                  <a:pt x="4892" y="343"/>
                </a:lnTo>
                <a:lnTo>
                  <a:pt x="5015" y="343"/>
                </a:lnTo>
                <a:close/>
                <a:moveTo>
                  <a:pt x="5206" y="455"/>
                </a:moveTo>
                <a:lnTo>
                  <a:pt x="5268" y="561"/>
                </a:lnTo>
                <a:lnTo>
                  <a:pt x="5206" y="670"/>
                </a:lnTo>
                <a:lnTo>
                  <a:pt x="5084" y="670"/>
                </a:lnTo>
                <a:lnTo>
                  <a:pt x="5053" y="615"/>
                </a:lnTo>
                <a:lnTo>
                  <a:pt x="5022" y="561"/>
                </a:lnTo>
                <a:lnTo>
                  <a:pt x="5053" y="509"/>
                </a:lnTo>
                <a:lnTo>
                  <a:pt x="5084" y="455"/>
                </a:lnTo>
                <a:lnTo>
                  <a:pt x="5206" y="455"/>
                </a:lnTo>
                <a:close/>
                <a:moveTo>
                  <a:pt x="5400" y="343"/>
                </a:moveTo>
                <a:lnTo>
                  <a:pt x="5431" y="398"/>
                </a:lnTo>
                <a:lnTo>
                  <a:pt x="5462" y="450"/>
                </a:lnTo>
                <a:lnTo>
                  <a:pt x="5431" y="504"/>
                </a:lnTo>
                <a:lnTo>
                  <a:pt x="5400" y="559"/>
                </a:lnTo>
                <a:lnTo>
                  <a:pt x="5277" y="559"/>
                </a:lnTo>
                <a:lnTo>
                  <a:pt x="5214" y="450"/>
                </a:lnTo>
                <a:lnTo>
                  <a:pt x="5277" y="343"/>
                </a:lnTo>
                <a:lnTo>
                  <a:pt x="5400" y="343"/>
                </a:lnTo>
                <a:close/>
                <a:moveTo>
                  <a:pt x="5592" y="455"/>
                </a:moveTo>
                <a:lnTo>
                  <a:pt x="5653" y="561"/>
                </a:lnTo>
                <a:lnTo>
                  <a:pt x="5592" y="670"/>
                </a:lnTo>
                <a:lnTo>
                  <a:pt x="5469" y="670"/>
                </a:lnTo>
                <a:lnTo>
                  <a:pt x="5438" y="615"/>
                </a:lnTo>
                <a:lnTo>
                  <a:pt x="5407" y="561"/>
                </a:lnTo>
                <a:lnTo>
                  <a:pt x="5438" y="509"/>
                </a:lnTo>
                <a:lnTo>
                  <a:pt x="5469" y="455"/>
                </a:lnTo>
                <a:lnTo>
                  <a:pt x="5592" y="455"/>
                </a:lnTo>
                <a:close/>
                <a:moveTo>
                  <a:pt x="5786" y="343"/>
                </a:moveTo>
                <a:lnTo>
                  <a:pt x="5816" y="398"/>
                </a:lnTo>
                <a:lnTo>
                  <a:pt x="5847" y="450"/>
                </a:lnTo>
                <a:lnTo>
                  <a:pt x="5816" y="504"/>
                </a:lnTo>
                <a:lnTo>
                  <a:pt x="5786" y="559"/>
                </a:lnTo>
                <a:lnTo>
                  <a:pt x="5663" y="559"/>
                </a:lnTo>
                <a:lnTo>
                  <a:pt x="5599" y="450"/>
                </a:lnTo>
                <a:lnTo>
                  <a:pt x="5663" y="343"/>
                </a:lnTo>
                <a:lnTo>
                  <a:pt x="5786" y="343"/>
                </a:lnTo>
                <a:close/>
                <a:moveTo>
                  <a:pt x="5977" y="455"/>
                </a:moveTo>
                <a:lnTo>
                  <a:pt x="6039" y="561"/>
                </a:lnTo>
                <a:lnTo>
                  <a:pt x="5977" y="670"/>
                </a:lnTo>
                <a:lnTo>
                  <a:pt x="5854" y="670"/>
                </a:lnTo>
                <a:lnTo>
                  <a:pt x="5824" y="615"/>
                </a:lnTo>
                <a:lnTo>
                  <a:pt x="5793" y="561"/>
                </a:lnTo>
                <a:lnTo>
                  <a:pt x="5824" y="509"/>
                </a:lnTo>
                <a:lnTo>
                  <a:pt x="5854" y="455"/>
                </a:lnTo>
                <a:lnTo>
                  <a:pt x="5977" y="455"/>
                </a:lnTo>
                <a:close/>
                <a:moveTo>
                  <a:pt x="6171" y="343"/>
                </a:moveTo>
                <a:lnTo>
                  <a:pt x="6202" y="398"/>
                </a:lnTo>
                <a:lnTo>
                  <a:pt x="6233" y="450"/>
                </a:lnTo>
                <a:lnTo>
                  <a:pt x="6202" y="504"/>
                </a:lnTo>
                <a:lnTo>
                  <a:pt x="6171" y="559"/>
                </a:lnTo>
                <a:lnTo>
                  <a:pt x="6048" y="559"/>
                </a:lnTo>
                <a:lnTo>
                  <a:pt x="5984" y="450"/>
                </a:lnTo>
                <a:lnTo>
                  <a:pt x="6048" y="343"/>
                </a:lnTo>
                <a:lnTo>
                  <a:pt x="6171" y="343"/>
                </a:lnTo>
                <a:close/>
                <a:moveTo>
                  <a:pt x="6363" y="455"/>
                </a:moveTo>
                <a:lnTo>
                  <a:pt x="6424" y="561"/>
                </a:lnTo>
                <a:lnTo>
                  <a:pt x="6363" y="670"/>
                </a:lnTo>
                <a:lnTo>
                  <a:pt x="6240" y="670"/>
                </a:lnTo>
                <a:lnTo>
                  <a:pt x="6209" y="615"/>
                </a:lnTo>
                <a:lnTo>
                  <a:pt x="6178" y="561"/>
                </a:lnTo>
                <a:lnTo>
                  <a:pt x="6209" y="509"/>
                </a:lnTo>
                <a:lnTo>
                  <a:pt x="6240" y="455"/>
                </a:lnTo>
                <a:lnTo>
                  <a:pt x="6363" y="455"/>
                </a:lnTo>
                <a:close/>
                <a:moveTo>
                  <a:pt x="6556" y="343"/>
                </a:moveTo>
                <a:lnTo>
                  <a:pt x="6587" y="398"/>
                </a:lnTo>
                <a:lnTo>
                  <a:pt x="6618" y="450"/>
                </a:lnTo>
                <a:lnTo>
                  <a:pt x="6587" y="504"/>
                </a:lnTo>
                <a:lnTo>
                  <a:pt x="6556" y="559"/>
                </a:lnTo>
                <a:lnTo>
                  <a:pt x="6434" y="559"/>
                </a:lnTo>
                <a:lnTo>
                  <a:pt x="6370" y="450"/>
                </a:lnTo>
                <a:lnTo>
                  <a:pt x="6434" y="343"/>
                </a:lnTo>
                <a:lnTo>
                  <a:pt x="6556" y="343"/>
                </a:lnTo>
                <a:close/>
                <a:moveTo>
                  <a:pt x="6748" y="455"/>
                </a:moveTo>
                <a:lnTo>
                  <a:pt x="6812" y="561"/>
                </a:lnTo>
                <a:lnTo>
                  <a:pt x="6748" y="670"/>
                </a:lnTo>
                <a:lnTo>
                  <a:pt x="6625" y="670"/>
                </a:lnTo>
                <a:lnTo>
                  <a:pt x="6594" y="615"/>
                </a:lnTo>
                <a:lnTo>
                  <a:pt x="6564" y="561"/>
                </a:lnTo>
                <a:lnTo>
                  <a:pt x="6594" y="509"/>
                </a:lnTo>
                <a:lnTo>
                  <a:pt x="6625" y="455"/>
                </a:lnTo>
                <a:lnTo>
                  <a:pt x="6748" y="455"/>
                </a:lnTo>
                <a:close/>
                <a:moveTo>
                  <a:pt x="6942" y="343"/>
                </a:moveTo>
                <a:lnTo>
                  <a:pt x="6973" y="398"/>
                </a:lnTo>
                <a:lnTo>
                  <a:pt x="7003" y="450"/>
                </a:lnTo>
                <a:lnTo>
                  <a:pt x="6973" y="504"/>
                </a:lnTo>
                <a:lnTo>
                  <a:pt x="6942" y="559"/>
                </a:lnTo>
                <a:lnTo>
                  <a:pt x="6819" y="559"/>
                </a:lnTo>
                <a:lnTo>
                  <a:pt x="6757" y="450"/>
                </a:lnTo>
                <a:lnTo>
                  <a:pt x="6819" y="343"/>
                </a:lnTo>
                <a:lnTo>
                  <a:pt x="6942" y="343"/>
                </a:lnTo>
                <a:close/>
                <a:moveTo>
                  <a:pt x="7133" y="455"/>
                </a:moveTo>
                <a:lnTo>
                  <a:pt x="7197" y="561"/>
                </a:lnTo>
                <a:lnTo>
                  <a:pt x="7133" y="670"/>
                </a:lnTo>
                <a:lnTo>
                  <a:pt x="7010" y="670"/>
                </a:lnTo>
                <a:lnTo>
                  <a:pt x="6980" y="615"/>
                </a:lnTo>
                <a:lnTo>
                  <a:pt x="6949" y="561"/>
                </a:lnTo>
                <a:lnTo>
                  <a:pt x="6980" y="509"/>
                </a:lnTo>
                <a:lnTo>
                  <a:pt x="7010" y="455"/>
                </a:lnTo>
                <a:lnTo>
                  <a:pt x="7133" y="455"/>
                </a:lnTo>
                <a:close/>
                <a:moveTo>
                  <a:pt x="7327" y="343"/>
                </a:moveTo>
                <a:lnTo>
                  <a:pt x="7358" y="398"/>
                </a:lnTo>
                <a:lnTo>
                  <a:pt x="7389" y="450"/>
                </a:lnTo>
                <a:lnTo>
                  <a:pt x="7358" y="504"/>
                </a:lnTo>
                <a:lnTo>
                  <a:pt x="7327" y="559"/>
                </a:lnTo>
                <a:lnTo>
                  <a:pt x="7204" y="559"/>
                </a:lnTo>
                <a:lnTo>
                  <a:pt x="7143" y="450"/>
                </a:lnTo>
                <a:lnTo>
                  <a:pt x="7204" y="343"/>
                </a:lnTo>
                <a:lnTo>
                  <a:pt x="7327" y="343"/>
                </a:lnTo>
                <a:close/>
                <a:moveTo>
                  <a:pt x="7519" y="455"/>
                </a:moveTo>
                <a:lnTo>
                  <a:pt x="7583" y="561"/>
                </a:lnTo>
                <a:lnTo>
                  <a:pt x="7519" y="670"/>
                </a:lnTo>
                <a:lnTo>
                  <a:pt x="7396" y="670"/>
                </a:lnTo>
                <a:lnTo>
                  <a:pt x="7365" y="615"/>
                </a:lnTo>
                <a:lnTo>
                  <a:pt x="7334" y="561"/>
                </a:lnTo>
                <a:lnTo>
                  <a:pt x="7365" y="509"/>
                </a:lnTo>
                <a:lnTo>
                  <a:pt x="7396" y="455"/>
                </a:lnTo>
                <a:lnTo>
                  <a:pt x="7519" y="455"/>
                </a:lnTo>
                <a:close/>
                <a:moveTo>
                  <a:pt x="7396" y="4677"/>
                </a:moveTo>
                <a:lnTo>
                  <a:pt x="7365" y="4625"/>
                </a:lnTo>
                <a:lnTo>
                  <a:pt x="7334" y="4570"/>
                </a:lnTo>
                <a:lnTo>
                  <a:pt x="7365" y="4516"/>
                </a:lnTo>
                <a:lnTo>
                  <a:pt x="7396" y="4464"/>
                </a:lnTo>
                <a:lnTo>
                  <a:pt x="7519" y="4464"/>
                </a:lnTo>
                <a:lnTo>
                  <a:pt x="7583" y="4570"/>
                </a:lnTo>
                <a:lnTo>
                  <a:pt x="7519" y="4677"/>
                </a:lnTo>
                <a:lnTo>
                  <a:pt x="7396" y="4677"/>
                </a:lnTo>
                <a:close/>
                <a:moveTo>
                  <a:pt x="7204" y="4565"/>
                </a:moveTo>
                <a:lnTo>
                  <a:pt x="7143" y="4459"/>
                </a:lnTo>
                <a:lnTo>
                  <a:pt x="7204" y="4353"/>
                </a:lnTo>
                <a:lnTo>
                  <a:pt x="7327" y="4353"/>
                </a:lnTo>
                <a:lnTo>
                  <a:pt x="7358" y="4405"/>
                </a:lnTo>
                <a:lnTo>
                  <a:pt x="7389" y="4459"/>
                </a:lnTo>
                <a:lnTo>
                  <a:pt x="7358" y="4513"/>
                </a:lnTo>
                <a:lnTo>
                  <a:pt x="7327" y="4565"/>
                </a:lnTo>
                <a:lnTo>
                  <a:pt x="7204" y="4565"/>
                </a:lnTo>
                <a:close/>
                <a:moveTo>
                  <a:pt x="7010" y="4677"/>
                </a:moveTo>
                <a:lnTo>
                  <a:pt x="6980" y="4625"/>
                </a:lnTo>
                <a:lnTo>
                  <a:pt x="6949" y="4570"/>
                </a:lnTo>
                <a:lnTo>
                  <a:pt x="6980" y="4516"/>
                </a:lnTo>
                <a:lnTo>
                  <a:pt x="7010" y="4464"/>
                </a:lnTo>
                <a:lnTo>
                  <a:pt x="7133" y="4464"/>
                </a:lnTo>
                <a:lnTo>
                  <a:pt x="7197" y="4570"/>
                </a:lnTo>
                <a:lnTo>
                  <a:pt x="7133" y="4677"/>
                </a:lnTo>
                <a:lnTo>
                  <a:pt x="7010" y="4677"/>
                </a:lnTo>
                <a:close/>
                <a:moveTo>
                  <a:pt x="6819" y="4565"/>
                </a:moveTo>
                <a:lnTo>
                  <a:pt x="6757" y="4459"/>
                </a:lnTo>
                <a:lnTo>
                  <a:pt x="6819" y="4353"/>
                </a:lnTo>
                <a:lnTo>
                  <a:pt x="6942" y="4353"/>
                </a:lnTo>
                <a:lnTo>
                  <a:pt x="6973" y="4405"/>
                </a:lnTo>
                <a:lnTo>
                  <a:pt x="7003" y="4459"/>
                </a:lnTo>
                <a:lnTo>
                  <a:pt x="6973" y="4513"/>
                </a:lnTo>
                <a:lnTo>
                  <a:pt x="6942" y="4565"/>
                </a:lnTo>
                <a:lnTo>
                  <a:pt x="6819" y="4565"/>
                </a:lnTo>
                <a:close/>
                <a:moveTo>
                  <a:pt x="6625" y="4677"/>
                </a:moveTo>
                <a:lnTo>
                  <a:pt x="6594" y="4625"/>
                </a:lnTo>
                <a:lnTo>
                  <a:pt x="6564" y="4570"/>
                </a:lnTo>
                <a:lnTo>
                  <a:pt x="6594" y="4516"/>
                </a:lnTo>
                <a:lnTo>
                  <a:pt x="6625" y="4464"/>
                </a:lnTo>
                <a:lnTo>
                  <a:pt x="6748" y="4464"/>
                </a:lnTo>
                <a:lnTo>
                  <a:pt x="6812" y="4570"/>
                </a:lnTo>
                <a:lnTo>
                  <a:pt x="6748" y="4677"/>
                </a:lnTo>
                <a:lnTo>
                  <a:pt x="6625" y="4677"/>
                </a:lnTo>
                <a:close/>
                <a:moveTo>
                  <a:pt x="6434" y="4565"/>
                </a:moveTo>
                <a:lnTo>
                  <a:pt x="6370" y="4459"/>
                </a:lnTo>
                <a:lnTo>
                  <a:pt x="6434" y="4353"/>
                </a:lnTo>
                <a:lnTo>
                  <a:pt x="6556" y="4353"/>
                </a:lnTo>
                <a:lnTo>
                  <a:pt x="6587" y="4405"/>
                </a:lnTo>
                <a:lnTo>
                  <a:pt x="6618" y="4459"/>
                </a:lnTo>
                <a:lnTo>
                  <a:pt x="6587" y="4513"/>
                </a:lnTo>
                <a:lnTo>
                  <a:pt x="6556" y="4565"/>
                </a:lnTo>
                <a:lnTo>
                  <a:pt x="6434" y="4565"/>
                </a:lnTo>
                <a:close/>
                <a:moveTo>
                  <a:pt x="6240" y="4677"/>
                </a:moveTo>
                <a:lnTo>
                  <a:pt x="6209" y="4625"/>
                </a:lnTo>
                <a:lnTo>
                  <a:pt x="6178" y="4570"/>
                </a:lnTo>
                <a:lnTo>
                  <a:pt x="6209" y="4516"/>
                </a:lnTo>
                <a:lnTo>
                  <a:pt x="6240" y="4464"/>
                </a:lnTo>
                <a:lnTo>
                  <a:pt x="6363" y="4464"/>
                </a:lnTo>
                <a:lnTo>
                  <a:pt x="6424" y="4570"/>
                </a:lnTo>
                <a:lnTo>
                  <a:pt x="6363" y="4677"/>
                </a:lnTo>
                <a:lnTo>
                  <a:pt x="6240" y="4677"/>
                </a:lnTo>
                <a:close/>
                <a:moveTo>
                  <a:pt x="6048" y="4565"/>
                </a:moveTo>
                <a:lnTo>
                  <a:pt x="5984" y="4459"/>
                </a:lnTo>
                <a:lnTo>
                  <a:pt x="6048" y="4353"/>
                </a:lnTo>
                <a:lnTo>
                  <a:pt x="6171" y="4353"/>
                </a:lnTo>
                <a:lnTo>
                  <a:pt x="6202" y="4405"/>
                </a:lnTo>
                <a:lnTo>
                  <a:pt x="6233" y="4459"/>
                </a:lnTo>
                <a:lnTo>
                  <a:pt x="6202" y="4513"/>
                </a:lnTo>
                <a:lnTo>
                  <a:pt x="6171" y="4565"/>
                </a:lnTo>
                <a:lnTo>
                  <a:pt x="6048" y="4565"/>
                </a:lnTo>
                <a:close/>
                <a:moveTo>
                  <a:pt x="5854" y="4677"/>
                </a:moveTo>
                <a:lnTo>
                  <a:pt x="5824" y="4625"/>
                </a:lnTo>
                <a:lnTo>
                  <a:pt x="5793" y="4570"/>
                </a:lnTo>
                <a:lnTo>
                  <a:pt x="5824" y="4516"/>
                </a:lnTo>
                <a:lnTo>
                  <a:pt x="5854" y="4464"/>
                </a:lnTo>
                <a:lnTo>
                  <a:pt x="5977" y="4464"/>
                </a:lnTo>
                <a:lnTo>
                  <a:pt x="6039" y="4570"/>
                </a:lnTo>
                <a:lnTo>
                  <a:pt x="5977" y="4677"/>
                </a:lnTo>
                <a:lnTo>
                  <a:pt x="5854" y="4677"/>
                </a:lnTo>
                <a:close/>
                <a:moveTo>
                  <a:pt x="5663" y="4565"/>
                </a:moveTo>
                <a:lnTo>
                  <a:pt x="5599" y="4459"/>
                </a:lnTo>
                <a:lnTo>
                  <a:pt x="5663" y="4353"/>
                </a:lnTo>
                <a:lnTo>
                  <a:pt x="5786" y="4353"/>
                </a:lnTo>
                <a:lnTo>
                  <a:pt x="5816" y="4405"/>
                </a:lnTo>
                <a:lnTo>
                  <a:pt x="5847" y="4459"/>
                </a:lnTo>
                <a:lnTo>
                  <a:pt x="5816" y="4513"/>
                </a:lnTo>
                <a:lnTo>
                  <a:pt x="5786" y="4565"/>
                </a:lnTo>
                <a:lnTo>
                  <a:pt x="5663" y="4565"/>
                </a:lnTo>
                <a:close/>
                <a:moveTo>
                  <a:pt x="5469" y="4677"/>
                </a:moveTo>
                <a:lnTo>
                  <a:pt x="5438" y="4625"/>
                </a:lnTo>
                <a:lnTo>
                  <a:pt x="5407" y="4570"/>
                </a:lnTo>
                <a:lnTo>
                  <a:pt x="5438" y="4516"/>
                </a:lnTo>
                <a:lnTo>
                  <a:pt x="5469" y="4464"/>
                </a:lnTo>
                <a:lnTo>
                  <a:pt x="5592" y="4464"/>
                </a:lnTo>
                <a:lnTo>
                  <a:pt x="5653" y="4570"/>
                </a:lnTo>
                <a:lnTo>
                  <a:pt x="5592" y="4677"/>
                </a:lnTo>
                <a:lnTo>
                  <a:pt x="5469" y="4677"/>
                </a:lnTo>
                <a:close/>
                <a:moveTo>
                  <a:pt x="5277" y="4565"/>
                </a:moveTo>
                <a:lnTo>
                  <a:pt x="5214" y="4459"/>
                </a:lnTo>
                <a:lnTo>
                  <a:pt x="5277" y="4353"/>
                </a:lnTo>
                <a:lnTo>
                  <a:pt x="5400" y="4353"/>
                </a:lnTo>
                <a:lnTo>
                  <a:pt x="5431" y="4405"/>
                </a:lnTo>
                <a:lnTo>
                  <a:pt x="5462" y="4459"/>
                </a:lnTo>
                <a:lnTo>
                  <a:pt x="5431" y="4513"/>
                </a:lnTo>
                <a:lnTo>
                  <a:pt x="5400" y="4565"/>
                </a:lnTo>
                <a:lnTo>
                  <a:pt x="5277" y="4565"/>
                </a:lnTo>
                <a:close/>
                <a:moveTo>
                  <a:pt x="5084" y="4677"/>
                </a:moveTo>
                <a:lnTo>
                  <a:pt x="5053" y="4625"/>
                </a:lnTo>
                <a:lnTo>
                  <a:pt x="5022" y="4570"/>
                </a:lnTo>
                <a:lnTo>
                  <a:pt x="5053" y="4516"/>
                </a:lnTo>
                <a:lnTo>
                  <a:pt x="5084" y="4464"/>
                </a:lnTo>
                <a:lnTo>
                  <a:pt x="5206" y="4464"/>
                </a:lnTo>
                <a:lnTo>
                  <a:pt x="5268" y="4570"/>
                </a:lnTo>
                <a:lnTo>
                  <a:pt x="5206" y="4677"/>
                </a:lnTo>
                <a:lnTo>
                  <a:pt x="5084" y="4677"/>
                </a:lnTo>
                <a:close/>
                <a:moveTo>
                  <a:pt x="4892" y="4565"/>
                </a:moveTo>
                <a:lnTo>
                  <a:pt x="4828" y="4459"/>
                </a:lnTo>
                <a:lnTo>
                  <a:pt x="4892" y="4353"/>
                </a:lnTo>
                <a:lnTo>
                  <a:pt x="5015" y="4353"/>
                </a:lnTo>
                <a:lnTo>
                  <a:pt x="5046" y="4405"/>
                </a:lnTo>
                <a:lnTo>
                  <a:pt x="5076" y="4459"/>
                </a:lnTo>
                <a:lnTo>
                  <a:pt x="5046" y="4513"/>
                </a:lnTo>
                <a:lnTo>
                  <a:pt x="5015" y="4565"/>
                </a:lnTo>
                <a:lnTo>
                  <a:pt x="4892" y="4565"/>
                </a:lnTo>
                <a:close/>
                <a:moveTo>
                  <a:pt x="4698" y="4677"/>
                </a:moveTo>
                <a:lnTo>
                  <a:pt x="4667" y="4625"/>
                </a:lnTo>
                <a:lnTo>
                  <a:pt x="4637" y="4570"/>
                </a:lnTo>
                <a:lnTo>
                  <a:pt x="4667" y="4516"/>
                </a:lnTo>
                <a:lnTo>
                  <a:pt x="4698" y="4464"/>
                </a:lnTo>
                <a:lnTo>
                  <a:pt x="4821" y="4464"/>
                </a:lnTo>
                <a:lnTo>
                  <a:pt x="4883" y="4570"/>
                </a:lnTo>
                <a:lnTo>
                  <a:pt x="4821" y="4677"/>
                </a:lnTo>
                <a:lnTo>
                  <a:pt x="4698" y="4677"/>
                </a:lnTo>
                <a:close/>
                <a:moveTo>
                  <a:pt x="4507" y="4565"/>
                </a:moveTo>
                <a:lnTo>
                  <a:pt x="4443" y="4459"/>
                </a:lnTo>
                <a:lnTo>
                  <a:pt x="4507" y="4353"/>
                </a:lnTo>
                <a:lnTo>
                  <a:pt x="4630" y="4353"/>
                </a:lnTo>
                <a:lnTo>
                  <a:pt x="4660" y="4405"/>
                </a:lnTo>
                <a:lnTo>
                  <a:pt x="4691" y="4459"/>
                </a:lnTo>
                <a:lnTo>
                  <a:pt x="4660" y="4513"/>
                </a:lnTo>
                <a:lnTo>
                  <a:pt x="4630" y="4565"/>
                </a:lnTo>
                <a:lnTo>
                  <a:pt x="4507" y="4565"/>
                </a:lnTo>
                <a:close/>
                <a:moveTo>
                  <a:pt x="4313" y="4677"/>
                </a:moveTo>
                <a:lnTo>
                  <a:pt x="4282" y="4625"/>
                </a:lnTo>
                <a:lnTo>
                  <a:pt x="4251" y="4570"/>
                </a:lnTo>
                <a:lnTo>
                  <a:pt x="4282" y="4516"/>
                </a:lnTo>
                <a:lnTo>
                  <a:pt x="4313" y="4464"/>
                </a:lnTo>
                <a:lnTo>
                  <a:pt x="4436" y="4464"/>
                </a:lnTo>
                <a:lnTo>
                  <a:pt x="4497" y="4570"/>
                </a:lnTo>
                <a:lnTo>
                  <a:pt x="4436" y="4677"/>
                </a:lnTo>
                <a:lnTo>
                  <a:pt x="4313" y="4677"/>
                </a:lnTo>
                <a:close/>
                <a:moveTo>
                  <a:pt x="4119" y="4565"/>
                </a:moveTo>
                <a:lnTo>
                  <a:pt x="4057" y="4459"/>
                </a:lnTo>
                <a:lnTo>
                  <a:pt x="4119" y="4353"/>
                </a:lnTo>
                <a:lnTo>
                  <a:pt x="4244" y="4353"/>
                </a:lnTo>
                <a:lnTo>
                  <a:pt x="4275" y="4405"/>
                </a:lnTo>
                <a:lnTo>
                  <a:pt x="4306" y="4459"/>
                </a:lnTo>
                <a:lnTo>
                  <a:pt x="4275" y="4513"/>
                </a:lnTo>
                <a:lnTo>
                  <a:pt x="4244" y="4565"/>
                </a:lnTo>
                <a:lnTo>
                  <a:pt x="4119" y="4565"/>
                </a:lnTo>
                <a:close/>
                <a:moveTo>
                  <a:pt x="3927" y="4677"/>
                </a:moveTo>
                <a:lnTo>
                  <a:pt x="3897" y="4625"/>
                </a:lnTo>
                <a:lnTo>
                  <a:pt x="3866" y="4570"/>
                </a:lnTo>
                <a:lnTo>
                  <a:pt x="3897" y="4516"/>
                </a:lnTo>
                <a:lnTo>
                  <a:pt x="3927" y="4464"/>
                </a:lnTo>
                <a:lnTo>
                  <a:pt x="4050" y="4464"/>
                </a:lnTo>
                <a:lnTo>
                  <a:pt x="4112" y="4570"/>
                </a:lnTo>
                <a:lnTo>
                  <a:pt x="4050" y="4677"/>
                </a:lnTo>
                <a:lnTo>
                  <a:pt x="3927" y="4677"/>
                </a:lnTo>
                <a:close/>
                <a:moveTo>
                  <a:pt x="3734" y="4565"/>
                </a:moveTo>
                <a:lnTo>
                  <a:pt x="3672" y="4459"/>
                </a:lnTo>
                <a:lnTo>
                  <a:pt x="3734" y="4353"/>
                </a:lnTo>
                <a:lnTo>
                  <a:pt x="3859" y="4353"/>
                </a:lnTo>
                <a:lnTo>
                  <a:pt x="3890" y="4405"/>
                </a:lnTo>
                <a:lnTo>
                  <a:pt x="3920" y="4459"/>
                </a:lnTo>
                <a:lnTo>
                  <a:pt x="3890" y="4513"/>
                </a:lnTo>
                <a:lnTo>
                  <a:pt x="3859" y="4565"/>
                </a:lnTo>
                <a:lnTo>
                  <a:pt x="3734" y="4565"/>
                </a:lnTo>
                <a:close/>
                <a:moveTo>
                  <a:pt x="3542" y="4677"/>
                </a:moveTo>
                <a:lnTo>
                  <a:pt x="3511" y="4625"/>
                </a:lnTo>
                <a:lnTo>
                  <a:pt x="3481" y="4570"/>
                </a:lnTo>
                <a:lnTo>
                  <a:pt x="3511" y="4516"/>
                </a:lnTo>
                <a:lnTo>
                  <a:pt x="3542" y="4464"/>
                </a:lnTo>
                <a:lnTo>
                  <a:pt x="3665" y="4464"/>
                </a:lnTo>
                <a:lnTo>
                  <a:pt x="3726" y="4570"/>
                </a:lnTo>
                <a:lnTo>
                  <a:pt x="3665" y="4677"/>
                </a:lnTo>
                <a:lnTo>
                  <a:pt x="3542" y="4677"/>
                </a:lnTo>
                <a:close/>
                <a:moveTo>
                  <a:pt x="3348" y="4565"/>
                </a:moveTo>
                <a:lnTo>
                  <a:pt x="3287" y="4459"/>
                </a:lnTo>
                <a:lnTo>
                  <a:pt x="3348" y="4353"/>
                </a:lnTo>
                <a:lnTo>
                  <a:pt x="3473" y="4353"/>
                </a:lnTo>
                <a:lnTo>
                  <a:pt x="3504" y="4405"/>
                </a:lnTo>
                <a:lnTo>
                  <a:pt x="3535" y="4459"/>
                </a:lnTo>
                <a:lnTo>
                  <a:pt x="3504" y="4513"/>
                </a:lnTo>
                <a:lnTo>
                  <a:pt x="3473" y="4565"/>
                </a:lnTo>
                <a:lnTo>
                  <a:pt x="3348" y="4565"/>
                </a:lnTo>
                <a:close/>
                <a:moveTo>
                  <a:pt x="3157" y="4677"/>
                </a:moveTo>
                <a:lnTo>
                  <a:pt x="3126" y="4625"/>
                </a:lnTo>
                <a:lnTo>
                  <a:pt x="3095" y="4570"/>
                </a:lnTo>
                <a:lnTo>
                  <a:pt x="3126" y="4516"/>
                </a:lnTo>
                <a:lnTo>
                  <a:pt x="3157" y="4464"/>
                </a:lnTo>
                <a:lnTo>
                  <a:pt x="3280" y="4464"/>
                </a:lnTo>
                <a:lnTo>
                  <a:pt x="3341" y="4570"/>
                </a:lnTo>
                <a:lnTo>
                  <a:pt x="3280" y="4677"/>
                </a:lnTo>
                <a:lnTo>
                  <a:pt x="3157" y="4677"/>
                </a:lnTo>
                <a:close/>
                <a:moveTo>
                  <a:pt x="2963" y="4565"/>
                </a:moveTo>
                <a:lnTo>
                  <a:pt x="2901" y="4459"/>
                </a:lnTo>
                <a:lnTo>
                  <a:pt x="2963" y="4353"/>
                </a:lnTo>
                <a:lnTo>
                  <a:pt x="3088" y="4353"/>
                </a:lnTo>
                <a:lnTo>
                  <a:pt x="3119" y="4405"/>
                </a:lnTo>
                <a:lnTo>
                  <a:pt x="3150" y="4459"/>
                </a:lnTo>
                <a:lnTo>
                  <a:pt x="3119" y="4513"/>
                </a:lnTo>
                <a:lnTo>
                  <a:pt x="3088" y="4565"/>
                </a:lnTo>
                <a:lnTo>
                  <a:pt x="2963" y="4565"/>
                </a:lnTo>
                <a:close/>
                <a:moveTo>
                  <a:pt x="2771" y="4677"/>
                </a:moveTo>
                <a:lnTo>
                  <a:pt x="2741" y="4625"/>
                </a:lnTo>
                <a:lnTo>
                  <a:pt x="2710" y="4570"/>
                </a:lnTo>
                <a:lnTo>
                  <a:pt x="2741" y="4516"/>
                </a:lnTo>
                <a:lnTo>
                  <a:pt x="2771" y="4464"/>
                </a:lnTo>
                <a:lnTo>
                  <a:pt x="2894" y="4464"/>
                </a:lnTo>
                <a:lnTo>
                  <a:pt x="2956" y="4570"/>
                </a:lnTo>
                <a:lnTo>
                  <a:pt x="2894" y="4677"/>
                </a:lnTo>
                <a:lnTo>
                  <a:pt x="2771" y="4677"/>
                </a:lnTo>
                <a:close/>
                <a:moveTo>
                  <a:pt x="2577" y="4565"/>
                </a:moveTo>
                <a:lnTo>
                  <a:pt x="2516" y="4459"/>
                </a:lnTo>
                <a:lnTo>
                  <a:pt x="2577" y="4353"/>
                </a:lnTo>
                <a:lnTo>
                  <a:pt x="2703" y="4353"/>
                </a:lnTo>
                <a:lnTo>
                  <a:pt x="2733" y="4405"/>
                </a:lnTo>
                <a:lnTo>
                  <a:pt x="2764" y="4459"/>
                </a:lnTo>
                <a:lnTo>
                  <a:pt x="2733" y="4513"/>
                </a:lnTo>
                <a:lnTo>
                  <a:pt x="2703" y="4565"/>
                </a:lnTo>
                <a:lnTo>
                  <a:pt x="2577" y="4565"/>
                </a:lnTo>
                <a:close/>
                <a:moveTo>
                  <a:pt x="2386" y="4677"/>
                </a:moveTo>
                <a:lnTo>
                  <a:pt x="2355" y="4625"/>
                </a:lnTo>
                <a:lnTo>
                  <a:pt x="2324" y="4570"/>
                </a:lnTo>
                <a:lnTo>
                  <a:pt x="2355" y="4516"/>
                </a:lnTo>
                <a:lnTo>
                  <a:pt x="2386" y="4464"/>
                </a:lnTo>
                <a:lnTo>
                  <a:pt x="2509" y="4464"/>
                </a:lnTo>
                <a:lnTo>
                  <a:pt x="2570" y="4570"/>
                </a:lnTo>
                <a:lnTo>
                  <a:pt x="2509" y="4677"/>
                </a:lnTo>
                <a:lnTo>
                  <a:pt x="2386" y="4677"/>
                </a:lnTo>
                <a:close/>
                <a:moveTo>
                  <a:pt x="2192" y="4565"/>
                </a:moveTo>
                <a:lnTo>
                  <a:pt x="2131" y="4459"/>
                </a:lnTo>
                <a:lnTo>
                  <a:pt x="2192" y="4353"/>
                </a:lnTo>
                <a:lnTo>
                  <a:pt x="2317" y="4353"/>
                </a:lnTo>
                <a:lnTo>
                  <a:pt x="2348" y="4405"/>
                </a:lnTo>
                <a:lnTo>
                  <a:pt x="2379" y="4459"/>
                </a:lnTo>
                <a:lnTo>
                  <a:pt x="2348" y="4513"/>
                </a:lnTo>
                <a:lnTo>
                  <a:pt x="2317" y="4565"/>
                </a:lnTo>
                <a:lnTo>
                  <a:pt x="2192" y="4565"/>
                </a:lnTo>
                <a:close/>
                <a:moveTo>
                  <a:pt x="2001" y="4677"/>
                </a:moveTo>
                <a:lnTo>
                  <a:pt x="1970" y="4625"/>
                </a:lnTo>
                <a:lnTo>
                  <a:pt x="1939" y="4570"/>
                </a:lnTo>
                <a:lnTo>
                  <a:pt x="1970" y="4516"/>
                </a:lnTo>
                <a:lnTo>
                  <a:pt x="2001" y="4464"/>
                </a:lnTo>
                <a:lnTo>
                  <a:pt x="2123" y="4464"/>
                </a:lnTo>
                <a:lnTo>
                  <a:pt x="2185" y="4570"/>
                </a:lnTo>
                <a:lnTo>
                  <a:pt x="2123" y="4677"/>
                </a:lnTo>
                <a:lnTo>
                  <a:pt x="2001" y="4677"/>
                </a:lnTo>
                <a:close/>
                <a:moveTo>
                  <a:pt x="1807" y="4565"/>
                </a:moveTo>
                <a:lnTo>
                  <a:pt x="1745" y="4459"/>
                </a:lnTo>
                <a:lnTo>
                  <a:pt x="1807" y="4353"/>
                </a:lnTo>
                <a:lnTo>
                  <a:pt x="1932" y="4353"/>
                </a:lnTo>
                <a:lnTo>
                  <a:pt x="1963" y="4405"/>
                </a:lnTo>
                <a:lnTo>
                  <a:pt x="1993" y="4459"/>
                </a:lnTo>
                <a:lnTo>
                  <a:pt x="1963" y="4513"/>
                </a:lnTo>
                <a:lnTo>
                  <a:pt x="1932" y="4565"/>
                </a:lnTo>
                <a:lnTo>
                  <a:pt x="1807" y="4565"/>
                </a:lnTo>
                <a:close/>
                <a:moveTo>
                  <a:pt x="1615" y="4677"/>
                </a:moveTo>
                <a:lnTo>
                  <a:pt x="1584" y="4625"/>
                </a:lnTo>
                <a:lnTo>
                  <a:pt x="1554" y="4570"/>
                </a:lnTo>
                <a:lnTo>
                  <a:pt x="1584" y="4516"/>
                </a:lnTo>
                <a:lnTo>
                  <a:pt x="1615" y="4464"/>
                </a:lnTo>
                <a:lnTo>
                  <a:pt x="1738" y="4464"/>
                </a:lnTo>
                <a:lnTo>
                  <a:pt x="1800" y="4570"/>
                </a:lnTo>
                <a:lnTo>
                  <a:pt x="1738" y="4677"/>
                </a:lnTo>
                <a:lnTo>
                  <a:pt x="1615" y="4677"/>
                </a:lnTo>
                <a:close/>
                <a:moveTo>
                  <a:pt x="1421" y="4565"/>
                </a:moveTo>
                <a:lnTo>
                  <a:pt x="1360" y="4459"/>
                </a:lnTo>
                <a:lnTo>
                  <a:pt x="1421" y="4353"/>
                </a:lnTo>
                <a:lnTo>
                  <a:pt x="1547" y="4353"/>
                </a:lnTo>
                <a:lnTo>
                  <a:pt x="1577" y="4405"/>
                </a:lnTo>
                <a:lnTo>
                  <a:pt x="1608" y="4459"/>
                </a:lnTo>
                <a:lnTo>
                  <a:pt x="1577" y="4513"/>
                </a:lnTo>
                <a:lnTo>
                  <a:pt x="1547" y="4565"/>
                </a:lnTo>
                <a:lnTo>
                  <a:pt x="1421" y="4565"/>
                </a:lnTo>
                <a:close/>
                <a:moveTo>
                  <a:pt x="1230" y="4677"/>
                </a:moveTo>
                <a:lnTo>
                  <a:pt x="1199" y="4625"/>
                </a:lnTo>
                <a:lnTo>
                  <a:pt x="1168" y="4570"/>
                </a:lnTo>
                <a:lnTo>
                  <a:pt x="1199" y="4516"/>
                </a:lnTo>
                <a:lnTo>
                  <a:pt x="1230" y="4464"/>
                </a:lnTo>
                <a:lnTo>
                  <a:pt x="1353" y="4464"/>
                </a:lnTo>
                <a:lnTo>
                  <a:pt x="1414" y="4570"/>
                </a:lnTo>
                <a:lnTo>
                  <a:pt x="1353" y="4677"/>
                </a:lnTo>
                <a:lnTo>
                  <a:pt x="1230" y="4677"/>
                </a:lnTo>
                <a:close/>
                <a:moveTo>
                  <a:pt x="1036" y="4565"/>
                </a:moveTo>
                <a:lnTo>
                  <a:pt x="974" y="4459"/>
                </a:lnTo>
                <a:lnTo>
                  <a:pt x="1036" y="4353"/>
                </a:lnTo>
                <a:lnTo>
                  <a:pt x="1161" y="4353"/>
                </a:lnTo>
                <a:lnTo>
                  <a:pt x="1192" y="4405"/>
                </a:lnTo>
                <a:lnTo>
                  <a:pt x="1223" y="4459"/>
                </a:lnTo>
                <a:lnTo>
                  <a:pt x="1192" y="4513"/>
                </a:lnTo>
                <a:lnTo>
                  <a:pt x="1161" y="4565"/>
                </a:lnTo>
                <a:lnTo>
                  <a:pt x="1036" y="4565"/>
                </a:lnTo>
                <a:close/>
                <a:moveTo>
                  <a:pt x="844" y="4677"/>
                </a:moveTo>
                <a:lnTo>
                  <a:pt x="814" y="4625"/>
                </a:lnTo>
                <a:lnTo>
                  <a:pt x="783" y="4570"/>
                </a:lnTo>
                <a:lnTo>
                  <a:pt x="814" y="4516"/>
                </a:lnTo>
                <a:lnTo>
                  <a:pt x="844" y="4464"/>
                </a:lnTo>
                <a:lnTo>
                  <a:pt x="967" y="4464"/>
                </a:lnTo>
                <a:lnTo>
                  <a:pt x="1029" y="4570"/>
                </a:lnTo>
                <a:lnTo>
                  <a:pt x="967" y="4677"/>
                </a:lnTo>
                <a:lnTo>
                  <a:pt x="844" y="4677"/>
                </a:lnTo>
                <a:close/>
                <a:moveTo>
                  <a:pt x="651" y="4565"/>
                </a:moveTo>
                <a:lnTo>
                  <a:pt x="589" y="4459"/>
                </a:lnTo>
                <a:lnTo>
                  <a:pt x="651" y="4353"/>
                </a:lnTo>
                <a:lnTo>
                  <a:pt x="776" y="4353"/>
                </a:lnTo>
                <a:lnTo>
                  <a:pt x="807" y="4405"/>
                </a:lnTo>
                <a:lnTo>
                  <a:pt x="837" y="4459"/>
                </a:lnTo>
                <a:lnTo>
                  <a:pt x="807" y="4513"/>
                </a:lnTo>
                <a:lnTo>
                  <a:pt x="776" y="4565"/>
                </a:lnTo>
                <a:lnTo>
                  <a:pt x="651" y="4565"/>
                </a:lnTo>
                <a:close/>
                <a:moveTo>
                  <a:pt x="459" y="4677"/>
                </a:moveTo>
                <a:lnTo>
                  <a:pt x="428" y="4625"/>
                </a:lnTo>
                <a:lnTo>
                  <a:pt x="398" y="4570"/>
                </a:lnTo>
                <a:lnTo>
                  <a:pt x="428" y="4516"/>
                </a:lnTo>
                <a:lnTo>
                  <a:pt x="459" y="4464"/>
                </a:lnTo>
                <a:lnTo>
                  <a:pt x="582" y="4464"/>
                </a:lnTo>
                <a:lnTo>
                  <a:pt x="643" y="4570"/>
                </a:lnTo>
                <a:lnTo>
                  <a:pt x="582" y="4677"/>
                </a:lnTo>
                <a:lnTo>
                  <a:pt x="459" y="4677"/>
                </a:lnTo>
                <a:close/>
                <a:moveTo>
                  <a:pt x="265" y="4565"/>
                </a:moveTo>
                <a:lnTo>
                  <a:pt x="204" y="4459"/>
                </a:lnTo>
                <a:lnTo>
                  <a:pt x="265" y="4353"/>
                </a:lnTo>
                <a:lnTo>
                  <a:pt x="388" y="4353"/>
                </a:lnTo>
                <a:lnTo>
                  <a:pt x="421" y="4405"/>
                </a:lnTo>
                <a:lnTo>
                  <a:pt x="452" y="4459"/>
                </a:lnTo>
                <a:lnTo>
                  <a:pt x="421" y="4513"/>
                </a:lnTo>
                <a:lnTo>
                  <a:pt x="388" y="4565"/>
                </a:lnTo>
                <a:lnTo>
                  <a:pt x="265" y="4565"/>
                </a:lnTo>
                <a:close/>
                <a:moveTo>
                  <a:pt x="388" y="566"/>
                </a:moveTo>
                <a:lnTo>
                  <a:pt x="421" y="620"/>
                </a:lnTo>
                <a:lnTo>
                  <a:pt x="452" y="672"/>
                </a:lnTo>
                <a:lnTo>
                  <a:pt x="421" y="727"/>
                </a:lnTo>
                <a:lnTo>
                  <a:pt x="388" y="781"/>
                </a:lnTo>
                <a:lnTo>
                  <a:pt x="265" y="781"/>
                </a:lnTo>
                <a:lnTo>
                  <a:pt x="204" y="672"/>
                </a:lnTo>
                <a:lnTo>
                  <a:pt x="265" y="566"/>
                </a:lnTo>
                <a:lnTo>
                  <a:pt x="388" y="566"/>
                </a:lnTo>
                <a:close/>
                <a:moveTo>
                  <a:pt x="582" y="677"/>
                </a:moveTo>
                <a:lnTo>
                  <a:pt x="643" y="783"/>
                </a:lnTo>
                <a:lnTo>
                  <a:pt x="582" y="892"/>
                </a:lnTo>
                <a:lnTo>
                  <a:pt x="459" y="892"/>
                </a:lnTo>
                <a:lnTo>
                  <a:pt x="428" y="838"/>
                </a:lnTo>
                <a:lnTo>
                  <a:pt x="398" y="783"/>
                </a:lnTo>
                <a:lnTo>
                  <a:pt x="428" y="731"/>
                </a:lnTo>
                <a:lnTo>
                  <a:pt x="459" y="677"/>
                </a:lnTo>
                <a:lnTo>
                  <a:pt x="582" y="677"/>
                </a:lnTo>
                <a:close/>
                <a:moveTo>
                  <a:pt x="776" y="566"/>
                </a:moveTo>
                <a:lnTo>
                  <a:pt x="807" y="620"/>
                </a:lnTo>
                <a:lnTo>
                  <a:pt x="837" y="672"/>
                </a:lnTo>
                <a:lnTo>
                  <a:pt x="807" y="727"/>
                </a:lnTo>
                <a:lnTo>
                  <a:pt x="776" y="781"/>
                </a:lnTo>
                <a:lnTo>
                  <a:pt x="651" y="781"/>
                </a:lnTo>
                <a:lnTo>
                  <a:pt x="589" y="672"/>
                </a:lnTo>
                <a:lnTo>
                  <a:pt x="651" y="566"/>
                </a:lnTo>
                <a:lnTo>
                  <a:pt x="776" y="566"/>
                </a:lnTo>
                <a:close/>
                <a:moveTo>
                  <a:pt x="967" y="677"/>
                </a:moveTo>
                <a:lnTo>
                  <a:pt x="1029" y="783"/>
                </a:lnTo>
                <a:lnTo>
                  <a:pt x="967" y="892"/>
                </a:lnTo>
                <a:lnTo>
                  <a:pt x="844" y="892"/>
                </a:lnTo>
                <a:lnTo>
                  <a:pt x="814" y="838"/>
                </a:lnTo>
                <a:lnTo>
                  <a:pt x="783" y="783"/>
                </a:lnTo>
                <a:lnTo>
                  <a:pt x="814" y="731"/>
                </a:lnTo>
                <a:lnTo>
                  <a:pt x="844" y="677"/>
                </a:lnTo>
                <a:lnTo>
                  <a:pt x="967" y="677"/>
                </a:lnTo>
                <a:close/>
                <a:moveTo>
                  <a:pt x="1161" y="566"/>
                </a:moveTo>
                <a:lnTo>
                  <a:pt x="1192" y="620"/>
                </a:lnTo>
                <a:lnTo>
                  <a:pt x="1223" y="672"/>
                </a:lnTo>
                <a:lnTo>
                  <a:pt x="1192" y="727"/>
                </a:lnTo>
                <a:lnTo>
                  <a:pt x="1161" y="781"/>
                </a:lnTo>
                <a:lnTo>
                  <a:pt x="1036" y="781"/>
                </a:lnTo>
                <a:lnTo>
                  <a:pt x="974" y="672"/>
                </a:lnTo>
                <a:lnTo>
                  <a:pt x="1036" y="566"/>
                </a:lnTo>
                <a:lnTo>
                  <a:pt x="1161" y="566"/>
                </a:lnTo>
                <a:close/>
                <a:moveTo>
                  <a:pt x="1353" y="677"/>
                </a:moveTo>
                <a:lnTo>
                  <a:pt x="1414" y="783"/>
                </a:lnTo>
                <a:lnTo>
                  <a:pt x="1353" y="892"/>
                </a:lnTo>
                <a:lnTo>
                  <a:pt x="1230" y="892"/>
                </a:lnTo>
                <a:lnTo>
                  <a:pt x="1199" y="838"/>
                </a:lnTo>
                <a:lnTo>
                  <a:pt x="1168" y="783"/>
                </a:lnTo>
                <a:lnTo>
                  <a:pt x="1199" y="731"/>
                </a:lnTo>
                <a:lnTo>
                  <a:pt x="1230" y="677"/>
                </a:lnTo>
                <a:lnTo>
                  <a:pt x="1353" y="677"/>
                </a:lnTo>
                <a:close/>
                <a:moveTo>
                  <a:pt x="1547" y="566"/>
                </a:moveTo>
                <a:lnTo>
                  <a:pt x="1577" y="620"/>
                </a:lnTo>
                <a:lnTo>
                  <a:pt x="1608" y="672"/>
                </a:lnTo>
                <a:lnTo>
                  <a:pt x="1577" y="727"/>
                </a:lnTo>
                <a:lnTo>
                  <a:pt x="1547" y="781"/>
                </a:lnTo>
                <a:lnTo>
                  <a:pt x="1421" y="781"/>
                </a:lnTo>
                <a:lnTo>
                  <a:pt x="1360" y="672"/>
                </a:lnTo>
                <a:lnTo>
                  <a:pt x="1421" y="566"/>
                </a:lnTo>
                <a:lnTo>
                  <a:pt x="1547" y="566"/>
                </a:lnTo>
                <a:close/>
                <a:moveTo>
                  <a:pt x="1738" y="677"/>
                </a:moveTo>
                <a:lnTo>
                  <a:pt x="1800" y="783"/>
                </a:lnTo>
                <a:lnTo>
                  <a:pt x="1738" y="892"/>
                </a:lnTo>
                <a:lnTo>
                  <a:pt x="1615" y="892"/>
                </a:lnTo>
                <a:lnTo>
                  <a:pt x="1584" y="838"/>
                </a:lnTo>
                <a:lnTo>
                  <a:pt x="1554" y="783"/>
                </a:lnTo>
                <a:lnTo>
                  <a:pt x="1584" y="731"/>
                </a:lnTo>
                <a:lnTo>
                  <a:pt x="1615" y="677"/>
                </a:lnTo>
                <a:lnTo>
                  <a:pt x="1738" y="677"/>
                </a:lnTo>
                <a:close/>
                <a:moveTo>
                  <a:pt x="1932" y="566"/>
                </a:moveTo>
                <a:lnTo>
                  <a:pt x="1963" y="620"/>
                </a:lnTo>
                <a:lnTo>
                  <a:pt x="1993" y="672"/>
                </a:lnTo>
                <a:lnTo>
                  <a:pt x="1963" y="727"/>
                </a:lnTo>
                <a:lnTo>
                  <a:pt x="1932" y="781"/>
                </a:lnTo>
                <a:lnTo>
                  <a:pt x="1807" y="781"/>
                </a:lnTo>
                <a:lnTo>
                  <a:pt x="1745" y="672"/>
                </a:lnTo>
                <a:lnTo>
                  <a:pt x="1807" y="566"/>
                </a:lnTo>
                <a:lnTo>
                  <a:pt x="1932" y="566"/>
                </a:lnTo>
                <a:close/>
                <a:moveTo>
                  <a:pt x="2123" y="677"/>
                </a:moveTo>
                <a:lnTo>
                  <a:pt x="2185" y="783"/>
                </a:lnTo>
                <a:lnTo>
                  <a:pt x="2123" y="892"/>
                </a:lnTo>
                <a:lnTo>
                  <a:pt x="2001" y="892"/>
                </a:lnTo>
                <a:lnTo>
                  <a:pt x="1970" y="838"/>
                </a:lnTo>
                <a:lnTo>
                  <a:pt x="1939" y="783"/>
                </a:lnTo>
                <a:lnTo>
                  <a:pt x="1970" y="731"/>
                </a:lnTo>
                <a:lnTo>
                  <a:pt x="2001" y="677"/>
                </a:lnTo>
                <a:lnTo>
                  <a:pt x="2123" y="677"/>
                </a:lnTo>
                <a:close/>
                <a:moveTo>
                  <a:pt x="2317" y="566"/>
                </a:moveTo>
                <a:lnTo>
                  <a:pt x="2348" y="620"/>
                </a:lnTo>
                <a:lnTo>
                  <a:pt x="2379" y="672"/>
                </a:lnTo>
                <a:lnTo>
                  <a:pt x="2348" y="727"/>
                </a:lnTo>
                <a:lnTo>
                  <a:pt x="2317" y="781"/>
                </a:lnTo>
                <a:lnTo>
                  <a:pt x="2192" y="781"/>
                </a:lnTo>
                <a:lnTo>
                  <a:pt x="2131" y="672"/>
                </a:lnTo>
                <a:lnTo>
                  <a:pt x="2192" y="566"/>
                </a:lnTo>
                <a:lnTo>
                  <a:pt x="2317" y="566"/>
                </a:lnTo>
                <a:close/>
                <a:moveTo>
                  <a:pt x="2509" y="677"/>
                </a:moveTo>
                <a:lnTo>
                  <a:pt x="2570" y="783"/>
                </a:lnTo>
                <a:lnTo>
                  <a:pt x="2509" y="892"/>
                </a:lnTo>
                <a:lnTo>
                  <a:pt x="2386" y="892"/>
                </a:lnTo>
                <a:lnTo>
                  <a:pt x="2355" y="838"/>
                </a:lnTo>
                <a:lnTo>
                  <a:pt x="2324" y="783"/>
                </a:lnTo>
                <a:lnTo>
                  <a:pt x="2355" y="731"/>
                </a:lnTo>
                <a:lnTo>
                  <a:pt x="2386" y="677"/>
                </a:lnTo>
                <a:lnTo>
                  <a:pt x="2509" y="677"/>
                </a:lnTo>
                <a:close/>
                <a:moveTo>
                  <a:pt x="2703" y="566"/>
                </a:moveTo>
                <a:lnTo>
                  <a:pt x="2733" y="620"/>
                </a:lnTo>
                <a:lnTo>
                  <a:pt x="2764" y="672"/>
                </a:lnTo>
                <a:lnTo>
                  <a:pt x="2733" y="727"/>
                </a:lnTo>
                <a:lnTo>
                  <a:pt x="2703" y="781"/>
                </a:lnTo>
                <a:lnTo>
                  <a:pt x="2577" y="781"/>
                </a:lnTo>
                <a:lnTo>
                  <a:pt x="2516" y="672"/>
                </a:lnTo>
                <a:lnTo>
                  <a:pt x="2577" y="566"/>
                </a:lnTo>
                <a:lnTo>
                  <a:pt x="2703" y="566"/>
                </a:lnTo>
                <a:close/>
                <a:moveTo>
                  <a:pt x="2894" y="677"/>
                </a:moveTo>
                <a:lnTo>
                  <a:pt x="2956" y="783"/>
                </a:lnTo>
                <a:lnTo>
                  <a:pt x="2894" y="892"/>
                </a:lnTo>
                <a:lnTo>
                  <a:pt x="2771" y="892"/>
                </a:lnTo>
                <a:lnTo>
                  <a:pt x="2741" y="838"/>
                </a:lnTo>
                <a:lnTo>
                  <a:pt x="2710" y="783"/>
                </a:lnTo>
                <a:lnTo>
                  <a:pt x="2741" y="731"/>
                </a:lnTo>
                <a:lnTo>
                  <a:pt x="2771" y="677"/>
                </a:lnTo>
                <a:lnTo>
                  <a:pt x="2894" y="677"/>
                </a:lnTo>
                <a:close/>
                <a:moveTo>
                  <a:pt x="3088" y="566"/>
                </a:moveTo>
                <a:lnTo>
                  <a:pt x="3119" y="620"/>
                </a:lnTo>
                <a:lnTo>
                  <a:pt x="3150" y="672"/>
                </a:lnTo>
                <a:lnTo>
                  <a:pt x="3119" y="727"/>
                </a:lnTo>
                <a:lnTo>
                  <a:pt x="3088" y="781"/>
                </a:lnTo>
                <a:lnTo>
                  <a:pt x="2963" y="781"/>
                </a:lnTo>
                <a:lnTo>
                  <a:pt x="2901" y="672"/>
                </a:lnTo>
                <a:lnTo>
                  <a:pt x="2963" y="566"/>
                </a:lnTo>
                <a:lnTo>
                  <a:pt x="3088" y="566"/>
                </a:lnTo>
                <a:close/>
                <a:moveTo>
                  <a:pt x="3280" y="677"/>
                </a:moveTo>
                <a:lnTo>
                  <a:pt x="3341" y="783"/>
                </a:lnTo>
                <a:lnTo>
                  <a:pt x="3280" y="892"/>
                </a:lnTo>
                <a:lnTo>
                  <a:pt x="3157" y="892"/>
                </a:lnTo>
                <a:lnTo>
                  <a:pt x="3126" y="838"/>
                </a:lnTo>
                <a:lnTo>
                  <a:pt x="3095" y="783"/>
                </a:lnTo>
                <a:lnTo>
                  <a:pt x="3126" y="731"/>
                </a:lnTo>
                <a:lnTo>
                  <a:pt x="3157" y="677"/>
                </a:lnTo>
                <a:lnTo>
                  <a:pt x="3280" y="677"/>
                </a:lnTo>
                <a:close/>
                <a:moveTo>
                  <a:pt x="3473" y="566"/>
                </a:moveTo>
                <a:lnTo>
                  <a:pt x="3504" y="620"/>
                </a:lnTo>
                <a:lnTo>
                  <a:pt x="3535" y="672"/>
                </a:lnTo>
                <a:lnTo>
                  <a:pt x="3504" y="727"/>
                </a:lnTo>
                <a:lnTo>
                  <a:pt x="3473" y="781"/>
                </a:lnTo>
                <a:lnTo>
                  <a:pt x="3348" y="781"/>
                </a:lnTo>
                <a:lnTo>
                  <a:pt x="3287" y="672"/>
                </a:lnTo>
                <a:lnTo>
                  <a:pt x="3348" y="566"/>
                </a:lnTo>
                <a:lnTo>
                  <a:pt x="3473" y="566"/>
                </a:lnTo>
                <a:close/>
                <a:moveTo>
                  <a:pt x="3665" y="677"/>
                </a:moveTo>
                <a:lnTo>
                  <a:pt x="3726" y="783"/>
                </a:lnTo>
                <a:lnTo>
                  <a:pt x="3665" y="892"/>
                </a:lnTo>
                <a:lnTo>
                  <a:pt x="3542" y="892"/>
                </a:lnTo>
                <a:lnTo>
                  <a:pt x="3511" y="838"/>
                </a:lnTo>
                <a:lnTo>
                  <a:pt x="3481" y="783"/>
                </a:lnTo>
                <a:lnTo>
                  <a:pt x="3511" y="731"/>
                </a:lnTo>
                <a:lnTo>
                  <a:pt x="3542" y="677"/>
                </a:lnTo>
                <a:lnTo>
                  <a:pt x="3665" y="677"/>
                </a:lnTo>
                <a:close/>
                <a:moveTo>
                  <a:pt x="3859" y="566"/>
                </a:moveTo>
                <a:lnTo>
                  <a:pt x="3890" y="620"/>
                </a:lnTo>
                <a:lnTo>
                  <a:pt x="3920" y="672"/>
                </a:lnTo>
                <a:lnTo>
                  <a:pt x="3890" y="727"/>
                </a:lnTo>
                <a:lnTo>
                  <a:pt x="3859" y="781"/>
                </a:lnTo>
                <a:lnTo>
                  <a:pt x="3734" y="781"/>
                </a:lnTo>
                <a:lnTo>
                  <a:pt x="3672" y="672"/>
                </a:lnTo>
                <a:lnTo>
                  <a:pt x="3734" y="566"/>
                </a:lnTo>
                <a:lnTo>
                  <a:pt x="3859" y="566"/>
                </a:lnTo>
                <a:close/>
                <a:moveTo>
                  <a:pt x="4050" y="677"/>
                </a:moveTo>
                <a:lnTo>
                  <a:pt x="4112" y="783"/>
                </a:lnTo>
                <a:lnTo>
                  <a:pt x="4050" y="892"/>
                </a:lnTo>
                <a:lnTo>
                  <a:pt x="3927" y="892"/>
                </a:lnTo>
                <a:lnTo>
                  <a:pt x="3897" y="838"/>
                </a:lnTo>
                <a:lnTo>
                  <a:pt x="3866" y="783"/>
                </a:lnTo>
                <a:lnTo>
                  <a:pt x="3897" y="731"/>
                </a:lnTo>
                <a:lnTo>
                  <a:pt x="3927" y="677"/>
                </a:lnTo>
                <a:lnTo>
                  <a:pt x="4050" y="677"/>
                </a:lnTo>
                <a:close/>
                <a:moveTo>
                  <a:pt x="4244" y="566"/>
                </a:moveTo>
                <a:lnTo>
                  <a:pt x="4275" y="620"/>
                </a:lnTo>
                <a:lnTo>
                  <a:pt x="4306" y="672"/>
                </a:lnTo>
                <a:lnTo>
                  <a:pt x="4275" y="727"/>
                </a:lnTo>
                <a:lnTo>
                  <a:pt x="4244" y="781"/>
                </a:lnTo>
                <a:lnTo>
                  <a:pt x="4119" y="781"/>
                </a:lnTo>
                <a:lnTo>
                  <a:pt x="4057" y="672"/>
                </a:lnTo>
                <a:lnTo>
                  <a:pt x="4119" y="566"/>
                </a:lnTo>
                <a:lnTo>
                  <a:pt x="4244" y="566"/>
                </a:lnTo>
                <a:close/>
                <a:moveTo>
                  <a:pt x="4436" y="677"/>
                </a:moveTo>
                <a:lnTo>
                  <a:pt x="4497" y="783"/>
                </a:lnTo>
                <a:lnTo>
                  <a:pt x="4436" y="892"/>
                </a:lnTo>
                <a:lnTo>
                  <a:pt x="4313" y="892"/>
                </a:lnTo>
                <a:lnTo>
                  <a:pt x="4282" y="838"/>
                </a:lnTo>
                <a:lnTo>
                  <a:pt x="4251" y="783"/>
                </a:lnTo>
                <a:lnTo>
                  <a:pt x="4282" y="731"/>
                </a:lnTo>
                <a:lnTo>
                  <a:pt x="4313" y="677"/>
                </a:lnTo>
                <a:lnTo>
                  <a:pt x="4436" y="677"/>
                </a:lnTo>
                <a:close/>
                <a:moveTo>
                  <a:pt x="4630" y="566"/>
                </a:moveTo>
                <a:lnTo>
                  <a:pt x="4660" y="620"/>
                </a:lnTo>
                <a:lnTo>
                  <a:pt x="4691" y="672"/>
                </a:lnTo>
                <a:lnTo>
                  <a:pt x="4660" y="727"/>
                </a:lnTo>
                <a:lnTo>
                  <a:pt x="4630" y="781"/>
                </a:lnTo>
                <a:lnTo>
                  <a:pt x="4507" y="781"/>
                </a:lnTo>
                <a:lnTo>
                  <a:pt x="4443" y="672"/>
                </a:lnTo>
                <a:lnTo>
                  <a:pt x="4507" y="566"/>
                </a:lnTo>
                <a:lnTo>
                  <a:pt x="4630" y="566"/>
                </a:lnTo>
                <a:close/>
                <a:moveTo>
                  <a:pt x="4821" y="677"/>
                </a:moveTo>
                <a:lnTo>
                  <a:pt x="4883" y="783"/>
                </a:lnTo>
                <a:lnTo>
                  <a:pt x="4821" y="892"/>
                </a:lnTo>
                <a:lnTo>
                  <a:pt x="4698" y="892"/>
                </a:lnTo>
                <a:lnTo>
                  <a:pt x="4667" y="838"/>
                </a:lnTo>
                <a:lnTo>
                  <a:pt x="4637" y="783"/>
                </a:lnTo>
                <a:lnTo>
                  <a:pt x="4667" y="731"/>
                </a:lnTo>
                <a:lnTo>
                  <a:pt x="4698" y="677"/>
                </a:lnTo>
                <a:lnTo>
                  <a:pt x="4821" y="677"/>
                </a:lnTo>
                <a:close/>
                <a:moveTo>
                  <a:pt x="5015" y="566"/>
                </a:moveTo>
                <a:lnTo>
                  <a:pt x="5046" y="620"/>
                </a:lnTo>
                <a:lnTo>
                  <a:pt x="5076" y="672"/>
                </a:lnTo>
                <a:lnTo>
                  <a:pt x="5046" y="727"/>
                </a:lnTo>
                <a:lnTo>
                  <a:pt x="5015" y="781"/>
                </a:lnTo>
                <a:lnTo>
                  <a:pt x="4892" y="781"/>
                </a:lnTo>
                <a:lnTo>
                  <a:pt x="4828" y="672"/>
                </a:lnTo>
                <a:lnTo>
                  <a:pt x="4892" y="566"/>
                </a:lnTo>
                <a:lnTo>
                  <a:pt x="5015" y="566"/>
                </a:lnTo>
                <a:close/>
                <a:moveTo>
                  <a:pt x="5206" y="677"/>
                </a:moveTo>
                <a:lnTo>
                  <a:pt x="5268" y="783"/>
                </a:lnTo>
                <a:lnTo>
                  <a:pt x="5206" y="892"/>
                </a:lnTo>
                <a:lnTo>
                  <a:pt x="5084" y="892"/>
                </a:lnTo>
                <a:lnTo>
                  <a:pt x="5053" y="838"/>
                </a:lnTo>
                <a:lnTo>
                  <a:pt x="5022" y="783"/>
                </a:lnTo>
                <a:lnTo>
                  <a:pt x="5053" y="731"/>
                </a:lnTo>
                <a:lnTo>
                  <a:pt x="5084" y="677"/>
                </a:lnTo>
                <a:lnTo>
                  <a:pt x="5206" y="677"/>
                </a:lnTo>
                <a:close/>
                <a:moveTo>
                  <a:pt x="5400" y="566"/>
                </a:moveTo>
                <a:lnTo>
                  <a:pt x="5431" y="620"/>
                </a:lnTo>
                <a:lnTo>
                  <a:pt x="5462" y="672"/>
                </a:lnTo>
                <a:lnTo>
                  <a:pt x="5431" y="727"/>
                </a:lnTo>
                <a:lnTo>
                  <a:pt x="5400" y="781"/>
                </a:lnTo>
                <a:lnTo>
                  <a:pt x="5277" y="781"/>
                </a:lnTo>
                <a:lnTo>
                  <a:pt x="5214" y="672"/>
                </a:lnTo>
                <a:lnTo>
                  <a:pt x="5277" y="566"/>
                </a:lnTo>
                <a:lnTo>
                  <a:pt x="5400" y="566"/>
                </a:lnTo>
                <a:close/>
                <a:moveTo>
                  <a:pt x="5592" y="677"/>
                </a:moveTo>
                <a:lnTo>
                  <a:pt x="5653" y="783"/>
                </a:lnTo>
                <a:lnTo>
                  <a:pt x="5592" y="892"/>
                </a:lnTo>
                <a:lnTo>
                  <a:pt x="5469" y="892"/>
                </a:lnTo>
                <a:lnTo>
                  <a:pt x="5438" y="838"/>
                </a:lnTo>
                <a:lnTo>
                  <a:pt x="5407" y="783"/>
                </a:lnTo>
                <a:lnTo>
                  <a:pt x="5438" y="731"/>
                </a:lnTo>
                <a:lnTo>
                  <a:pt x="5469" y="677"/>
                </a:lnTo>
                <a:lnTo>
                  <a:pt x="5592" y="677"/>
                </a:lnTo>
                <a:close/>
                <a:moveTo>
                  <a:pt x="5786" y="566"/>
                </a:moveTo>
                <a:lnTo>
                  <a:pt x="5816" y="620"/>
                </a:lnTo>
                <a:lnTo>
                  <a:pt x="5847" y="672"/>
                </a:lnTo>
                <a:lnTo>
                  <a:pt x="5816" y="727"/>
                </a:lnTo>
                <a:lnTo>
                  <a:pt x="5786" y="781"/>
                </a:lnTo>
                <a:lnTo>
                  <a:pt x="5663" y="781"/>
                </a:lnTo>
                <a:lnTo>
                  <a:pt x="5599" y="672"/>
                </a:lnTo>
                <a:lnTo>
                  <a:pt x="5663" y="566"/>
                </a:lnTo>
                <a:lnTo>
                  <a:pt x="5786" y="566"/>
                </a:lnTo>
                <a:close/>
                <a:moveTo>
                  <a:pt x="5977" y="677"/>
                </a:moveTo>
                <a:lnTo>
                  <a:pt x="6039" y="783"/>
                </a:lnTo>
                <a:lnTo>
                  <a:pt x="5977" y="892"/>
                </a:lnTo>
                <a:lnTo>
                  <a:pt x="5854" y="892"/>
                </a:lnTo>
                <a:lnTo>
                  <a:pt x="5824" y="838"/>
                </a:lnTo>
                <a:lnTo>
                  <a:pt x="5793" y="783"/>
                </a:lnTo>
                <a:lnTo>
                  <a:pt x="5824" y="731"/>
                </a:lnTo>
                <a:lnTo>
                  <a:pt x="5854" y="677"/>
                </a:lnTo>
                <a:lnTo>
                  <a:pt x="5977" y="677"/>
                </a:lnTo>
                <a:close/>
                <a:moveTo>
                  <a:pt x="6171" y="566"/>
                </a:moveTo>
                <a:lnTo>
                  <a:pt x="6202" y="620"/>
                </a:lnTo>
                <a:lnTo>
                  <a:pt x="6233" y="672"/>
                </a:lnTo>
                <a:lnTo>
                  <a:pt x="6202" y="727"/>
                </a:lnTo>
                <a:lnTo>
                  <a:pt x="6171" y="781"/>
                </a:lnTo>
                <a:lnTo>
                  <a:pt x="6048" y="781"/>
                </a:lnTo>
                <a:lnTo>
                  <a:pt x="5984" y="672"/>
                </a:lnTo>
                <a:lnTo>
                  <a:pt x="6048" y="566"/>
                </a:lnTo>
                <a:lnTo>
                  <a:pt x="6171" y="566"/>
                </a:lnTo>
                <a:close/>
                <a:moveTo>
                  <a:pt x="6363" y="677"/>
                </a:moveTo>
                <a:lnTo>
                  <a:pt x="6424" y="783"/>
                </a:lnTo>
                <a:lnTo>
                  <a:pt x="6363" y="892"/>
                </a:lnTo>
                <a:lnTo>
                  <a:pt x="6240" y="892"/>
                </a:lnTo>
                <a:lnTo>
                  <a:pt x="6209" y="838"/>
                </a:lnTo>
                <a:lnTo>
                  <a:pt x="6178" y="783"/>
                </a:lnTo>
                <a:lnTo>
                  <a:pt x="6209" y="731"/>
                </a:lnTo>
                <a:lnTo>
                  <a:pt x="6240" y="677"/>
                </a:lnTo>
                <a:lnTo>
                  <a:pt x="6363" y="677"/>
                </a:lnTo>
                <a:close/>
                <a:moveTo>
                  <a:pt x="6556" y="566"/>
                </a:moveTo>
                <a:lnTo>
                  <a:pt x="6587" y="620"/>
                </a:lnTo>
                <a:lnTo>
                  <a:pt x="6618" y="672"/>
                </a:lnTo>
                <a:lnTo>
                  <a:pt x="6587" y="727"/>
                </a:lnTo>
                <a:lnTo>
                  <a:pt x="6556" y="781"/>
                </a:lnTo>
                <a:lnTo>
                  <a:pt x="6434" y="781"/>
                </a:lnTo>
                <a:lnTo>
                  <a:pt x="6370" y="672"/>
                </a:lnTo>
                <a:lnTo>
                  <a:pt x="6434" y="566"/>
                </a:lnTo>
                <a:lnTo>
                  <a:pt x="6556" y="566"/>
                </a:lnTo>
                <a:close/>
                <a:moveTo>
                  <a:pt x="6748" y="677"/>
                </a:moveTo>
                <a:lnTo>
                  <a:pt x="6812" y="783"/>
                </a:lnTo>
                <a:lnTo>
                  <a:pt x="6748" y="892"/>
                </a:lnTo>
                <a:lnTo>
                  <a:pt x="6625" y="892"/>
                </a:lnTo>
                <a:lnTo>
                  <a:pt x="6594" y="838"/>
                </a:lnTo>
                <a:lnTo>
                  <a:pt x="6564" y="783"/>
                </a:lnTo>
                <a:lnTo>
                  <a:pt x="6594" y="731"/>
                </a:lnTo>
                <a:lnTo>
                  <a:pt x="6625" y="677"/>
                </a:lnTo>
                <a:lnTo>
                  <a:pt x="6748" y="677"/>
                </a:lnTo>
                <a:close/>
                <a:moveTo>
                  <a:pt x="6942" y="566"/>
                </a:moveTo>
                <a:lnTo>
                  <a:pt x="6973" y="620"/>
                </a:lnTo>
                <a:lnTo>
                  <a:pt x="7003" y="672"/>
                </a:lnTo>
                <a:lnTo>
                  <a:pt x="6973" y="727"/>
                </a:lnTo>
                <a:lnTo>
                  <a:pt x="6942" y="781"/>
                </a:lnTo>
                <a:lnTo>
                  <a:pt x="6819" y="781"/>
                </a:lnTo>
                <a:lnTo>
                  <a:pt x="6757" y="672"/>
                </a:lnTo>
                <a:lnTo>
                  <a:pt x="6819" y="566"/>
                </a:lnTo>
                <a:lnTo>
                  <a:pt x="6942" y="566"/>
                </a:lnTo>
                <a:close/>
                <a:moveTo>
                  <a:pt x="7133" y="677"/>
                </a:moveTo>
                <a:lnTo>
                  <a:pt x="7197" y="783"/>
                </a:lnTo>
                <a:lnTo>
                  <a:pt x="7133" y="892"/>
                </a:lnTo>
                <a:lnTo>
                  <a:pt x="7010" y="892"/>
                </a:lnTo>
                <a:lnTo>
                  <a:pt x="6980" y="838"/>
                </a:lnTo>
                <a:lnTo>
                  <a:pt x="6949" y="783"/>
                </a:lnTo>
                <a:lnTo>
                  <a:pt x="6980" y="731"/>
                </a:lnTo>
                <a:lnTo>
                  <a:pt x="7010" y="677"/>
                </a:lnTo>
                <a:lnTo>
                  <a:pt x="7133" y="677"/>
                </a:lnTo>
                <a:close/>
                <a:moveTo>
                  <a:pt x="7327" y="566"/>
                </a:moveTo>
                <a:lnTo>
                  <a:pt x="7358" y="620"/>
                </a:lnTo>
                <a:lnTo>
                  <a:pt x="7389" y="672"/>
                </a:lnTo>
                <a:lnTo>
                  <a:pt x="7358" y="727"/>
                </a:lnTo>
                <a:lnTo>
                  <a:pt x="7327" y="781"/>
                </a:lnTo>
                <a:lnTo>
                  <a:pt x="7204" y="781"/>
                </a:lnTo>
                <a:lnTo>
                  <a:pt x="7143" y="672"/>
                </a:lnTo>
                <a:lnTo>
                  <a:pt x="7204" y="566"/>
                </a:lnTo>
                <a:lnTo>
                  <a:pt x="7327" y="566"/>
                </a:lnTo>
                <a:close/>
                <a:moveTo>
                  <a:pt x="7389" y="897"/>
                </a:moveTo>
                <a:lnTo>
                  <a:pt x="7358" y="949"/>
                </a:lnTo>
                <a:lnTo>
                  <a:pt x="7327" y="1003"/>
                </a:lnTo>
                <a:lnTo>
                  <a:pt x="7204" y="1003"/>
                </a:lnTo>
                <a:lnTo>
                  <a:pt x="7143" y="897"/>
                </a:lnTo>
                <a:lnTo>
                  <a:pt x="7204" y="788"/>
                </a:lnTo>
                <a:lnTo>
                  <a:pt x="7327" y="788"/>
                </a:lnTo>
                <a:lnTo>
                  <a:pt x="7358" y="842"/>
                </a:lnTo>
                <a:lnTo>
                  <a:pt x="7389" y="897"/>
                </a:lnTo>
                <a:close/>
                <a:moveTo>
                  <a:pt x="7389" y="1119"/>
                </a:moveTo>
                <a:lnTo>
                  <a:pt x="7358" y="1171"/>
                </a:lnTo>
                <a:lnTo>
                  <a:pt x="7327" y="1226"/>
                </a:lnTo>
                <a:lnTo>
                  <a:pt x="7204" y="1226"/>
                </a:lnTo>
                <a:lnTo>
                  <a:pt x="7143" y="1119"/>
                </a:lnTo>
                <a:lnTo>
                  <a:pt x="7204" y="1010"/>
                </a:lnTo>
                <a:lnTo>
                  <a:pt x="7327" y="1010"/>
                </a:lnTo>
                <a:lnTo>
                  <a:pt x="7358" y="1065"/>
                </a:lnTo>
                <a:lnTo>
                  <a:pt x="7389" y="1119"/>
                </a:lnTo>
                <a:close/>
                <a:moveTo>
                  <a:pt x="7389" y="1342"/>
                </a:moveTo>
                <a:lnTo>
                  <a:pt x="7358" y="1394"/>
                </a:lnTo>
                <a:lnTo>
                  <a:pt x="7327" y="1448"/>
                </a:lnTo>
                <a:lnTo>
                  <a:pt x="7204" y="1448"/>
                </a:lnTo>
                <a:lnTo>
                  <a:pt x="7143" y="1342"/>
                </a:lnTo>
                <a:lnTo>
                  <a:pt x="7204" y="1235"/>
                </a:lnTo>
                <a:lnTo>
                  <a:pt x="7327" y="1235"/>
                </a:lnTo>
                <a:lnTo>
                  <a:pt x="7358" y="1287"/>
                </a:lnTo>
                <a:lnTo>
                  <a:pt x="7389" y="1342"/>
                </a:lnTo>
                <a:close/>
                <a:moveTo>
                  <a:pt x="7389" y="1564"/>
                </a:moveTo>
                <a:lnTo>
                  <a:pt x="7358" y="1618"/>
                </a:lnTo>
                <a:lnTo>
                  <a:pt x="7327" y="1670"/>
                </a:lnTo>
                <a:lnTo>
                  <a:pt x="7204" y="1670"/>
                </a:lnTo>
                <a:lnTo>
                  <a:pt x="7143" y="1564"/>
                </a:lnTo>
                <a:lnTo>
                  <a:pt x="7204" y="1457"/>
                </a:lnTo>
                <a:lnTo>
                  <a:pt x="7327" y="1457"/>
                </a:lnTo>
                <a:lnTo>
                  <a:pt x="7358" y="1509"/>
                </a:lnTo>
                <a:lnTo>
                  <a:pt x="7389" y="1564"/>
                </a:lnTo>
                <a:close/>
                <a:moveTo>
                  <a:pt x="7389" y="1786"/>
                </a:moveTo>
                <a:lnTo>
                  <a:pt x="7358" y="1841"/>
                </a:lnTo>
                <a:lnTo>
                  <a:pt x="7327" y="1893"/>
                </a:lnTo>
                <a:lnTo>
                  <a:pt x="7204" y="1893"/>
                </a:lnTo>
                <a:lnTo>
                  <a:pt x="7143" y="1786"/>
                </a:lnTo>
                <a:lnTo>
                  <a:pt x="7204" y="1680"/>
                </a:lnTo>
                <a:lnTo>
                  <a:pt x="7327" y="1680"/>
                </a:lnTo>
                <a:lnTo>
                  <a:pt x="7358" y="1734"/>
                </a:lnTo>
                <a:lnTo>
                  <a:pt x="7389" y="1786"/>
                </a:lnTo>
                <a:close/>
                <a:moveTo>
                  <a:pt x="7389" y="2009"/>
                </a:moveTo>
                <a:lnTo>
                  <a:pt x="7358" y="2063"/>
                </a:lnTo>
                <a:lnTo>
                  <a:pt x="7327" y="2117"/>
                </a:lnTo>
                <a:lnTo>
                  <a:pt x="7204" y="2117"/>
                </a:lnTo>
                <a:lnTo>
                  <a:pt x="7143" y="2009"/>
                </a:lnTo>
                <a:lnTo>
                  <a:pt x="7204" y="1902"/>
                </a:lnTo>
                <a:lnTo>
                  <a:pt x="7327" y="1902"/>
                </a:lnTo>
                <a:lnTo>
                  <a:pt x="7358" y="1957"/>
                </a:lnTo>
                <a:lnTo>
                  <a:pt x="7389" y="2009"/>
                </a:lnTo>
                <a:close/>
                <a:moveTo>
                  <a:pt x="7389" y="2231"/>
                </a:moveTo>
                <a:lnTo>
                  <a:pt x="7358" y="2285"/>
                </a:lnTo>
                <a:lnTo>
                  <a:pt x="7327" y="2340"/>
                </a:lnTo>
                <a:lnTo>
                  <a:pt x="7204" y="2340"/>
                </a:lnTo>
                <a:lnTo>
                  <a:pt x="7143" y="2231"/>
                </a:lnTo>
                <a:lnTo>
                  <a:pt x="7204" y="2124"/>
                </a:lnTo>
                <a:lnTo>
                  <a:pt x="7327" y="2124"/>
                </a:lnTo>
                <a:lnTo>
                  <a:pt x="7358" y="2179"/>
                </a:lnTo>
                <a:lnTo>
                  <a:pt x="7389" y="2231"/>
                </a:lnTo>
                <a:close/>
                <a:moveTo>
                  <a:pt x="7389" y="2456"/>
                </a:moveTo>
                <a:lnTo>
                  <a:pt x="7358" y="2508"/>
                </a:lnTo>
                <a:lnTo>
                  <a:pt x="7327" y="2562"/>
                </a:lnTo>
                <a:lnTo>
                  <a:pt x="7204" y="2562"/>
                </a:lnTo>
                <a:lnTo>
                  <a:pt x="7143" y="2456"/>
                </a:lnTo>
                <a:lnTo>
                  <a:pt x="7204" y="2347"/>
                </a:lnTo>
                <a:lnTo>
                  <a:pt x="7327" y="2347"/>
                </a:lnTo>
                <a:lnTo>
                  <a:pt x="7358" y="2401"/>
                </a:lnTo>
                <a:lnTo>
                  <a:pt x="7389" y="2456"/>
                </a:lnTo>
                <a:close/>
                <a:moveTo>
                  <a:pt x="7389" y="2678"/>
                </a:moveTo>
                <a:lnTo>
                  <a:pt x="7358" y="2730"/>
                </a:lnTo>
                <a:lnTo>
                  <a:pt x="7327" y="2784"/>
                </a:lnTo>
                <a:lnTo>
                  <a:pt x="7204" y="2784"/>
                </a:lnTo>
                <a:lnTo>
                  <a:pt x="7143" y="2678"/>
                </a:lnTo>
                <a:lnTo>
                  <a:pt x="7204" y="2569"/>
                </a:lnTo>
                <a:lnTo>
                  <a:pt x="7327" y="2569"/>
                </a:lnTo>
                <a:lnTo>
                  <a:pt x="7358" y="2624"/>
                </a:lnTo>
                <a:lnTo>
                  <a:pt x="7389" y="2678"/>
                </a:lnTo>
                <a:close/>
                <a:moveTo>
                  <a:pt x="7389" y="2900"/>
                </a:moveTo>
                <a:lnTo>
                  <a:pt x="7358" y="2955"/>
                </a:lnTo>
                <a:lnTo>
                  <a:pt x="7327" y="3007"/>
                </a:lnTo>
                <a:lnTo>
                  <a:pt x="7204" y="3007"/>
                </a:lnTo>
                <a:lnTo>
                  <a:pt x="7143" y="2900"/>
                </a:lnTo>
                <a:lnTo>
                  <a:pt x="7204" y="2794"/>
                </a:lnTo>
                <a:lnTo>
                  <a:pt x="7327" y="2794"/>
                </a:lnTo>
                <a:lnTo>
                  <a:pt x="7358" y="2846"/>
                </a:lnTo>
                <a:lnTo>
                  <a:pt x="7389" y="2900"/>
                </a:lnTo>
                <a:close/>
                <a:moveTo>
                  <a:pt x="7389" y="3123"/>
                </a:moveTo>
                <a:lnTo>
                  <a:pt x="7358" y="3177"/>
                </a:lnTo>
                <a:lnTo>
                  <a:pt x="7327" y="3229"/>
                </a:lnTo>
                <a:lnTo>
                  <a:pt x="7204" y="3229"/>
                </a:lnTo>
                <a:lnTo>
                  <a:pt x="7143" y="3123"/>
                </a:lnTo>
                <a:lnTo>
                  <a:pt x="7204" y="3016"/>
                </a:lnTo>
                <a:lnTo>
                  <a:pt x="7327" y="3016"/>
                </a:lnTo>
                <a:lnTo>
                  <a:pt x="7358" y="3068"/>
                </a:lnTo>
                <a:lnTo>
                  <a:pt x="7389" y="3123"/>
                </a:lnTo>
                <a:close/>
                <a:moveTo>
                  <a:pt x="7389" y="3345"/>
                </a:moveTo>
                <a:lnTo>
                  <a:pt x="7358" y="3399"/>
                </a:lnTo>
                <a:lnTo>
                  <a:pt x="7327" y="3454"/>
                </a:lnTo>
                <a:lnTo>
                  <a:pt x="7204" y="3454"/>
                </a:lnTo>
                <a:lnTo>
                  <a:pt x="7143" y="3345"/>
                </a:lnTo>
                <a:lnTo>
                  <a:pt x="7204" y="3239"/>
                </a:lnTo>
                <a:lnTo>
                  <a:pt x="7327" y="3239"/>
                </a:lnTo>
                <a:lnTo>
                  <a:pt x="7358" y="3293"/>
                </a:lnTo>
                <a:lnTo>
                  <a:pt x="7389" y="3345"/>
                </a:lnTo>
                <a:close/>
                <a:moveTo>
                  <a:pt x="7389" y="3567"/>
                </a:moveTo>
                <a:lnTo>
                  <a:pt x="7358" y="3622"/>
                </a:lnTo>
                <a:lnTo>
                  <a:pt x="7327" y="3676"/>
                </a:lnTo>
                <a:lnTo>
                  <a:pt x="7204" y="3676"/>
                </a:lnTo>
                <a:lnTo>
                  <a:pt x="7143" y="3567"/>
                </a:lnTo>
                <a:lnTo>
                  <a:pt x="7204" y="3461"/>
                </a:lnTo>
                <a:lnTo>
                  <a:pt x="7327" y="3461"/>
                </a:lnTo>
                <a:lnTo>
                  <a:pt x="7358" y="3515"/>
                </a:lnTo>
                <a:lnTo>
                  <a:pt x="7389" y="3567"/>
                </a:lnTo>
                <a:close/>
                <a:moveTo>
                  <a:pt x="7389" y="3792"/>
                </a:moveTo>
                <a:lnTo>
                  <a:pt x="7358" y="3844"/>
                </a:lnTo>
                <a:lnTo>
                  <a:pt x="7327" y="3898"/>
                </a:lnTo>
                <a:lnTo>
                  <a:pt x="7204" y="3898"/>
                </a:lnTo>
                <a:lnTo>
                  <a:pt x="7143" y="3792"/>
                </a:lnTo>
                <a:lnTo>
                  <a:pt x="7204" y="3683"/>
                </a:lnTo>
                <a:lnTo>
                  <a:pt x="7327" y="3683"/>
                </a:lnTo>
                <a:lnTo>
                  <a:pt x="7358" y="3738"/>
                </a:lnTo>
                <a:lnTo>
                  <a:pt x="7389" y="3792"/>
                </a:lnTo>
                <a:close/>
                <a:moveTo>
                  <a:pt x="7389" y="4014"/>
                </a:moveTo>
                <a:lnTo>
                  <a:pt x="7358" y="4066"/>
                </a:lnTo>
                <a:lnTo>
                  <a:pt x="7327" y="4121"/>
                </a:lnTo>
                <a:lnTo>
                  <a:pt x="7204" y="4121"/>
                </a:lnTo>
                <a:lnTo>
                  <a:pt x="7143" y="4014"/>
                </a:lnTo>
                <a:lnTo>
                  <a:pt x="7204" y="3906"/>
                </a:lnTo>
                <a:lnTo>
                  <a:pt x="7327" y="3906"/>
                </a:lnTo>
                <a:lnTo>
                  <a:pt x="7358" y="3960"/>
                </a:lnTo>
                <a:lnTo>
                  <a:pt x="7389" y="4014"/>
                </a:lnTo>
                <a:close/>
                <a:moveTo>
                  <a:pt x="7389" y="4237"/>
                </a:moveTo>
                <a:lnTo>
                  <a:pt x="7358" y="4289"/>
                </a:lnTo>
                <a:lnTo>
                  <a:pt x="7327" y="4343"/>
                </a:lnTo>
                <a:lnTo>
                  <a:pt x="7204" y="4343"/>
                </a:lnTo>
                <a:lnTo>
                  <a:pt x="7143" y="4237"/>
                </a:lnTo>
                <a:lnTo>
                  <a:pt x="7204" y="4130"/>
                </a:lnTo>
                <a:lnTo>
                  <a:pt x="7327" y="4130"/>
                </a:lnTo>
                <a:lnTo>
                  <a:pt x="7358" y="4182"/>
                </a:lnTo>
                <a:lnTo>
                  <a:pt x="7389" y="4237"/>
                </a:lnTo>
                <a:close/>
                <a:moveTo>
                  <a:pt x="7010" y="4454"/>
                </a:moveTo>
                <a:lnTo>
                  <a:pt x="6980" y="4402"/>
                </a:lnTo>
                <a:lnTo>
                  <a:pt x="6949" y="4348"/>
                </a:lnTo>
                <a:lnTo>
                  <a:pt x="6980" y="4293"/>
                </a:lnTo>
                <a:lnTo>
                  <a:pt x="7010" y="4241"/>
                </a:lnTo>
                <a:lnTo>
                  <a:pt x="7133" y="4241"/>
                </a:lnTo>
                <a:lnTo>
                  <a:pt x="7197" y="4348"/>
                </a:lnTo>
                <a:lnTo>
                  <a:pt x="7133" y="4454"/>
                </a:lnTo>
                <a:lnTo>
                  <a:pt x="7010" y="4454"/>
                </a:lnTo>
                <a:close/>
                <a:moveTo>
                  <a:pt x="6819" y="4343"/>
                </a:moveTo>
                <a:lnTo>
                  <a:pt x="6757" y="4237"/>
                </a:lnTo>
                <a:lnTo>
                  <a:pt x="6819" y="4130"/>
                </a:lnTo>
                <a:lnTo>
                  <a:pt x="6942" y="4130"/>
                </a:lnTo>
                <a:lnTo>
                  <a:pt x="6973" y="4182"/>
                </a:lnTo>
                <a:lnTo>
                  <a:pt x="7003" y="4237"/>
                </a:lnTo>
                <a:lnTo>
                  <a:pt x="6973" y="4289"/>
                </a:lnTo>
                <a:lnTo>
                  <a:pt x="6942" y="4343"/>
                </a:lnTo>
                <a:lnTo>
                  <a:pt x="6819" y="4343"/>
                </a:lnTo>
                <a:close/>
                <a:moveTo>
                  <a:pt x="6625" y="4454"/>
                </a:moveTo>
                <a:lnTo>
                  <a:pt x="6594" y="4402"/>
                </a:lnTo>
                <a:lnTo>
                  <a:pt x="6564" y="4348"/>
                </a:lnTo>
                <a:lnTo>
                  <a:pt x="6594" y="4293"/>
                </a:lnTo>
                <a:lnTo>
                  <a:pt x="6625" y="4241"/>
                </a:lnTo>
                <a:lnTo>
                  <a:pt x="6748" y="4241"/>
                </a:lnTo>
                <a:lnTo>
                  <a:pt x="6812" y="4348"/>
                </a:lnTo>
                <a:lnTo>
                  <a:pt x="6748" y="4454"/>
                </a:lnTo>
                <a:lnTo>
                  <a:pt x="6625" y="4454"/>
                </a:lnTo>
                <a:close/>
                <a:moveTo>
                  <a:pt x="6434" y="4343"/>
                </a:moveTo>
                <a:lnTo>
                  <a:pt x="6370" y="4237"/>
                </a:lnTo>
                <a:lnTo>
                  <a:pt x="6434" y="4130"/>
                </a:lnTo>
                <a:lnTo>
                  <a:pt x="6556" y="4130"/>
                </a:lnTo>
                <a:lnTo>
                  <a:pt x="6587" y="4182"/>
                </a:lnTo>
                <a:lnTo>
                  <a:pt x="6618" y="4237"/>
                </a:lnTo>
                <a:lnTo>
                  <a:pt x="6587" y="4289"/>
                </a:lnTo>
                <a:lnTo>
                  <a:pt x="6556" y="4343"/>
                </a:lnTo>
                <a:lnTo>
                  <a:pt x="6434" y="4343"/>
                </a:lnTo>
                <a:close/>
                <a:moveTo>
                  <a:pt x="6240" y="4454"/>
                </a:moveTo>
                <a:lnTo>
                  <a:pt x="6209" y="4402"/>
                </a:lnTo>
                <a:lnTo>
                  <a:pt x="6178" y="4348"/>
                </a:lnTo>
                <a:lnTo>
                  <a:pt x="6209" y="4293"/>
                </a:lnTo>
                <a:lnTo>
                  <a:pt x="6240" y="4241"/>
                </a:lnTo>
                <a:lnTo>
                  <a:pt x="6363" y="4241"/>
                </a:lnTo>
                <a:lnTo>
                  <a:pt x="6424" y="4348"/>
                </a:lnTo>
                <a:lnTo>
                  <a:pt x="6363" y="4454"/>
                </a:lnTo>
                <a:lnTo>
                  <a:pt x="6240" y="4454"/>
                </a:lnTo>
                <a:close/>
                <a:moveTo>
                  <a:pt x="6048" y="4343"/>
                </a:moveTo>
                <a:lnTo>
                  <a:pt x="5984" y="4237"/>
                </a:lnTo>
                <a:lnTo>
                  <a:pt x="6048" y="4130"/>
                </a:lnTo>
                <a:lnTo>
                  <a:pt x="6171" y="4130"/>
                </a:lnTo>
                <a:lnTo>
                  <a:pt x="6202" y="4182"/>
                </a:lnTo>
                <a:lnTo>
                  <a:pt x="6233" y="4237"/>
                </a:lnTo>
                <a:lnTo>
                  <a:pt x="6202" y="4289"/>
                </a:lnTo>
                <a:lnTo>
                  <a:pt x="6171" y="4343"/>
                </a:lnTo>
                <a:lnTo>
                  <a:pt x="6048" y="4343"/>
                </a:lnTo>
                <a:close/>
                <a:moveTo>
                  <a:pt x="5854" y="4454"/>
                </a:moveTo>
                <a:lnTo>
                  <a:pt x="5824" y="4402"/>
                </a:lnTo>
                <a:lnTo>
                  <a:pt x="5793" y="4348"/>
                </a:lnTo>
                <a:lnTo>
                  <a:pt x="5824" y="4293"/>
                </a:lnTo>
                <a:lnTo>
                  <a:pt x="5854" y="4241"/>
                </a:lnTo>
                <a:lnTo>
                  <a:pt x="5977" y="4241"/>
                </a:lnTo>
                <a:lnTo>
                  <a:pt x="6039" y="4348"/>
                </a:lnTo>
                <a:lnTo>
                  <a:pt x="5977" y="4454"/>
                </a:lnTo>
                <a:lnTo>
                  <a:pt x="5854" y="4454"/>
                </a:lnTo>
                <a:close/>
                <a:moveTo>
                  <a:pt x="5663" y="4343"/>
                </a:moveTo>
                <a:lnTo>
                  <a:pt x="5599" y="4237"/>
                </a:lnTo>
                <a:lnTo>
                  <a:pt x="5663" y="4130"/>
                </a:lnTo>
                <a:lnTo>
                  <a:pt x="5786" y="4130"/>
                </a:lnTo>
                <a:lnTo>
                  <a:pt x="5816" y="4182"/>
                </a:lnTo>
                <a:lnTo>
                  <a:pt x="5847" y="4237"/>
                </a:lnTo>
                <a:lnTo>
                  <a:pt x="5816" y="4289"/>
                </a:lnTo>
                <a:lnTo>
                  <a:pt x="5786" y="4343"/>
                </a:lnTo>
                <a:lnTo>
                  <a:pt x="5663" y="4343"/>
                </a:lnTo>
                <a:close/>
                <a:moveTo>
                  <a:pt x="5469" y="4454"/>
                </a:moveTo>
                <a:lnTo>
                  <a:pt x="5438" y="4402"/>
                </a:lnTo>
                <a:lnTo>
                  <a:pt x="5407" y="4348"/>
                </a:lnTo>
                <a:lnTo>
                  <a:pt x="5438" y="4293"/>
                </a:lnTo>
                <a:lnTo>
                  <a:pt x="5469" y="4241"/>
                </a:lnTo>
                <a:lnTo>
                  <a:pt x="5592" y="4241"/>
                </a:lnTo>
                <a:lnTo>
                  <a:pt x="5653" y="4348"/>
                </a:lnTo>
                <a:lnTo>
                  <a:pt x="5592" y="4454"/>
                </a:lnTo>
                <a:lnTo>
                  <a:pt x="5469" y="4454"/>
                </a:lnTo>
                <a:close/>
                <a:moveTo>
                  <a:pt x="5277" y="4343"/>
                </a:moveTo>
                <a:lnTo>
                  <a:pt x="5214" y="4237"/>
                </a:lnTo>
                <a:lnTo>
                  <a:pt x="5277" y="4130"/>
                </a:lnTo>
                <a:lnTo>
                  <a:pt x="5400" y="4130"/>
                </a:lnTo>
                <a:lnTo>
                  <a:pt x="5431" y="4182"/>
                </a:lnTo>
                <a:lnTo>
                  <a:pt x="5462" y="4237"/>
                </a:lnTo>
                <a:lnTo>
                  <a:pt x="5431" y="4289"/>
                </a:lnTo>
                <a:lnTo>
                  <a:pt x="5400" y="4343"/>
                </a:lnTo>
                <a:lnTo>
                  <a:pt x="5277" y="4343"/>
                </a:lnTo>
                <a:close/>
                <a:moveTo>
                  <a:pt x="5084" y="4454"/>
                </a:moveTo>
                <a:lnTo>
                  <a:pt x="5053" y="4402"/>
                </a:lnTo>
                <a:lnTo>
                  <a:pt x="5022" y="4348"/>
                </a:lnTo>
                <a:lnTo>
                  <a:pt x="5053" y="4293"/>
                </a:lnTo>
                <a:lnTo>
                  <a:pt x="5084" y="4241"/>
                </a:lnTo>
                <a:lnTo>
                  <a:pt x="5206" y="4241"/>
                </a:lnTo>
                <a:lnTo>
                  <a:pt x="5268" y="4348"/>
                </a:lnTo>
                <a:lnTo>
                  <a:pt x="5206" y="4454"/>
                </a:lnTo>
                <a:lnTo>
                  <a:pt x="5084" y="4454"/>
                </a:lnTo>
                <a:close/>
                <a:moveTo>
                  <a:pt x="4892" y="4343"/>
                </a:moveTo>
                <a:lnTo>
                  <a:pt x="4828" y="4237"/>
                </a:lnTo>
                <a:lnTo>
                  <a:pt x="4892" y="4130"/>
                </a:lnTo>
                <a:lnTo>
                  <a:pt x="5015" y="4130"/>
                </a:lnTo>
                <a:lnTo>
                  <a:pt x="5046" y="4182"/>
                </a:lnTo>
                <a:lnTo>
                  <a:pt x="5076" y="4237"/>
                </a:lnTo>
                <a:lnTo>
                  <a:pt x="5046" y="4289"/>
                </a:lnTo>
                <a:lnTo>
                  <a:pt x="5015" y="4343"/>
                </a:lnTo>
                <a:lnTo>
                  <a:pt x="4892" y="4343"/>
                </a:lnTo>
                <a:close/>
                <a:moveTo>
                  <a:pt x="4698" y="4454"/>
                </a:moveTo>
                <a:lnTo>
                  <a:pt x="4667" y="4402"/>
                </a:lnTo>
                <a:lnTo>
                  <a:pt x="4637" y="4348"/>
                </a:lnTo>
                <a:lnTo>
                  <a:pt x="4667" y="4293"/>
                </a:lnTo>
                <a:lnTo>
                  <a:pt x="4698" y="4241"/>
                </a:lnTo>
                <a:lnTo>
                  <a:pt x="4821" y="4241"/>
                </a:lnTo>
                <a:lnTo>
                  <a:pt x="4883" y="4348"/>
                </a:lnTo>
                <a:lnTo>
                  <a:pt x="4821" y="4454"/>
                </a:lnTo>
                <a:lnTo>
                  <a:pt x="4698" y="4454"/>
                </a:lnTo>
                <a:close/>
                <a:moveTo>
                  <a:pt x="4507" y="4343"/>
                </a:moveTo>
                <a:lnTo>
                  <a:pt x="4443" y="4237"/>
                </a:lnTo>
                <a:lnTo>
                  <a:pt x="4507" y="4130"/>
                </a:lnTo>
                <a:lnTo>
                  <a:pt x="4630" y="4130"/>
                </a:lnTo>
                <a:lnTo>
                  <a:pt x="4660" y="4182"/>
                </a:lnTo>
                <a:lnTo>
                  <a:pt x="4691" y="4237"/>
                </a:lnTo>
                <a:lnTo>
                  <a:pt x="4660" y="4289"/>
                </a:lnTo>
                <a:lnTo>
                  <a:pt x="4630" y="4343"/>
                </a:lnTo>
                <a:lnTo>
                  <a:pt x="4507" y="4343"/>
                </a:lnTo>
                <a:close/>
                <a:moveTo>
                  <a:pt x="4313" y="4454"/>
                </a:moveTo>
                <a:lnTo>
                  <a:pt x="4282" y="4402"/>
                </a:lnTo>
                <a:lnTo>
                  <a:pt x="4251" y="4348"/>
                </a:lnTo>
                <a:lnTo>
                  <a:pt x="4282" y="4293"/>
                </a:lnTo>
                <a:lnTo>
                  <a:pt x="4313" y="4241"/>
                </a:lnTo>
                <a:lnTo>
                  <a:pt x="4436" y="4241"/>
                </a:lnTo>
                <a:lnTo>
                  <a:pt x="4497" y="4348"/>
                </a:lnTo>
                <a:lnTo>
                  <a:pt x="4436" y="4454"/>
                </a:lnTo>
                <a:lnTo>
                  <a:pt x="4313" y="4454"/>
                </a:lnTo>
                <a:close/>
                <a:moveTo>
                  <a:pt x="4119" y="4343"/>
                </a:moveTo>
                <a:lnTo>
                  <a:pt x="4057" y="4237"/>
                </a:lnTo>
                <a:lnTo>
                  <a:pt x="4119" y="4130"/>
                </a:lnTo>
                <a:lnTo>
                  <a:pt x="4244" y="4130"/>
                </a:lnTo>
                <a:lnTo>
                  <a:pt x="4275" y="4182"/>
                </a:lnTo>
                <a:lnTo>
                  <a:pt x="4306" y="4237"/>
                </a:lnTo>
                <a:lnTo>
                  <a:pt x="4275" y="4289"/>
                </a:lnTo>
                <a:lnTo>
                  <a:pt x="4244" y="4343"/>
                </a:lnTo>
                <a:lnTo>
                  <a:pt x="4119" y="4343"/>
                </a:lnTo>
                <a:close/>
                <a:moveTo>
                  <a:pt x="3927" y="4454"/>
                </a:moveTo>
                <a:lnTo>
                  <a:pt x="3897" y="4402"/>
                </a:lnTo>
                <a:lnTo>
                  <a:pt x="3866" y="4348"/>
                </a:lnTo>
                <a:lnTo>
                  <a:pt x="3897" y="4293"/>
                </a:lnTo>
                <a:lnTo>
                  <a:pt x="3927" y="4241"/>
                </a:lnTo>
                <a:lnTo>
                  <a:pt x="4050" y="4241"/>
                </a:lnTo>
                <a:lnTo>
                  <a:pt x="4112" y="4348"/>
                </a:lnTo>
                <a:lnTo>
                  <a:pt x="4050" y="4454"/>
                </a:lnTo>
                <a:lnTo>
                  <a:pt x="3927" y="4454"/>
                </a:lnTo>
                <a:close/>
                <a:moveTo>
                  <a:pt x="3734" y="4343"/>
                </a:moveTo>
                <a:lnTo>
                  <a:pt x="3672" y="4237"/>
                </a:lnTo>
                <a:lnTo>
                  <a:pt x="3734" y="4130"/>
                </a:lnTo>
                <a:lnTo>
                  <a:pt x="3859" y="4130"/>
                </a:lnTo>
                <a:lnTo>
                  <a:pt x="3890" y="4182"/>
                </a:lnTo>
                <a:lnTo>
                  <a:pt x="3920" y="4237"/>
                </a:lnTo>
                <a:lnTo>
                  <a:pt x="3890" y="4289"/>
                </a:lnTo>
                <a:lnTo>
                  <a:pt x="3859" y="4343"/>
                </a:lnTo>
                <a:lnTo>
                  <a:pt x="3734" y="4343"/>
                </a:lnTo>
                <a:close/>
                <a:moveTo>
                  <a:pt x="3542" y="4454"/>
                </a:moveTo>
                <a:lnTo>
                  <a:pt x="3511" y="4402"/>
                </a:lnTo>
                <a:lnTo>
                  <a:pt x="3481" y="4348"/>
                </a:lnTo>
                <a:lnTo>
                  <a:pt x="3511" y="4293"/>
                </a:lnTo>
                <a:lnTo>
                  <a:pt x="3542" y="4241"/>
                </a:lnTo>
                <a:lnTo>
                  <a:pt x="3665" y="4241"/>
                </a:lnTo>
                <a:lnTo>
                  <a:pt x="3726" y="4348"/>
                </a:lnTo>
                <a:lnTo>
                  <a:pt x="3665" y="4454"/>
                </a:lnTo>
                <a:lnTo>
                  <a:pt x="3542" y="4454"/>
                </a:lnTo>
                <a:close/>
                <a:moveTo>
                  <a:pt x="3348" y="4343"/>
                </a:moveTo>
                <a:lnTo>
                  <a:pt x="3287" y="4237"/>
                </a:lnTo>
                <a:lnTo>
                  <a:pt x="3348" y="4130"/>
                </a:lnTo>
                <a:lnTo>
                  <a:pt x="3473" y="4130"/>
                </a:lnTo>
                <a:lnTo>
                  <a:pt x="3504" y="4182"/>
                </a:lnTo>
                <a:lnTo>
                  <a:pt x="3535" y="4237"/>
                </a:lnTo>
                <a:lnTo>
                  <a:pt x="3504" y="4289"/>
                </a:lnTo>
                <a:lnTo>
                  <a:pt x="3473" y="4343"/>
                </a:lnTo>
                <a:lnTo>
                  <a:pt x="3348" y="4343"/>
                </a:lnTo>
                <a:close/>
                <a:moveTo>
                  <a:pt x="3157" y="4454"/>
                </a:moveTo>
                <a:lnTo>
                  <a:pt x="3126" y="4402"/>
                </a:lnTo>
                <a:lnTo>
                  <a:pt x="3095" y="4348"/>
                </a:lnTo>
                <a:lnTo>
                  <a:pt x="3126" y="4293"/>
                </a:lnTo>
                <a:lnTo>
                  <a:pt x="3157" y="4241"/>
                </a:lnTo>
                <a:lnTo>
                  <a:pt x="3280" y="4241"/>
                </a:lnTo>
                <a:lnTo>
                  <a:pt x="3341" y="4348"/>
                </a:lnTo>
                <a:lnTo>
                  <a:pt x="3280" y="4454"/>
                </a:lnTo>
                <a:lnTo>
                  <a:pt x="3157" y="4454"/>
                </a:lnTo>
                <a:close/>
                <a:moveTo>
                  <a:pt x="2963" y="4343"/>
                </a:moveTo>
                <a:lnTo>
                  <a:pt x="2901" y="4237"/>
                </a:lnTo>
                <a:lnTo>
                  <a:pt x="2963" y="4130"/>
                </a:lnTo>
                <a:lnTo>
                  <a:pt x="3088" y="4130"/>
                </a:lnTo>
                <a:lnTo>
                  <a:pt x="3119" y="4182"/>
                </a:lnTo>
                <a:lnTo>
                  <a:pt x="3150" y="4237"/>
                </a:lnTo>
                <a:lnTo>
                  <a:pt x="3119" y="4289"/>
                </a:lnTo>
                <a:lnTo>
                  <a:pt x="3088" y="4343"/>
                </a:lnTo>
                <a:lnTo>
                  <a:pt x="2963" y="4343"/>
                </a:lnTo>
                <a:close/>
                <a:moveTo>
                  <a:pt x="2771" y="4454"/>
                </a:moveTo>
                <a:lnTo>
                  <a:pt x="2741" y="4402"/>
                </a:lnTo>
                <a:lnTo>
                  <a:pt x="2710" y="4348"/>
                </a:lnTo>
                <a:lnTo>
                  <a:pt x="2741" y="4293"/>
                </a:lnTo>
                <a:lnTo>
                  <a:pt x="2771" y="4241"/>
                </a:lnTo>
                <a:lnTo>
                  <a:pt x="2894" y="4241"/>
                </a:lnTo>
                <a:lnTo>
                  <a:pt x="2956" y="4348"/>
                </a:lnTo>
                <a:lnTo>
                  <a:pt x="2894" y="4454"/>
                </a:lnTo>
                <a:lnTo>
                  <a:pt x="2771" y="4454"/>
                </a:lnTo>
                <a:close/>
                <a:moveTo>
                  <a:pt x="2577" y="4343"/>
                </a:moveTo>
                <a:lnTo>
                  <a:pt x="2516" y="4237"/>
                </a:lnTo>
                <a:lnTo>
                  <a:pt x="2577" y="4130"/>
                </a:lnTo>
                <a:lnTo>
                  <a:pt x="2703" y="4130"/>
                </a:lnTo>
                <a:lnTo>
                  <a:pt x="2733" y="4182"/>
                </a:lnTo>
                <a:lnTo>
                  <a:pt x="2764" y="4237"/>
                </a:lnTo>
                <a:lnTo>
                  <a:pt x="2733" y="4289"/>
                </a:lnTo>
                <a:lnTo>
                  <a:pt x="2703" y="4343"/>
                </a:lnTo>
                <a:lnTo>
                  <a:pt x="2577" y="4343"/>
                </a:lnTo>
                <a:close/>
                <a:moveTo>
                  <a:pt x="2386" y="4454"/>
                </a:moveTo>
                <a:lnTo>
                  <a:pt x="2355" y="4402"/>
                </a:lnTo>
                <a:lnTo>
                  <a:pt x="2324" y="4348"/>
                </a:lnTo>
                <a:lnTo>
                  <a:pt x="2355" y="4293"/>
                </a:lnTo>
                <a:lnTo>
                  <a:pt x="2386" y="4241"/>
                </a:lnTo>
                <a:lnTo>
                  <a:pt x="2509" y="4241"/>
                </a:lnTo>
                <a:lnTo>
                  <a:pt x="2570" y="4348"/>
                </a:lnTo>
                <a:lnTo>
                  <a:pt x="2509" y="4454"/>
                </a:lnTo>
                <a:lnTo>
                  <a:pt x="2386" y="4454"/>
                </a:lnTo>
                <a:close/>
                <a:moveTo>
                  <a:pt x="2192" y="4343"/>
                </a:moveTo>
                <a:lnTo>
                  <a:pt x="2131" y="4237"/>
                </a:lnTo>
                <a:lnTo>
                  <a:pt x="2192" y="4130"/>
                </a:lnTo>
                <a:lnTo>
                  <a:pt x="2317" y="4130"/>
                </a:lnTo>
                <a:lnTo>
                  <a:pt x="2348" y="4182"/>
                </a:lnTo>
                <a:lnTo>
                  <a:pt x="2379" y="4237"/>
                </a:lnTo>
                <a:lnTo>
                  <a:pt x="2348" y="4289"/>
                </a:lnTo>
                <a:lnTo>
                  <a:pt x="2317" y="4343"/>
                </a:lnTo>
                <a:lnTo>
                  <a:pt x="2192" y="4343"/>
                </a:lnTo>
                <a:close/>
                <a:moveTo>
                  <a:pt x="2001" y="4454"/>
                </a:moveTo>
                <a:lnTo>
                  <a:pt x="1970" y="4402"/>
                </a:lnTo>
                <a:lnTo>
                  <a:pt x="1939" y="4348"/>
                </a:lnTo>
                <a:lnTo>
                  <a:pt x="1970" y="4293"/>
                </a:lnTo>
                <a:lnTo>
                  <a:pt x="2001" y="4241"/>
                </a:lnTo>
                <a:lnTo>
                  <a:pt x="2123" y="4241"/>
                </a:lnTo>
                <a:lnTo>
                  <a:pt x="2185" y="4348"/>
                </a:lnTo>
                <a:lnTo>
                  <a:pt x="2123" y="4454"/>
                </a:lnTo>
                <a:lnTo>
                  <a:pt x="2001" y="4454"/>
                </a:lnTo>
                <a:close/>
                <a:moveTo>
                  <a:pt x="1807" y="4343"/>
                </a:moveTo>
                <a:lnTo>
                  <a:pt x="1745" y="4237"/>
                </a:lnTo>
                <a:lnTo>
                  <a:pt x="1807" y="4130"/>
                </a:lnTo>
                <a:lnTo>
                  <a:pt x="1932" y="4130"/>
                </a:lnTo>
                <a:lnTo>
                  <a:pt x="1963" y="4182"/>
                </a:lnTo>
                <a:lnTo>
                  <a:pt x="1993" y="4237"/>
                </a:lnTo>
                <a:lnTo>
                  <a:pt x="1963" y="4289"/>
                </a:lnTo>
                <a:lnTo>
                  <a:pt x="1932" y="4343"/>
                </a:lnTo>
                <a:lnTo>
                  <a:pt x="1807" y="4343"/>
                </a:lnTo>
                <a:close/>
                <a:moveTo>
                  <a:pt x="1615" y="4454"/>
                </a:moveTo>
                <a:lnTo>
                  <a:pt x="1584" y="4402"/>
                </a:lnTo>
                <a:lnTo>
                  <a:pt x="1554" y="4348"/>
                </a:lnTo>
                <a:lnTo>
                  <a:pt x="1584" y="4293"/>
                </a:lnTo>
                <a:lnTo>
                  <a:pt x="1615" y="4241"/>
                </a:lnTo>
                <a:lnTo>
                  <a:pt x="1738" y="4241"/>
                </a:lnTo>
                <a:lnTo>
                  <a:pt x="1800" y="4348"/>
                </a:lnTo>
                <a:lnTo>
                  <a:pt x="1738" y="4454"/>
                </a:lnTo>
                <a:lnTo>
                  <a:pt x="1615" y="4454"/>
                </a:lnTo>
                <a:close/>
                <a:moveTo>
                  <a:pt x="1421" y="4343"/>
                </a:moveTo>
                <a:lnTo>
                  <a:pt x="1360" y="4237"/>
                </a:lnTo>
                <a:lnTo>
                  <a:pt x="1421" y="4130"/>
                </a:lnTo>
                <a:lnTo>
                  <a:pt x="1547" y="4130"/>
                </a:lnTo>
                <a:lnTo>
                  <a:pt x="1577" y="4182"/>
                </a:lnTo>
                <a:lnTo>
                  <a:pt x="1608" y="4237"/>
                </a:lnTo>
                <a:lnTo>
                  <a:pt x="1577" y="4289"/>
                </a:lnTo>
                <a:lnTo>
                  <a:pt x="1547" y="4343"/>
                </a:lnTo>
                <a:lnTo>
                  <a:pt x="1421" y="4343"/>
                </a:lnTo>
                <a:close/>
                <a:moveTo>
                  <a:pt x="1230" y="4454"/>
                </a:moveTo>
                <a:lnTo>
                  <a:pt x="1199" y="4402"/>
                </a:lnTo>
                <a:lnTo>
                  <a:pt x="1168" y="4348"/>
                </a:lnTo>
                <a:lnTo>
                  <a:pt x="1199" y="4293"/>
                </a:lnTo>
                <a:lnTo>
                  <a:pt x="1230" y="4241"/>
                </a:lnTo>
                <a:lnTo>
                  <a:pt x="1353" y="4241"/>
                </a:lnTo>
                <a:lnTo>
                  <a:pt x="1414" y="4348"/>
                </a:lnTo>
                <a:lnTo>
                  <a:pt x="1353" y="4454"/>
                </a:lnTo>
                <a:lnTo>
                  <a:pt x="1230" y="4454"/>
                </a:lnTo>
                <a:close/>
                <a:moveTo>
                  <a:pt x="1036" y="4343"/>
                </a:moveTo>
                <a:lnTo>
                  <a:pt x="974" y="4237"/>
                </a:lnTo>
                <a:lnTo>
                  <a:pt x="1036" y="4130"/>
                </a:lnTo>
                <a:lnTo>
                  <a:pt x="1161" y="4130"/>
                </a:lnTo>
                <a:lnTo>
                  <a:pt x="1192" y="4182"/>
                </a:lnTo>
                <a:lnTo>
                  <a:pt x="1223" y="4237"/>
                </a:lnTo>
                <a:lnTo>
                  <a:pt x="1192" y="4289"/>
                </a:lnTo>
                <a:lnTo>
                  <a:pt x="1161" y="4343"/>
                </a:lnTo>
                <a:lnTo>
                  <a:pt x="1036" y="4343"/>
                </a:lnTo>
                <a:close/>
                <a:moveTo>
                  <a:pt x="844" y="4454"/>
                </a:moveTo>
                <a:lnTo>
                  <a:pt x="814" y="4402"/>
                </a:lnTo>
                <a:lnTo>
                  <a:pt x="783" y="4348"/>
                </a:lnTo>
                <a:lnTo>
                  <a:pt x="814" y="4293"/>
                </a:lnTo>
                <a:lnTo>
                  <a:pt x="844" y="4241"/>
                </a:lnTo>
                <a:lnTo>
                  <a:pt x="967" y="4241"/>
                </a:lnTo>
                <a:lnTo>
                  <a:pt x="1029" y="4348"/>
                </a:lnTo>
                <a:lnTo>
                  <a:pt x="967" y="4454"/>
                </a:lnTo>
                <a:lnTo>
                  <a:pt x="844" y="4454"/>
                </a:lnTo>
                <a:close/>
                <a:moveTo>
                  <a:pt x="651" y="4343"/>
                </a:moveTo>
                <a:lnTo>
                  <a:pt x="589" y="4237"/>
                </a:lnTo>
                <a:lnTo>
                  <a:pt x="651" y="4130"/>
                </a:lnTo>
                <a:lnTo>
                  <a:pt x="776" y="4130"/>
                </a:lnTo>
                <a:lnTo>
                  <a:pt x="807" y="4182"/>
                </a:lnTo>
                <a:lnTo>
                  <a:pt x="837" y="4237"/>
                </a:lnTo>
                <a:lnTo>
                  <a:pt x="807" y="4289"/>
                </a:lnTo>
                <a:lnTo>
                  <a:pt x="776" y="4343"/>
                </a:lnTo>
                <a:lnTo>
                  <a:pt x="651" y="4343"/>
                </a:lnTo>
                <a:close/>
                <a:moveTo>
                  <a:pt x="459" y="4454"/>
                </a:moveTo>
                <a:lnTo>
                  <a:pt x="428" y="4402"/>
                </a:lnTo>
                <a:lnTo>
                  <a:pt x="398" y="4348"/>
                </a:lnTo>
                <a:lnTo>
                  <a:pt x="428" y="4293"/>
                </a:lnTo>
                <a:lnTo>
                  <a:pt x="459" y="4241"/>
                </a:lnTo>
                <a:lnTo>
                  <a:pt x="582" y="4241"/>
                </a:lnTo>
                <a:lnTo>
                  <a:pt x="643" y="4348"/>
                </a:lnTo>
                <a:lnTo>
                  <a:pt x="582" y="4454"/>
                </a:lnTo>
                <a:lnTo>
                  <a:pt x="459" y="4454"/>
                </a:lnTo>
                <a:close/>
                <a:moveTo>
                  <a:pt x="398" y="4125"/>
                </a:moveTo>
                <a:lnTo>
                  <a:pt x="428" y="4071"/>
                </a:lnTo>
                <a:lnTo>
                  <a:pt x="459" y="4017"/>
                </a:lnTo>
                <a:lnTo>
                  <a:pt x="582" y="4017"/>
                </a:lnTo>
                <a:lnTo>
                  <a:pt x="643" y="4125"/>
                </a:lnTo>
                <a:lnTo>
                  <a:pt x="582" y="4232"/>
                </a:lnTo>
                <a:lnTo>
                  <a:pt x="459" y="4232"/>
                </a:lnTo>
                <a:lnTo>
                  <a:pt x="428" y="4178"/>
                </a:lnTo>
                <a:lnTo>
                  <a:pt x="398" y="4125"/>
                </a:lnTo>
                <a:close/>
                <a:moveTo>
                  <a:pt x="398" y="3903"/>
                </a:moveTo>
                <a:lnTo>
                  <a:pt x="428" y="3849"/>
                </a:lnTo>
                <a:lnTo>
                  <a:pt x="459" y="3794"/>
                </a:lnTo>
                <a:lnTo>
                  <a:pt x="582" y="3794"/>
                </a:lnTo>
                <a:lnTo>
                  <a:pt x="643" y="3903"/>
                </a:lnTo>
                <a:lnTo>
                  <a:pt x="582" y="4010"/>
                </a:lnTo>
                <a:lnTo>
                  <a:pt x="459" y="4010"/>
                </a:lnTo>
                <a:lnTo>
                  <a:pt x="428" y="3955"/>
                </a:lnTo>
                <a:lnTo>
                  <a:pt x="398" y="3903"/>
                </a:lnTo>
                <a:close/>
                <a:moveTo>
                  <a:pt x="398" y="3678"/>
                </a:moveTo>
                <a:lnTo>
                  <a:pt x="428" y="3626"/>
                </a:lnTo>
                <a:lnTo>
                  <a:pt x="459" y="3572"/>
                </a:lnTo>
                <a:lnTo>
                  <a:pt x="582" y="3572"/>
                </a:lnTo>
                <a:lnTo>
                  <a:pt x="643" y="3678"/>
                </a:lnTo>
                <a:lnTo>
                  <a:pt x="582" y="3787"/>
                </a:lnTo>
                <a:lnTo>
                  <a:pt x="459" y="3787"/>
                </a:lnTo>
                <a:lnTo>
                  <a:pt x="428" y="3733"/>
                </a:lnTo>
                <a:lnTo>
                  <a:pt x="398" y="3678"/>
                </a:lnTo>
                <a:close/>
                <a:moveTo>
                  <a:pt x="398" y="3456"/>
                </a:moveTo>
                <a:lnTo>
                  <a:pt x="428" y="3404"/>
                </a:lnTo>
                <a:lnTo>
                  <a:pt x="459" y="3350"/>
                </a:lnTo>
                <a:lnTo>
                  <a:pt x="582" y="3350"/>
                </a:lnTo>
                <a:lnTo>
                  <a:pt x="643" y="3456"/>
                </a:lnTo>
                <a:lnTo>
                  <a:pt x="582" y="3565"/>
                </a:lnTo>
                <a:lnTo>
                  <a:pt x="459" y="3565"/>
                </a:lnTo>
                <a:lnTo>
                  <a:pt x="428" y="3511"/>
                </a:lnTo>
                <a:lnTo>
                  <a:pt x="398" y="3456"/>
                </a:lnTo>
                <a:close/>
                <a:moveTo>
                  <a:pt x="398" y="3234"/>
                </a:moveTo>
                <a:lnTo>
                  <a:pt x="428" y="3182"/>
                </a:lnTo>
                <a:lnTo>
                  <a:pt x="459" y="3127"/>
                </a:lnTo>
                <a:lnTo>
                  <a:pt x="582" y="3127"/>
                </a:lnTo>
                <a:lnTo>
                  <a:pt x="643" y="3234"/>
                </a:lnTo>
                <a:lnTo>
                  <a:pt x="582" y="3340"/>
                </a:lnTo>
                <a:lnTo>
                  <a:pt x="459" y="3340"/>
                </a:lnTo>
                <a:lnTo>
                  <a:pt x="428" y="3288"/>
                </a:lnTo>
                <a:lnTo>
                  <a:pt x="398" y="3234"/>
                </a:lnTo>
                <a:close/>
                <a:moveTo>
                  <a:pt x="398" y="3011"/>
                </a:moveTo>
                <a:lnTo>
                  <a:pt x="428" y="2957"/>
                </a:lnTo>
                <a:lnTo>
                  <a:pt x="459" y="2905"/>
                </a:lnTo>
                <a:lnTo>
                  <a:pt x="582" y="2905"/>
                </a:lnTo>
                <a:lnTo>
                  <a:pt x="643" y="3011"/>
                </a:lnTo>
                <a:lnTo>
                  <a:pt x="582" y="3118"/>
                </a:lnTo>
                <a:lnTo>
                  <a:pt x="459" y="3118"/>
                </a:lnTo>
                <a:lnTo>
                  <a:pt x="428" y="3066"/>
                </a:lnTo>
                <a:lnTo>
                  <a:pt x="398" y="3011"/>
                </a:lnTo>
                <a:close/>
                <a:moveTo>
                  <a:pt x="398" y="2789"/>
                </a:moveTo>
                <a:lnTo>
                  <a:pt x="428" y="2735"/>
                </a:lnTo>
                <a:lnTo>
                  <a:pt x="459" y="2683"/>
                </a:lnTo>
                <a:lnTo>
                  <a:pt x="582" y="2683"/>
                </a:lnTo>
                <a:lnTo>
                  <a:pt x="643" y="2789"/>
                </a:lnTo>
                <a:lnTo>
                  <a:pt x="582" y="2896"/>
                </a:lnTo>
                <a:lnTo>
                  <a:pt x="459" y="2896"/>
                </a:lnTo>
                <a:lnTo>
                  <a:pt x="428" y="2841"/>
                </a:lnTo>
                <a:lnTo>
                  <a:pt x="398" y="2789"/>
                </a:lnTo>
                <a:close/>
                <a:moveTo>
                  <a:pt x="398" y="2567"/>
                </a:moveTo>
                <a:lnTo>
                  <a:pt x="428" y="2512"/>
                </a:lnTo>
                <a:lnTo>
                  <a:pt x="459" y="2458"/>
                </a:lnTo>
                <a:lnTo>
                  <a:pt x="582" y="2458"/>
                </a:lnTo>
                <a:lnTo>
                  <a:pt x="643" y="2567"/>
                </a:lnTo>
                <a:lnTo>
                  <a:pt x="582" y="2673"/>
                </a:lnTo>
                <a:lnTo>
                  <a:pt x="459" y="2673"/>
                </a:lnTo>
                <a:lnTo>
                  <a:pt x="428" y="2619"/>
                </a:lnTo>
                <a:lnTo>
                  <a:pt x="398" y="2567"/>
                </a:lnTo>
                <a:close/>
                <a:moveTo>
                  <a:pt x="398" y="2344"/>
                </a:moveTo>
                <a:lnTo>
                  <a:pt x="428" y="2290"/>
                </a:lnTo>
                <a:lnTo>
                  <a:pt x="459" y="2236"/>
                </a:lnTo>
                <a:lnTo>
                  <a:pt x="582" y="2236"/>
                </a:lnTo>
                <a:lnTo>
                  <a:pt x="643" y="2344"/>
                </a:lnTo>
                <a:lnTo>
                  <a:pt x="582" y="2451"/>
                </a:lnTo>
                <a:lnTo>
                  <a:pt x="459" y="2451"/>
                </a:lnTo>
                <a:lnTo>
                  <a:pt x="428" y="2396"/>
                </a:lnTo>
                <a:lnTo>
                  <a:pt x="398" y="2344"/>
                </a:lnTo>
                <a:close/>
                <a:moveTo>
                  <a:pt x="398" y="2120"/>
                </a:moveTo>
                <a:lnTo>
                  <a:pt x="428" y="2068"/>
                </a:lnTo>
                <a:lnTo>
                  <a:pt x="459" y="2013"/>
                </a:lnTo>
                <a:lnTo>
                  <a:pt x="582" y="2013"/>
                </a:lnTo>
                <a:lnTo>
                  <a:pt x="643" y="2120"/>
                </a:lnTo>
                <a:lnTo>
                  <a:pt x="582" y="2229"/>
                </a:lnTo>
                <a:lnTo>
                  <a:pt x="459" y="2229"/>
                </a:lnTo>
                <a:lnTo>
                  <a:pt x="428" y="2174"/>
                </a:lnTo>
                <a:lnTo>
                  <a:pt x="398" y="2120"/>
                </a:lnTo>
                <a:close/>
                <a:moveTo>
                  <a:pt x="398" y="1897"/>
                </a:moveTo>
                <a:lnTo>
                  <a:pt x="428" y="1845"/>
                </a:lnTo>
                <a:lnTo>
                  <a:pt x="459" y="1791"/>
                </a:lnTo>
                <a:lnTo>
                  <a:pt x="582" y="1791"/>
                </a:lnTo>
                <a:lnTo>
                  <a:pt x="643" y="1897"/>
                </a:lnTo>
                <a:lnTo>
                  <a:pt x="582" y="2006"/>
                </a:lnTo>
                <a:lnTo>
                  <a:pt x="459" y="2006"/>
                </a:lnTo>
                <a:lnTo>
                  <a:pt x="428" y="1952"/>
                </a:lnTo>
                <a:lnTo>
                  <a:pt x="398" y="1897"/>
                </a:lnTo>
                <a:close/>
                <a:moveTo>
                  <a:pt x="398" y="1675"/>
                </a:moveTo>
                <a:lnTo>
                  <a:pt x="428" y="1621"/>
                </a:lnTo>
                <a:lnTo>
                  <a:pt x="459" y="1569"/>
                </a:lnTo>
                <a:lnTo>
                  <a:pt x="582" y="1569"/>
                </a:lnTo>
                <a:lnTo>
                  <a:pt x="643" y="1675"/>
                </a:lnTo>
                <a:lnTo>
                  <a:pt x="582" y="1781"/>
                </a:lnTo>
                <a:lnTo>
                  <a:pt x="459" y="1781"/>
                </a:lnTo>
                <a:lnTo>
                  <a:pt x="428" y="1729"/>
                </a:lnTo>
                <a:lnTo>
                  <a:pt x="398" y="1675"/>
                </a:lnTo>
                <a:close/>
                <a:moveTo>
                  <a:pt x="398" y="1453"/>
                </a:moveTo>
                <a:lnTo>
                  <a:pt x="428" y="1398"/>
                </a:lnTo>
                <a:lnTo>
                  <a:pt x="459" y="1346"/>
                </a:lnTo>
                <a:lnTo>
                  <a:pt x="582" y="1346"/>
                </a:lnTo>
                <a:lnTo>
                  <a:pt x="643" y="1453"/>
                </a:lnTo>
                <a:lnTo>
                  <a:pt x="582" y="1559"/>
                </a:lnTo>
                <a:lnTo>
                  <a:pt x="459" y="1559"/>
                </a:lnTo>
                <a:lnTo>
                  <a:pt x="428" y="1507"/>
                </a:lnTo>
                <a:lnTo>
                  <a:pt x="398" y="1453"/>
                </a:lnTo>
                <a:close/>
                <a:moveTo>
                  <a:pt x="398" y="1230"/>
                </a:moveTo>
                <a:lnTo>
                  <a:pt x="428" y="1176"/>
                </a:lnTo>
                <a:lnTo>
                  <a:pt x="459" y="1122"/>
                </a:lnTo>
                <a:lnTo>
                  <a:pt x="582" y="1122"/>
                </a:lnTo>
                <a:lnTo>
                  <a:pt x="643" y="1230"/>
                </a:lnTo>
                <a:lnTo>
                  <a:pt x="582" y="1337"/>
                </a:lnTo>
                <a:lnTo>
                  <a:pt x="459" y="1337"/>
                </a:lnTo>
                <a:lnTo>
                  <a:pt x="428" y="1282"/>
                </a:lnTo>
                <a:lnTo>
                  <a:pt x="398" y="1230"/>
                </a:lnTo>
                <a:close/>
                <a:moveTo>
                  <a:pt x="398" y="1008"/>
                </a:moveTo>
                <a:lnTo>
                  <a:pt x="428" y="954"/>
                </a:lnTo>
                <a:lnTo>
                  <a:pt x="459" y="899"/>
                </a:lnTo>
                <a:lnTo>
                  <a:pt x="582" y="899"/>
                </a:lnTo>
                <a:lnTo>
                  <a:pt x="643" y="1008"/>
                </a:lnTo>
                <a:lnTo>
                  <a:pt x="582" y="1114"/>
                </a:lnTo>
                <a:lnTo>
                  <a:pt x="459" y="1114"/>
                </a:lnTo>
                <a:lnTo>
                  <a:pt x="428" y="1060"/>
                </a:lnTo>
                <a:lnTo>
                  <a:pt x="398" y="1008"/>
                </a:lnTo>
                <a:close/>
                <a:moveTo>
                  <a:pt x="776" y="788"/>
                </a:moveTo>
                <a:lnTo>
                  <a:pt x="807" y="842"/>
                </a:lnTo>
                <a:lnTo>
                  <a:pt x="837" y="897"/>
                </a:lnTo>
                <a:lnTo>
                  <a:pt x="807" y="949"/>
                </a:lnTo>
                <a:lnTo>
                  <a:pt x="776" y="1003"/>
                </a:lnTo>
                <a:lnTo>
                  <a:pt x="651" y="1003"/>
                </a:lnTo>
                <a:lnTo>
                  <a:pt x="589" y="897"/>
                </a:lnTo>
                <a:lnTo>
                  <a:pt x="651" y="788"/>
                </a:lnTo>
                <a:lnTo>
                  <a:pt x="776" y="788"/>
                </a:lnTo>
                <a:close/>
                <a:moveTo>
                  <a:pt x="967" y="899"/>
                </a:moveTo>
                <a:lnTo>
                  <a:pt x="1029" y="1008"/>
                </a:lnTo>
                <a:lnTo>
                  <a:pt x="967" y="1114"/>
                </a:lnTo>
                <a:lnTo>
                  <a:pt x="844" y="1114"/>
                </a:lnTo>
                <a:lnTo>
                  <a:pt x="814" y="1060"/>
                </a:lnTo>
                <a:lnTo>
                  <a:pt x="783" y="1008"/>
                </a:lnTo>
                <a:lnTo>
                  <a:pt x="814" y="954"/>
                </a:lnTo>
                <a:lnTo>
                  <a:pt x="844" y="899"/>
                </a:lnTo>
                <a:lnTo>
                  <a:pt x="967" y="899"/>
                </a:lnTo>
                <a:close/>
                <a:moveTo>
                  <a:pt x="1161" y="788"/>
                </a:moveTo>
                <a:lnTo>
                  <a:pt x="1192" y="842"/>
                </a:lnTo>
                <a:lnTo>
                  <a:pt x="1223" y="897"/>
                </a:lnTo>
                <a:lnTo>
                  <a:pt x="1192" y="949"/>
                </a:lnTo>
                <a:lnTo>
                  <a:pt x="1161" y="1003"/>
                </a:lnTo>
                <a:lnTo>
                  <a:pt x="1036" y="1003"/>
                </a:lnTo>
                <a:lnTo>
                  <a:pt x="974" y="897"/>
                </a:lnTo>
                <a:lnTo>
                  <a:pt x="1036" y="788"/>
                </a:lnTo>
                <a:lnTo>
                  <a:pt x="1161" y="788"/>
                </a:lnTo>
                <a:close/>
                <a:moveTo>
                  <a:pt x="1353" y="899"/>
                </a:moveTo>
                <a:lnTo>
                  <a:pt x="1414" y="1008"/>
                </a:lnTo>
                <a:lnTo>
                  <a:pt x="1353" y="1114"/>
                </a:lnTo>
                <a:lnTo>
                  <a:pt x="1230" y="1114"/>
                </a:lnTo>
                <a:lnTo>
                  <a:pt x="1199" y="1060"/>
                </a:lnTo>
                <a:lnTo>
                  <a:pt x="1168" y="1008"/>
                </a:lnTo>
                <a:lnTo>
                  <a:pt x="1199" y="954"/>
                </a:lnTo>
                <a:lnTo>
                  <a:pt x="1230" y="899"/>
                </a:lnTo>
                <a:lnTo>
                  <a:pt x="1353" y="899"/>
                </a:lnTo>
                <a:close/>
                <a:moveTo>
                  <a:pt x="1547" y="788"/>
                </a:moveTo>
                <a:lnTo>
                  <a:pt x="1577" y="842"/>
                </a:lnTo>
                <a:lnTo>
                  <a:pt x="1608" y="897"/>
                </a:lnTo>
                <a:lnTo>
                  <a:pt x="1577" y="949"/>
                </a:lnTo>
                <a:lnTo>
                  <a:pt x="1547" y="1003"/>
                </a:lnTo>
                <a:lnTo>
                  <a:pt x="1421" y="1003"/>
                </a:lnTo>
                <a:lnTo>
                  <a:pt x="1360" y="897"/>
                </a:lnTo>
                <a:lnTo>
                  <a:pt x="1421" y="788"/>
                </a:lnTo>
                <a:lnTo>
                  <a:pt x="1547" y="788"/>
                </a:lnTo>
                <a:close/>
                <a:moveTo>
                  <a:pt x="1738" y="899"/>
                </a:moveTo>
                <a:lnTo>
                  <a:pt x="1800" y="1008"/>
                </a:lnTo>
                <a:lnTo>
                  <a:pt x="1738" y="1114"/>
                </a:lnTo>
                <a:lnTo>
                  <a:pt x="1615" y="1114"/>
                </a:lnTo>
                <a:lnTo>
                  <a:pt x="1584" y="1060"/>
                </a:lnTo>
                <a:lnTo>
                  <a:pt x="1554" y="1008"/>
                </a:lnTo>
                <a:lnTo>
                  <a:pt x="1584" y="954"/>
                </a:lnTo>
                <a:lnTo>
                  <a:pt x="1615" y="899"/>
                </a:lnTo>
                <a:lnTo>
                  <a:pt x="1738" y="899"/>
                </a:lnTo>
                <a:close/>
                <a:moveTo>
                  <a:pt x="1932" y="788"/>
                </a:moveTo>
                <a:lnTo>
                  <a:pt x="1963" y="842"/>
                </a:lnTo>
                <a:lnTo>
                  <a:pt x="1993" y="897"/>
                </a:lnTo>
                <a:lnTo>
                  <a:pt x="1963" y="949"/>
                </a:lnTo>
                <a:lnTo>
                  <a:pt x="1932" y="1003"/>
                </a:lnTo>
                <a:lnTo>
                  <a:pt x="1807" y="1003"/>
                </a:lnTo>
                <a:lnTo>
                  <a:pt x="1745" y="897"/>
                </a:lnTo>
                <a:lnTo>
                  <a:pt x="1807" y="788"/>
                </a:lnTo>
                <a:lnTo>
                  <a:pt x="1932" y="788"/>
                </a:lnTo>
                <a:close/>
                <a:moveTo>
                  <a:pt x="2123" y="899"/>
                </a:moveTo>
                <a:lnTo>
                  <a:pt x="2185" y="1008"/>
                </a:lnTo>
                <a:lnTo>
                  <a:pt x="2123" y="1114"/>
                </a:lnTo>
                <a:lnTo>
                  <a:pt x="2001" y="1114"/>
                </a:lnTo>
                <a:lnTo>
                  <a:pt x="1970" y="1060"/>
                </a:lnTo>
                <a:lnTo>
                  <a:pt x="1939" y="1008"/>
                </a:lnTo>
                <a:lnTo>
                  <a:pt x="1970" y="954"/>
                </a:lnTo>
                <a:lnTo>
                  <a:pt x="2001" y="899"/>
                </a:lnTo>
                <a:lnTo>
                  <a:pt x="2123" y="899"/>
                </a:lnTo>
                <a:close/>
                <a:moveTo>
                  <a:pt x="2317" y="788"/>
                </a:moveTo>
                <a:lnTo>
                  <a:pt x="2348" y="842"/>
                </a:lnTo>
                <a:lnTo>
                  <a:pt x="2379" y="897"/>
                </a:lnTo>
                <a:lnTo>
                  <a:pt x="2348" y="949"/>
                </a:lnTo>
                <a:lnTo>
                  <a:pt x="2317" y="1003"/>
                </a:lnTo>
                <a:lnTo>
                  <a:pt x="2192" y="1003"/>
                </a:lnTo>
                <a:lnTo>
                  <a:pt x="2131" y="897"/>
                </a:lnTo>
                <a:lnTo>
                  <a:pt x="2192" y="788"/>
                </a:lnTo>
                <a:lnTo>
                  <a:pt x="2317" y="788"/>
                </a:lnTo>
                <a:close/>
                <a:moveTo>
                  <a:pt x="2509" y="899"/>
                </a:moveTo>
                <a:lnTo>
                  <a:pt x="2570" y="1008"/>
                </a:lnTo>
                <a:lnTo>
                  <a:pt x="2509" y="1114"/>
                </a:lnTo>
                <a:lnTo>
                  <a:pt x="2386" y="1114"/>
                </a:lnTo>
                <a:lnTo>
                  <a:pt x="2355" y="1060"/>
                </a:lnTo>
                <a:lnTo>
                  <a:pt x="2324" y="1008"/>
                </a:lnTo>
                <a:lnTo>
                  <a:pt x="2355" y="954"/>
                </a:lnTo>
                <a:lnTo>
                  <a:pt x="2386" y="899"/>
                </a:lnTo>
                <a:lnTo>
                  <a:pt x="2509" y="899"/>
                </a:lnTo>
                <a:close/>
                <a:moveTo>
                  <a:pt x="2703" y="788"/>
                </a:moveTo>
                <a:lnTo>
                  <a:pt x="2733" y="842"/>
                </a:lnTo>
                <a:lnTo>
                  <a:pt x="2764" y="897"/>
                </a:lnTo>
                <a:lnTo>
                  <a:pt x="2733" y="949"/>
                </a:lnTo>
                <a:lnTo>
                  <a:pt x="2703" y="1003"/>
                </a:lnTo>
                <a:lnTo>
                  <a:pt x="2577" y="1003"/>
                </a:lnTo>
                <a:lnTo>
                  <a:pt x="2516" y="897"/>
                </a:lnTo>
                <a:lnTo>
                  <a:pt x="2577" y="788"/>
                </a:lnTo>
                <a:lnTo>
                  <a:pt x="2703" y="788"/>
                </a:lnTo>
                <a:close/>
                <a:moveTo>
                  <a:pt x="2894" y="899"/>
                </a:moveTo>
                <a:lnTo>
                  <a:pt x="2956" y="1008"/>
                </a:lnTo>
                <a:lnTo>
                  <a:pt x="2894" y="1114"/>
                </a:lnTo>
                <a:lnTo>
                  <a:pt x="2771" y="1114"/>
                </a:lnTo>
                <a:lnTo>
                  <a:pt x="2741" y="1060"/>
                </a:lnTo>
                <a:lnTo>
                  <a:pt x="2710" y="1008"/>
                </a:lnTo>
                <a:lnTo>
                  <a:pt x="2741" y="954"/>
                </a:lnTo>
                <a:lnTo>
                  <a:pt x="2771" y="899"/>
                </a:lnTo>
                <a:lnTo>
                  <a:pt x="2894" y="899"/>
                </a:lnTo>
                <a:close/>
                <a:moveTo>
                  <a:pt x="3088" y="788"/>
                </a:moveTo>
                <a:lnTo>
                  <a:pt x="3119" y="842"/>
                </a:lnTo>
                <a:lnTo>
                  <a:pt x="3150" y="897"/>
                </a:lnTo>
                <a:lnTo>
                  <a:pt x="3119" y="949"/>
                </a:lnTo>
                <a:lnTo>
                  <a:pt x="3088" y="1003"/>
                </a:lnTo>
                <a:lnTo>
                  <a:pt x="2963" y="1003"/>
                </a:lnTo>
                <a:lnTo>
                  <a:pt x="2901" y="897"/>
                </a:lnTo>
                <a:lnTo>
                  <a:pt x="2963" y="788"/>
                </a:lnTo>
                <a:lnTo>
                  <a:pt x="3088" y="788"/>
                </a:lnTo>
                <a:close/>
                <a:moveTo>
                  <a:pt x="3280" y="899"/>
                </a:moveTo>
                <a:lnTo>
                  <a:pt x="3341" y="1008"/>
                </a:lnTo>
                <a:lnTo>
                  <a:pt x="3280" y="1114"/>
                </a:lnTo>
                <a:lnTo>
                  <a:pt x="3157" y="1114"/>
                </a:lnTo>
                <a:lnTo>
                  <a:pt x="3126" y="1060"/>
                </a:lnTo>
                <a:lnTo>
                  <a:pt x="3095" y="1008"/>
                </a:lnTo>
                <a:lnTo>
                  <a:pt x="3126" y="954"/>
                </a:lnTo>
                <a:lnTo>
                  <a:pt x="3157" y="899"/>
                </a:lnTo>
                <a:lnTo>
                  <a:pt x="3280" y="899"/>
                </a:lnTo>
                <a:close/>
                <a:moveTo>
                  <a:pt x="3473" y="788"/>
                </a:moveTo>
                <a:lnTo>
                  <a:pt x="3504" y="842"/>
                </a:lnTo>
                <a:lnTo>
                  <a:pt x="3535" y="897"/>
                </a:lnTo>
                <a:lnTo>
                  <a:pt x="3504" y="949"/>
                </a:lnTo>
                <a:lnTo>
                  <a:pt x="3473" y="1003"/>
                </a:lnTo>
                <a:lnTo>
                  <a:pt x="3348" y="1003"/>
                </a:lnTo>
                <a:lnTo>
                  <a:pt x="3287" y="897"/>
                </a:lnTo>
                <a:lnTo>
                  <a:pt x="3348" y="788"/>
                </a:lnTo>
                <a:lnTo>
                  <a:pt x="3473" y="788"/>
                </a:lnTo>
                <a:close/>
                <a:moveTo>
                  <a:pt x="3665" y="899"/>
                </a:moveTo>
                <a:lnTo>
                  <a:pt x="3726" y="1008"/>
                </a:lnTo>
                <a:lnTo>
                  <a:pt x="3665" y="1114"/>
                </a:lnTo>
                <a:lnTo>
                  <a:pt x="3542" y="1114"/>
                </a:lnTo>
                <a:lnTo>
                  <a:pt x="3511" y="1060"/>
                </a:lnTo>
                <a:lnTo>
                  <a:pt x="3481" y="1008"/>
                </a:lnTo>
                <a:lnTo>
                  <a:pt x="3511" y="954"/>
                </a:lnTo>
                <a:lnTo>
                  <a:pt x="3542" y="899"/>
                </a:lnTo>
                <a:lnTo>
                  <a:pt x="3665" y="899"/>
                </a:lnTo>
                <a:close/>
                <a:moveTo>
                  <a:pt x="3859" y="788"/>
                </a:moveTo>
                <a:lnTo>
                  <a:pt x="3890" y="842"/>
                </a:lnTo>
                <a:lnTo>
                  <a:pt x="3920" y="897"/>
                </a:lnTo>
                <a:lnTo>
                  <a:pt x="3890" y="949"/>
                </a:lnTo>
                <a:lnTo>
                  <a:pt x="3859" y="1003"/>
                </a:lnTo>
                <a:lnTo>
                  <a:pt x="3734" y="1003"/>
                </a:lnTo>
                <a:lnTo>
                  <a:pt x="3672" y="897"/>
                </a:lnTo>
                <a:lnTo>
                  <a:pt x="3734" y="788"/>
                </a:lnTo>
                <a:lnTo>
                  <a:pt x="3859" y="788"/>
                </a:lnTo>
                <a:close/>
                <a:moveTo>
                  <a:pt x="4050" y="899"/>
                </a:moveTo>
                <a:lnTo>
                  <a:pt x="4112" y="1008"/>
                </a:lnTo>
                <a:lnTo>
                  <a:pt x="4050" y="1114"/>
                </a:lnTo>
                <a:lnTo>
                  <a:pt x="3927" y="1114"/>
                </a:lnTo>
                <a:lnTo>
                  <a:pt x="3897" y="1060"/>
                </a:lnTo>
                <a:lnTo>
                  <a:pt x="3866" y="1008"/>
                </a:lnTo>
                <a:lnTo>
                  <a:pt x="3897" y="954"/>
                </a:lnTo>
                <a:lnTo>
                  <a:pt x="3927" y="899"/>
                </a:lnTo>
                <a:lnTo>
                  <a:pt x="4050" y="899"/>
                </a:lnTo>
                <a:close/>
                <a:moveTo>
                  <a:pt x="4244" y="788"/>
                </a:moveTo>
                <a:lnTo>
                  <a:pt x="4275" y="842"/>
                </a:lnTo>
                <a:lnTo>
                  <a:pt x="4306" y="897"/>
                </a:lnTo>
                <a:lnTo>
                  <a:pt x="4275" y="949"/>
                </a:lnTo>
                <a:lnTo>
                  <a:pt x="4244" y="1003"/>
                </a:lnTo>
                <a:lnTo>
                  <a:pt x="4119" y="1003"/>
                </a:lnTo>
                <a:lnTo>
                  <a:pt x="4057" y="897"/>
                </a:lnTo>
                <a:lnTo>
                  <a:pt x="4119" y="788"/>
                </a:lnTo>
                <a:lnTo>
                  <a:pt x="4244" y="788"/>
                </a:lnTo>
                <a:close/>
                <a:moveTo>
                  <a:pt x="4436" y="899"/>
                </a:moveTo>
                <a:lnTo>
                  <a:pt x="4497" y="1008"/>
                </a:lnTo>
                <a:lnTo>
                  <a:pt x="4436" y="1114"/>
                </a:lnTo>
                <a:lnTo>
                  <a:pt x="4313" y="1114"/>
                </a:lnTo>
                <a:lnTo>
                  <a:pt x="4282" y="1060"/>
                </a:lnTo>
                <a:lnTo>
                  <a:pt x="4251" y="1008"/>
                </a:lnTo>
                <a:lnTo>
                  <a:pt x="4282" y="954"/>
                </a:lnTo>
                <a:lnTo>
                  <a:pt x="4313" y="899"/>
                </a:lnTo>
                <a:lnTo>
                  <a:pt x="4436" y="899"/>
                </a:lnTo>
                <a:close/>
                <a:moveTo>
                  <a:pt x="4630" y="788"/>
                </a:moveTo>
                <a:lnTo>
                  <a:pt x="4660" y="842"/>
                </a:lnTo>
                <a:lnTo>
                  <a:pt x="4691" y="897"/>
                </a:lnTo>
                <a:lnTo>
                  <a:pt x="4660" y="949"/>
                </a:lnTo>
                <a:lnTo>
                  <a:pt x="4630" y="1003"/>
                </a:lnTo>
                <a:lnTo>
                  <a:pt x="4507" y="1003"/>
                </a:lnTo>
                <a:lnTo>
                  <a:pt x="4443" y="897"/>
                </a:lnTo>
                <a:lnTo>
                  <a:pt x="4507" y="788"/>
                </a:lnTo>
                <a:lnTo>
                  <a:pt x="4630" y="788"/>
                </a:lnTo>
                <a:close/>
                <a:moveTo>
                  <a:pt x="4821" y="899"/>
                </a:moveTo>
                <a:lnTo>
                  <a:pt x="4883" y="1008"/>
                </a:lnTo>
                <a:lnTo>
                  <a:pt x="4821" y="1114"/>
                </a:lnTo>
                <a:lnTo>
                  <a:pt x="4698" y="1114"/>
                </a:lnTo>
                <a:lnTo>
                  <a:pt x="4667" y="1060"/>
                </a:lnTo>
                <a:lnTo>
                  <a:pt x="4637" y="1008"/>
                </a:lnTo>
                <a:lnTo>
                  <a:pt x="4667" y="954"/>
                </a:lnTo>
                <a:lnTo>
                  <a:pt x="4698" y="899"/>
                </a:lnTo>
                <a:lnTo>
                  <a:pt x="4821" y="899"/>
                </a:lnTo>
                <a:close/>
                <a:moveTo>
                  <a:pt x="5015" y="788"/>
                </a:moveTo>
                <a:lnTo>
                  <a:pt x="5046" y="842"/>
                </a:lnTo>
                <a:lnTo>
                  <a:pt x="5076" y="897"/>
                </a:lnTo>
                <a:lnTo>
                  <a:pt x="5046" y="949"/>
                </a:lnTo>
                <a:lnTo>
                  <a:pt x="5015" y="1003"/>
                </a:lnTo>
                <a:lnTo>
                  <a:pt x="4892" y="1003"/>
                </a:lnTo>
                <a:lnTo>
                  <a:pt x="4828" y="897"/>
                </a:lnTo>
                <a:lnTo>
                  <a:pt x="4892" y="788"/>
                </a:lnTo>
                <a:lnTo>
                  <a:pt x="5015" y="788"/>
                </a:lnTo>
                <a:close/>
                <a:moveTo>
                  <a:pt x="5206" y="899"/>
                </a:moveTo>
                <a:lnTo>
                  <a:pt x="5268" y="1008"/>
                </a:lnTo>
                <a:lnTo>
                  <a:pt x="5206" y="1114"/>
                </a:lnTo>
                <a:lnTo>
                  <a:pt x="5084" y="1114"/>
                </a:lnTo>
                <a:lnTo>
                  <a:pt x="5053" y="1060"/>
                </a:lnTo>
                <a:lnTo>
                  <a:pt x="5022" y="1008"/>
                </a:lnTo>
                <a:lnTo>
                  <a:pt x="5053" y="954"/>
                </a:lnTo>
                <a:lnTo>
                  <a:pt x="5084" y="899"/>
                </a:lnTo>
                <a:lnTo>
                  <a:pt x="5206" y="899"/>
                </a:lnTo>
                <a:close/>
                <a:moveTo>
                  <a:pt x="5400" y="788"/>
                </a:moveTo>
                <a:lnTo>
                  <a:pt x="5431" y="842"/>
                </a:lnTo>
                <a:lnTo>
                  <a:pt x="5462" y="897"/>
                </a:lnTo>
                <a:lnTo>
                  <a:pt x="5431" y="949"/>
                </a:lnTo>
                <a:lnTo>
                  <a:pt x="5400" y="1003"/>
                </a:lnTo>
                <a:lnTo>
                  <a:pt x="5277" y="1003"/>
                </a:lnTo>
                <a:lnTo>
                  <a:pt x="5214" y="897"/>
                </a:lnTo>
                <a:lnTo>
                  <a:pt x="5277" y="788"/>
                </a:lnTo>
                <a:lnTo>
                  <a:pt x="5400" y="788"/>
                </a:lnTo>
                <a:close/>
                <a:moveTo>
                  <a:pt x="5592" y="899"/>
                </a:moveTo>
                <a:lnTo>
                  <a:pt x="5653" y="1008"/>
                </a:lnTo>
                <a:lnTo>
                  <a:pt x="5592" y="1114"/>
                </a:lnTo>
                <a:lnTo>
                  <a:pt x="5469" y="1114"/>
                </a:lnTo>
                <a:lnTo>
                  <a:pt x="5438" y="1060"/>
                </a:lnTo>
                <a:lnTo>
                  <a:pt x="5407" y="1008"/>
                </a:lnTo>
                <a:lnTo>
                  <a:pt x="5438" y="954"/>
                </a:lnTo>
                <a:lnTo>
                  <a:pt x="5469" y="899"/>
                </a:lnTo>
                <a:lnTo>
                  <a:pt x="5592" y="899"/>
                </a:lnTo>
                <a:close/>
                <a:moveTo>
                  <a:pt x="5786" y="788"/>
                </a:moveTo>
                <a:lnTo>
                  <a:pt x="5816" y="842"/>
                </a:lnTo>
                <a:lnTo>
                  <a:pt x="5847" y="897"/>
                </a:lnTo>
                <a:lnTo>
                  <a:pt x="5816" y="949"/>
                </a:lnTo>
                <a:lnTo>
                  <a:pt x="5786" y="1003"/>
                </a:lnTo>
                <a:lnTo>
                  <a:pt x="5663" y="1003"/>
                </a:lnTo>
                <a:lnTo>
                  <a:pt x="5599" y="897"/>
                </a:lnTo>
                <a:lnTo>
                  <a:pt x="5663" y="788"/>
                </a:lnTo>
                <a:lnTo>
                  <a:pt x="5786" y="788"/>
                </a:lnTo>
                <a:close/>
                <a:moveTo>
                  <a:pt x="5977" y="899"/>
                </a:moveTo>
                <a:lnTo>
                  <a:pt x="6039" y="1008"/>
                </a:lnTo>
                <a:lnTo>
                  <a:pt x="5977" y="1114"/>
                </a:lnTo>
                <a:lnTo>
                  <a:pt x="5854" y="1114"/>
                </a:lnTo>
                <a:lnTo>
                  <a:pt x="5824" y="1060"/>
                </a:lnTo>
                <a:lnTo>
                  <a:pt x="5793" y="1008"/>
                </a:lnTo>
                <a:lnTo>
                  <a:pt x="5824" y="954"/>
                </a:lnTo>
                <a:lnTo>
                  <a:pt x="5854" y="899"/>
                </a:lnTo>
                <a:lnTo>
                  <a:pt x="5977" y="899"/>
                </a:lnTo>
                <a:close/>
                <a:moveTo>
                  <a:pt x="6171" y="788"/>
                </a:moveTo>
                <a:lnTo>
                  <a:pt x="6202" y="842"/>
                </a:lnTo>
                <a:lnTo>
                  <a:pt x="6233" y="897"/>
                </a:lnTo>
                <a:lnTo>
                  <a:pt x="6202" y="949"/>
                </a:lnTo>
                <a:lnTo>
                  <a:pt x="6171" y="1003"/>
                </a:lnTo>
                <a:lnTo>
                  <a:pt x="6048" y="1003"/>
                </a:lnTo>
                <a:lnTo>
                  <a:pt x="5984" y="897"/>
                </a:lnTo>
                <a:lnTo>
                  <a:pt x="6048" y="788"/>
                </a:lnTo>
                <a:lnTo>
                  <a:pt x="6171" y="788"/>
                </a:lnTo>
                <a:close/>
                <a:moveTo>
                  <a:pt x="6363" y="899"/>
                </a:moveTo>
                <a:lnTo>
                  <a:pt x="6424" y="1008"/>
                </a:lnTo>
                <a:lnTo>
                  <a:pt x="6363" y="1114"/>
                </a:lnTo>
                <a:lnTo>
                  <a:pt x="6240" y="1114"/>
                </a:lnTo>
                <a:lnTo>
                  <a:pt x="6209" y="1060"/>
                </a:lnTo>
                <a:lnTo>
                  <a:pt x="6178" y="1008"/>
                </a:lnTo>
                <a:lnTo>
                  <a:pt x="6209" y="954"/>
                </a:lnTo>
                <a:lnTo>
                  <a:pt x="6240" y="899"/>
                </a:lnTo>
                <a:lnTo>
                  <a:pt x="6363" y="899"/>
                </a:lnTo>
                <a:close/>
                <a:moveTo>
                  <a:pt x="6556" y="788"/>
                </a:moveTo>
                <a:lnTo>
                  <a:pt x="6587" y="842"/>
                </a:lnTo>
                <a:lnTo>
                  <a:pt x="6618" y="897"/>
                </a:lnTo>
                <a:lnTo>
                  <a:pt x="6587" y="949"/>
                </a:lnTo>
                <a:lnTo>
                  <a:pt x="6556" y="1003"/>
                </a:lnTo>
                <a:lnTo>
                  <a:pt x="6434" y="1003"/>
                </a:lnTo>
                <a:lnTo>
                  <a:pt x="6370" y="897"/>
                </a:lnTo>
                <a:lnTo>
                  <a:pt x="6434" y="788"/>
                </a:lnTo>
                <a:lnTo>
                  <a:pt x="6556" y="788"/>
                </a:lnTo>
                <a:close/>
                <a:moveTo>
                  <a:pt x="6748" y="899"/>
                </a:moveTo>
                <a:lnTo>
                  <a:pt x="6812" y="1008"/>
                </a:lnTo>
                <a:lnTo>
                  <a:pt x="6748" y="1114"/>
                </a:lnTo>
                <a:lnTo>
                  <a:pt x="6625" y="1114"/>
                </a:lnTo>
                <a:lnTo>
                  <a:pt x="6594" y="1060"/>
                </a:lnTo>
                <a:lnTo>
                  <a:pt x="6564" y="1008"/>
                </a:lnTo>
                <a:lnTo>
                  <a:pt x="6594" y="954"/>
                </a:lnTo>
                <a:lnTo>
                  <a:pt x="6625" y="899"/>
                </a:lnTo>
                <a:lnTo>
                  <a:pt x="6748" y="899"/>
                </a:lnTo>
                <a:close/>
                <a:moveTo>
                  <a:pt x="6942" y="788"/>
                </a:moveTo>
                <a:lnTo>
                  <a:pt x="6973" y="842"/>
                </a:lnTo>
                <a:lnTo>
                  <a:pt x="7003" y="897"/>
                </a:lnTo>
                <a:lnTo>
                  <a:pt x="6973" y="949"/>
                </a:lnTo>
                <a:lnTo>
                  <a:pt x="6942" y="1003"/>
                </a:lnTo>
                <a:lnTo>
                  <a:pt x="6819" y="1003"/>
                </a:lnTo>
                <a:lnTo>
                  <a:pt x="6757" y="897"/>
                </a:lnTo>
                <a:lnTo>
                  <a:pt x="6819" y="788"/>
                </a:lnTo>
                <a:lnTo>
                  <a:pt x="6942" y="788"/>
                </a:lnTo>
                <a:close/>
                <a:moveTo>
                  <a:pt x="7133" y="899"/>
                </a:moveTo>
                <a:lnTo>
                  <a:pt x="7197" y="1008"/>
                </a:lnTo>
                <a:lnTo>
                  <a:pt x="7133" y="1114"/>
                </a:lnTo>
                <a:lnTo>
                  <a:pt x="7010" y="1114"/>
                </a:lnTo>
                <a:lnTo>
                  <a:pt x="6980" y="1060"/>
                </a:lnTo>
                <a:lnTo>
                  <a:pt x="6949" y="1008"/>
                </a:lnTo>
                <a:lnTo>
                  <a:pt x="6980" y="954"/>
                </a:lnTo>
                <a:lnTo>
                  <a:pt x="7010" y="899"/>
                </a:lnTo>
                <a:lnTo>
                  <a:pt x="7133" y="899"/>
                </a:lnTo>
                <a:close/>
                <a:moveTo>
                  <a:pt x="7010" y="4232"/>
                </a:moveTo>
                <a:lnTo>
                  <a:pt x="6980" y="4178"/>
                </a:lnTo>
                <a:lnTo>
                  <a:pt x="6949" y="4125"/>
                </a:lnTo>
                <a:lnTo>
                  <a:pt x="6980" y="4071"/>
                </a:lnTo>
                <a:lnTo>
                  <a:pt x="7010" y="4017"/>
                </a:lnTo>
                <a:lnTo>
                  <a:pt x="7133" y="4017"/>
                </a:lnTo>
                <a:lnTo>
                  <a:pt x="7197" y="4125"/>
                </a:lnTo>
                <a:lnTo>
                  <a:pt x="7133" y="4232"/>
                </a:lnTo>
                <a:lnTo>
                  <a:pt x="7010" y="4232"/>
                </a:lnTo>
                <a:close/>
                <a:moveTo>
                  <a:pt x="6819" y="4121"/>
                </a:moveTo>
                <a:lnTo>
                  <a:pt x="6757" y="4014"/>
                </a:lnTo>
                <a:lnTo>
                  <a:pt x="6819" y="3906"/>
                </a:lnTo>
                <a:lnTo>
                  <a:pt x="6942" y="3906"/>
                </a:lnTo>
                <a:lnTo>
                  <a:pt x="6973" y="3960"/>
                </a:lnTo>
                <a:lnTo>
                  <a:pt x="7003" y="4014"/>
                </a:lnTo>
                <a:lnTo>
                  <a:pt x="6973" y="4066"/>
                </a:lnTo>
                <a:lnTo>
                  <a:pt x="6942" y="4121"/>
                </a:lnTo>
                <a:lnTo>
                  <a:pt x="6819" y="4121"/>
                </a:lnTo>
                <a:close/>
                <a:moveTo>
                  <a:pt x="6625" y="4232"/>
                </a:moveTo>
                <a:lnTo>
                  <a:pt x="6594" y="4178"/>
                </a:lnTo>
                <a:lnTo>
                  <a:pt x="6564" y="4125"/>
                </a:lnTo>
                <a:lnTo>
                  <a:pt x="6594" y="4071"/>
                </a:lnTo>
                <a:lnTo>
                  <a:pt x="6625" y="4017"/>
                </a:lnTo>
                <a:lnTo>
                  <a:pt x="6748" y="4017"/>
                </a:lnTo>
                <a:lnTo>
                  <a:pt x="6812" y="4125"/>
                </a:lnTo>
                <a:lnTo>
                  <a:pt x="6748" y="4232"/>
                </a:lnTo>
                <a:lnTo>
                  <a:pt x="6625" y="4232"/>
                </a:lnTo>
                <a:close/>
                <a:moveTo>
                  <a:pt x="6434" y="4121"/>
                </a:moveTo>
                <a:lnTo>
                  <a:pt x="6370" y="4014"/>
                </a:lnTo>
                <a:lnTo>
                  <a:pt x="6434" y="3906"/>
                </a:lnTo>
                <a:lnTo>
                  <a:pt x="6556" y="3906"/>
                </a:lnTo>
                <a:lnTo>
                  <a:pt x="6587" y="3960"/>
                </a:lnTo>
                <a:lnTo>
                  <a:pt x="6618" y="4014"/>
                </a:lnTo>
                <a:lnTo>
                  <a:pt x="6587" y="4066"/>
                </a:lnTo>
                <a:lnTo>
                  <a:pt x="6556" y="4121"/>
                </a:lnTo>
                <a:lnTo>
                  <a:pt x="6434" y="4121"/>
                </a:lnTo>
                <a:close/>
                <a:moveTo>
                  <a:pt x="6240" y="4232"/>
                </a:moveTo>
                <a:lnTo>
                  <a:pt x="6209" y="4178"/>
                </a:lnTo>
                <a:lnTo>
                  <a:pt x="6178" y="4125"/>
                </a:lnTo>
                <a:lnTo>
                  <a:pt x="6209" y="4071"/>
                </a:lnTo>
                <a:lnTo>
                  <a:pt x="6240" y="4017"/>
                </a:lnTo>
                <a:lnTo>
                  <a:pt x="6363" y="4017"/>
                </a:lnTo>
                <a:lnTo>
                  <a:pt x="6424" y="4125"/>
                </a:lnTo>
                <a:lnTo>
                  <a:pt x="6363" y="4232"/>
                </a:lnTo>
                <a:lnTo>
                  <a:pt x="6240" y="4232"/>
                </a:lnTo>
                <a:close/>
                <a:moveTo>
                  <a:pt x="6048" y="4121"/>
                </a:moveTo>
                <a:lnTo>
                  <a:pt x="5984" y="4014"/>
                </a:lnTo>
                <a:lnTo>
                  <a:pt x="6048" y="3906"/>
                </a:lnTo>
                <a:lnTo>
                  <a:pt x="6171" y="3906"/>
                </a:lnTo>
                <a:lnTo>
                  <a:pt x="6202" y="3960"/>
                </a:lnTo>
                <a:lnTo>
                  <a:pt x="6233" y="4014"/>
                </a:lnTo>
                <a:lnTo>
                  <a:pt x="6202" y="4066"/>
                </a:lnTo>
                <a:lnTo>
                  <a:pt x="6171" y="4121"/>
                </a:lnTo>
                <a:lnTo>
                  <a:pt x="6048" y="4121"/>
                </a:lnTo>
                <a:close/>
                <a:moveTo>
                  <a:pt x="5854" y="4232"/>
                </a:moveTo>
                <a:lnTo>
                  <a:pt x="5824" y="4178"/>
                </a:lnTo>
                <a:lnTo>
                  <a:pt x="5793" y="4125"/>
                </a:lnTo>
                <a:lnTo>
                  <a:pt x="5824" y="4071"/>
                </a:lnTo>
                <a:lnTo>
                  <a:pt x="5854" y="4017"/>
                </a:lnTo>
                <a:lnTo>
                  <a:pt x="5977" y="4017"/>
                </a:lnTo>
                <a:lnTo>
                  <a:pt x="6039" y="4125"/>
                </a:lnTo>
                <a:lnTo>
                  <a:pt x="5977" y="4232"/>
                </a:lnTo>
                <a:lnTo>
                  <a:pt x="5854" y="4232"/>
                </a:lnTo>
                <a:close/>
                <a:moveTo>
                  <a:pt x="5663" y="4121"/>
                </a:moveTo>
                <a:lnTo>
                  <a:pt x="5599" y="4014"/>
                </a:lnTo>
                <a:lnTo>
                  <a:pt x="5663" y="3906"/>
                </a:lnTo>
                <a:lnTo>
                  <a:pt x="5786" y="3906"/>
                </a:lnTo>
                <a:lnTo>
                  <a:pt x="5816" y="3960"/>
                </a:lnTo>
                <a:lnTo>
                  <a:pt x="5847" y="4014"/>
                </a:lnTo>
                <a:lnTo>
                  <a:pt x="5816" y="4066"/>
                </a:lnTo>
                <a:lnTo>
                  <a:pt x="5786" y="4121"/>
                </a:lnTo>
                <a:lnTo>
                  <a:pt x="5663" y="4121"/>
                </a:lnTo>
                <a:close/>
                <a:moveTo>
                  <a:pt x="5469" y="4232"/>
                </a:moveTo>
                <a:lnTo>
                  <a:pt x="5438" y="4178"/>
                </a:lnTo>
                <a:lnTo>
                  <a:pt x="5407" y="4125"/>
                </a:lnTo>
                <a:lnTo>
                  <a:pt x="5438" y="4071"/>
                </a:lnTo>
                <a:lnTo>
                  <a:pt x="5469" y="4017"/>
                </a:lnTo>
                <a:lnTo>
                  <a:pt x="5592" y="4017"/>
                </a:lnTo>
                <a:lnTo>
                  <a:pt x="5653" y="4125"/>
                </a:lnTo>
                <a:lnTo>
                  <a:pt x="5592" y="4232"/>
                </a:lnTo>
                <a:lnTo>
                  <a:pt x="5469" y="4232"/>
                </a:lnTo>
                <a:close/>
                <a:moveTo>
                  <a:pt x="5277" y="4121"/>
                </a:moveTo>
                <a:lnTo>
                  <a:pt x="5214" y="4014"/>
                </a:lnTo>
                <a:lnTo>
                  <a:pt x="5277" y="3906"/>
                </a:lnTo>
                <a:lnTo>
                  <a:pt x="5400" y="3906"/>
                </a:lnTo>
                <a:lnTo>
                  <a:pt x="5431" y="3960"/>
                </a:lnTo>
                <a:lnTo>
                  <a:pt x="5462" y="4014"/>
                </a:lnTo>
                <a:lnTo>
                  <a:pt x="5431" y="4066"/>
                </a:lnTo>
                <a:lnTo>
                  <a:pt x="5400" y="4121"/>
                </a:lnTo>
                <a:lnTo>
                  <a:pt x="5277" y="4121"/>
                </a:lnTo>
                <a:close/>
                <a:moveTo>
                  <a:pt x="5084" y="4232"/>
                </a:moveTo>
                <a:lnTo>
                  <a:pt x="5053" y="4178"/>
                </a:lnTo>
                <a:lnTo>
                  <a:pt x="5022" y="4125"/>
                </a:lnTo>
                <a:lnTo>
                  <a:pt x="5053" y="4071"/>
                </a:lnTo>
                <a:lnTo>
                  <a:pt x="5084" y="4017"/>
                </a:lnTo>
                <a:lnTo>
                  <a:pt x="5206" y="4017"/>
                </a:lnTo>
                <a:lnTo>
                  <a:pt x="5268" y="4125"/>
                </a:lnTo>
                <a:lnTo>
                  <a:pt x="5206" y="4232"/>
                </a:lnTo>
                <a:lnTo>
                  <a:pt x="5084" y="4232"/>
                </a:lnTo>
                <a:close/>
                <a:moveTo>
                  <a:pt x="4892" y="4121"/>
                </a:moveTo>
                <a:lnTo>
                  <a:pt x="4828" y="4014"/>
                </a:lnTo>
                <a:lnTo>
                  <a:pt x="4892" y="3906"/>
                </a:lnTo>
                <a:lnTo>
                  <a:pt x="5015" y="3906"/>
                </a:lnTo>
                <a:lnTo>
                  <a:pt x="5046" y="3960"/>
                </a:lnTo>
                <a:lnTo>
                  <a:pt x="5076" y="4014"/>
                </a:lnTo>
                <a:lnTo>
                  <a:pt x="5046" y="4066"/>
                </a:lnTo>
                <a:lnTo>
                  <a:pt x="5015" y="4121"/>
                </a:lnTo>
                <a:lnTo>
                  <a:pt x="4892" y="4121"/>
                </a:lnTo>
                <a:close/>
                <a:moveTo>
                  <a:pt x="4698" y="4232"/>
                </a:moveTo>
                <a:lnTo>
                  <a:pt x="4667" y="4178"/>
                </a:lnTo>
                <a:lnTo>
                  <a:pt x="4637" y="4125"/>
                </a:lnTo>
                <a:lnTo>
                  <a:pt x="4667" y="4071"/>
                </a:lnTo>
                <a:lnTo>
                  <a:pt x="4698" y="4017"/>
                </a:lnTo>
                <a:lnTo>
                  <a:pt x="4821" y="4017"/>
                </a:lnTo>
                <a:lnTo>
                  <a:pt x="4883" y="4125"/>
                </a:lnTo>
                <a:lnTo>
                  <a:pt x="4821" y="4232"/>
                </a:lnTo>
                <a:lnTo>
                  <a:pt x="4698" y="4232"/>
                </a:lnTo>
                <a:close/>
                <a:moveTo>
                  <a:pt x="4507" y="4121"/>
                </a:moveTo>
                <a:lnTo>
                  <a:pt x="4443" y="4014"/>
                </a:lnTo>
                <a:lnTo>
                  <a:pt x="4507" y="3906"/>
                </a:lnTo>
                <a:lnTo>
                  <a:pt x="4630" y="3906"/>
                </a:lnTo>
                <a:lnTo>
                  <a:pt x="4660" y="3960"/>
                </a:lnTo>
                <a:lnTo>
                  <a:pt x="4691" y="4014"/>
                </a:lnTo>
                <a:lnTo>
                  <a:pt x="4660" y="4066"/>
                </a:lnTo>
                <a:lnTo>
                  <a:pt x="4630" y="4121"/>
                </a:lnTo>
                <a:lnTo>
                  <a:pt x="4507" y="4121"/>
                </a:lnTo>
                <a:close/>
                <a:moveTo>
                  <a:pt x="4313" y="4232"/>
                </a:moveTo>
                <a:lnTo>
                  <a:pt x="4282" y="4178"/>
                </a:lnTo>
                <a:lnTo>
                  <a:pt x="4251" y="4125"/>
                </a:lnTo>
                <a:lnTo>
                  <a:pt x="4282" y="4071"/>
                </a:lnTo>
                <a:lnTo>
                  <a:pt x="4313" y="4017"/>
                </a:lnTo>
                <a:lnTo>
                  <a:pt x="4436" y="4017"/>
                </a:lnTo>
                <a:lnTo>
                  <a:pt x="4497" y="4125"/>
                </a:lnTo>
                <a:lnTo>
                  <a:pt x="4436" y="4232"/>
                </a:lnTo>
                <a:lnTo>
                  <a:pt x="4313" y="4232"/>
                </a:lnTo>
                <a:close/>
                <a:moveTo>
                  <a:pt x="4119" y="4121"/>
                </a:moveTo>
                <a:lnTo>
                  <a:pt x="4057" y="4014"/>
                </a:lnTo>
                <a:lnTo>
                  <a:pt x="4119" y="3906"/>
                </a:lnTo>
                <a:lnTo>
                  <a:pt x="4244" y="3906"/>
                </a:lnTo>
                <a:lnTo>
                  <a:pt x="4275" y="3960"/>
                </a:lnTo>
                <a:lnTo>
                  <a:pt x="4306" y="4014"/>
                </a:lnTo>
                <a:lnTo>
                  <a:pt x="4275" y="4066"/>
                </a:lnTo>
                <a:lnTo>
                  <a:pt x="4244" y="4121"/>
                </a:lnTo>
                <a:lnTo>
                  <a:pt x="4119" y="4121"/>
                </a:lnTo>
                <a:close/>
                <a:moveTo>
                  <a:pt x="3927" y="4232"/>
                </a:moveTo>
                <a:lnTo>
                  <a:pt x="3897" y="4178"/>
                </a:lnTo>
                <a:lnTo>
                  <a:pt x="3866" y="4125"/>
                </a:lnTo>
                <a:lnTo>
                  <a:pt x="3897" y="4071"/>
                </a:lnTo>
                <a:lnTo>
                  <a:pt x="3927" y="4017"/>
                </a:lnTo>
                <a:lnTo>
                  <a:pt x="4050" y="4017"/>
                </a:lnTo>
                <a:lnTo>
                  <a:pt x="4112" y="4125"/>
                </a:lnTo>
                <a:lnTo>
                  <a:pt x="4050" y="4232"/>
                </a:lnTo>
                <a:lnTo>
                  <a:pt x="3927" y="4232"/>
                </a:lnTo>
                <a:close/>
                <a:moveTo>
                  <a:pt x="3734" y="4121"/>
                </a:moveTo>
                <a:lnTo>
                  <a:pt x="3672" y="4014"/>
                </a:lnTo>
                <a:lnTo>
                  <a:pt x="3734" y="3906"/>
                </a:lnTo>
                <a:lnTo>
                  <a:pt x="3859" y="3906"/>
                </a:lnTo>
                <a:lnTo>
                  <a:pt x="3890" y="3960"/>
                </a:lnTo>
                <a:lnTo>
                  <a:pt x="3920" y="4014"/>
                </a:lnTo>
                <a:lnTo>
                  <a:pt x="3890" y="4066"/>
                </a:lnTo>
                <a:lnTo>
                  <a:pt x="3859" y="4121"/>
                </a:lnTo>
                <a:lnTo>
                  <a:pt x="3734" y="4121"/>
                </a:lnTo>
                <a:close/>
                <a:moveTo>
                  <a:pt x="3542" y="4232"/>
                </a:moveTo>
                <a:lnTo>
                  <a:pt x="3511" y="4178"/>
                </a:lnTo>
                <a:lnTo>
                  <a:pt x="3481" y="4125"/>
                </a:lnTo>
                <a:lnTo>
                  <a:pt x="3511" y="4071"/>
                </a:lnTo>
                <a:lnTo>
                  <a:pt x="3542" y="4017"/>
                </a:lnTo>
                <a:lnTo>
                  <a:pt x="3665" y="4017"/>
                </a:lnTo>
                <a:lnTo>
                  <a:pt x="3726" y="4125"/>
                </a:lnTo>
                <a:lnTo>
                  <a:pt x="3665" y="4232"/>
                </a:lnTo>
                <a:lnTo>
                  <a:pt x="3542" y="4232"/>
                </a:lnTo>
                <a:close/>
                <a:moveTo>
                  <a:pt x="3348" y="4121"/>
                </a:moveTo>
                <a:lnTo>
                  <a:pt x="3287" y="4014"/>
                </a:lnTo>
                <a:lnTo>
                  <a:pt x="3348" y="3906"/>
                </a:lnTo>
                <a:lnTo>
                  <a:pt x="3473" y="3906"/>
                </a:lnTo>
                <a:lnTo>
                  <a:pt x="3504" y="3960"/>
                </a:lnTo>
                <a:lnTo>
                  <a:pt x="3535" y="4014"/>
                </a:lnTo>
                <a:lnTo>
                  <a:pt x="3504" y="4066"/>
                </a:lnTo>
                <a:lnTo>
                  <a:pt x="3473" y="4121"/>
                </a:lnTo>
                <a:lnTo>
                  <a:pt x="3348" y="4121"/>
                </a:lnTo>
                <a:close/>
                <a:moveTo>
                  <a:pt x="3157" y="4232"/>
                </a:moveTo>
                <a:lnTo>
                  <a:pt x="3126" y="4178"/>
                </a:lnTo>
                <a:lnTo>
                  <a:pt x="3095" y="4125"/>
                </a:lnTo>
                <a:lnTo>
                  <a:pt x="3126" y="4071"/>
                </a:lnTo>
                <a:lnTo>
                  <a:pt x="3157" y="4017"/>
                </a:lnTo>
                <a:lnTo>
                  <a:pt x="3280" y="4017"/>
                </a:lnTo>
                <a:lnTo>
                  <a:pt x="3341" y="4125"/>
                </a:lnTo>
                <a:lnTo>
                  <a:pt x="3280" y="4232"/>
                </a:lnTo>
                <a:lnTo>
                  <a:pt x="3157" y="4232"/>
                </a:lnTo>
                <a:close/>
                <a:moveTo>
                  <a:pt x="2963" y="4121"/>
                </a:moveTo>
                <a:lnTo>
                  <a:pt x="2901" y="4014"/>
                </a:lnTo>
                <a:lnTo>
                  <a:pt x="2963" y="3906"/>
                </a:lnTo>
                <a:lnTo>
                  <a:pt x="3088" y="3906"/>
                </a:lnTo>
                <a:lnTo>
                  <a:pt x="3119" y="3960"/>
                </a:lnTo>
                <a:lnTo>
                  <a:pt x="3150" y="4014"/>
                </a:lnTo>
                <a:lnTo>
                  <a:pt x="3119" y="4066"/>
                </a:lnTo>
                <a:lnTo>
                  <a:pt x="3088" y="4121"/>
                </a:lnTo>
                <a:lnTo>
                  <a:pt x="2963" y="4121"/>
                </a:lnTo>
                <a:close/>
                <a:moveTo>
                  <a:pt x="2771" y="4232"/>
                </a:moveTo>
                <a:lnTo>
                  <a:pt x="2741" y="4178"/>
                </a:lnTo>
                <a:lnTo>
                  <a:pt x="2710" y="4125"/>
                </a:lnTo>
                <a:lnTo>
                  <a:pt x="2741" y="4071"/>
                </a:lnTo>
                <a:lnTo>
                  <a:pt x="2771" y="4017"/>
                </a:lnTo>
                <a:lnTo>
                  <a:pt x="2894" y="4017"/>
                </a:lnTo>
                <a:lnTo>
                  <a:pt x="2956" y="4125"/>
                </a:lnTo>
                <a:lnTo>
                  <a:pt x="2894" y="4232"/>
                </a:lnTo>
                <a:lnTo>
                  <a:pt x="2771" y="4232"/>
                </a:lnTo>
                <a:close/>
                <a:moveTo>
                  <a:pt x="2577" y="4121"/>
                </a:moveTo>
                <a:lnTo>
                  <a:pt x="2516" y="4014"/>
                </a:lnTo>
                <a:lnTo>
                  <a:pt x="2577" y="3906"/>
                </a:lnTo>
                <a:lnTo>
                  <a:pt x="2703" y="3906"/>
                </a:lnTo>
                <a:lnTo>
                  <a:pt x="2733" y="3960"/>
                </a:lnTo>
                <a:lnTo>
                  <a:pt x="2764" y="4014"/>
                </a:lnTo>
                <a:lnTo>
                  <a:pt x="2733" y="4066"/>
                </a:lnTo>
                <a:lnTo>
                  <a:pt x="2703" y="4121"/>
                </a:lnTo>
                <a:lnTo>
                  <a:pt x="2577" y="4121"/>
                </a:lnTo>
                <a:close/>
                <a:moveTo>
                  <a:pt x="2386" y="4232"/>
                </a:moveTo>
                <a:lnTo>
                  <a:pt x="2355" y="4178"/>
                </a:lnTo>
                <a:lnTo>
                  <a:pt x="2324" y="4125"/>
                </a:lnTo>
                <a:lnTo>
                  <a:pt x="2355" y="4071"/>
                </a:lnTo>
                <a:lnTo>
                  <a:pt x="2386" y="4017"/>
                </a:lnTo>
                <a:lnTo>
                  <a:pt x="2509" y="4017"/>
                </a:lnTo>
                <a:lnTo>
                  <a:pt x="2570" y="4125"/>
                </a:lnTo>
                <a:lnTo>
                  <a:pt x="2509" y="4232"/>
                </a:lnTo>
                <a:lnTo>
                  <a:pt x="2386" y="4232"/>
                </a:lnTo>
                <a:close/>
                <a:moveTo>
                  <a:pt x="2192" y="4121"/>
                </a:moveTo>
                <a:lnTo>
                  <a:pt x="2131" y="4014"/>
                </a:lnTo>
                <a:lnTo>
                  <a:pt x="2192" y="3906"/>
                </a:lnTo>
                <a:lnTo>
                  <a:pt x="2317" y="3906"/>
                </a:lnTo>
                <a:lnTo>
                  <a:pt x="2348" y="3960"/>
                </a:lnTo>
                <a:lnTo>
                  <a:pt x="2379" y="4014"/>
                </a:lnTo>
                <a:lnTo>
                  <a:pt x="2348" y="4066"/>
                </a:lnTo>
                <a:lnTo>
                  <a:pt x="2317" y="4121"/>
                </a:lnTo>
                <a:lnTo>
                  <a:pt x="2192" y="4121"/>
                </a:lnTo>
                <a:close/>
                <a:moveTo>
                  <a:pt x="2001" y="4232"/>
                </a:moveTo>
                <a:lnTo>
                  <a:pt x="1970" y="4178"/>
                </a:lnTo>
                <a:lnTo>
                  <a:pt x="1939" y="4125"/>
                </a:lnTo>
                <a:lnTo>
                  <a:pt x="1970" y="4071"/>
                </a:lnTo>
                <a:lnTo>
                  <a:pt x="2001" y="4017"/>
                </a:lnTo>
                <a:lnTo>
                  <a:pt x="2123" y="4017"/>
                </a:lnTo>
                <a:lnTo>
                  <a:pt x="2185" y="4125"/>
                </a:lnTo>
                <a:lnTo>
                  <a:pt x="2123" y="4232"/>
                </a:lnTo>
                <a:lnTo>
                  <a:pt x="2001" y="4232"/>
                </a:lnTo>
                <a:close/>
                <a:moveTo>
                  <a:pt x="1807" y="4121"/>
                </a:moveTo>
                <a:lnTo>
                  <a:pt x="1745" y="4014"/>
                </a:lnTo>
                <a:lnTo>
                  <a:pt x="1807" y="3906"/>
                </a:lnTo>
                <a:lnTo>
                  <a:pt x="1932" y="3906"/>
                </a:lnTo>
                <a:lnTo>
                  <a:pt x="1963" y="3960"/>
                </a:lnTo>
                <a:lnTo>
                  <a:pt x="1993" y="4014"/>
                </a:lnTo>
                <a:lnTo>
                  <a:pt x="1963" y="4066"/>
                </a:lnTo>
                <a:lnTo>
                  <a:pt x="1932" y="4121"/>
                </a:lnTo>
                <a:lnTo>
                  <a:pt x="1807" y="4121"/>
                </a:lnTo>
                <a:close/>
                <a:moveTo>
                  <a:pt x="1615" y="4232"/>
                </a:moveTo>
                <a:lnTo>
                  <a:pt x="1584" y="4178"/>
                </a:lnTo>
                <a:lnTo>
                  <a:pt x="1554" y="4125"/>
                </a:lnTo>
                <a:lnTo>
                  <a:pt x="1584" y="4071"/>
                </a:lnTo>
                <a:lnTo>
                  <a:pt x="1615" y="4017"/>
                </a:lnTo>
                <a:lnTo>
                  <a:pt x="1738" y="4017"/>
                </a:lnTo>
                <a:lnTo>
                  <a:pt x="1800" y="4125"/>
                </a:lnTo>
                <a:lnTo>
                  <a:pt x="1738" y="4232"/>
                </a:lnTo>
                <a:lnTo>
                  <a:pt x="1615" y="4232"/>
                </a:lnTo>
                <a:close/>
                <a:moveTo>
                  <a:pt x="1421" y="4121"/>
                </a:moveTo>
                <a:lnTo>
                  <a:pt x="1360" y="4014"/>
                </a:lnTo>
                <a:lnTo>
                  <a:pt x="1421" y="3906"/>
                </a:lnTo>
                <a:lnTo>
                  <a:pt x="1547" y="3906"/>
                </a:lnTo>
                <a:lnTo>
                  <a:pt x="1577" y="3960"/>
                </a:lnTo>
                <a:lnTo>
                  <a:pt x="1608" y="4014"/>
                </a:lnTo>
                <a:lnTo>
                  <a:pt x="1577" y="4066"/>
                </a:lnTo>
                <a:lnTo>
                  <a:pt x="1547" y="4121"/>
                </a:lnTo>
                <a:lnTo>
                  <a:pt x="1421" y="4121"/>
                </a:lnTo>
                <a:close/>
                <a:moveTo>
                  <a:pt x="1230" y="4232"/>
                </a:moveTo>
                <a:lnTo>
                  <a:pt x="1199" y="4178"/>
                </a:lnTo>
                <a:lnTo>
                  <a:pt x="1168" y="4125"/>
                </a:lnTo>
                <a:lnTo>
                  <a:pt x="1199" y="4071"/>
                </a:lnTo>
                <a:lnTo>
                  <a:pt x="1230" y="4017"/>
                </a:lnTo>
                <a:lnTo>
                  <a:pt x="1353" y="4017"/>
                </a:lnTo>
                <a:lnTo>
                  <a:pt x="1414" y="4125"/>
                </a:lnTo>
                <a:lnTo>
                  <a:pt x="1353" y="4232"/>
                </a:lnTo>
                <a:lnTo>
                  <a:pt x="1230" y="4232"/>
                </a:lnTo>
                <a:close/>
                <a:moveTo>
                  <a:pt x="1036" y="4121"/>
                </a:moveTo>
                <a:lnTo>
                  <a:pt x="974" y="4014"/>
                </a:lnTo>
                <a:lnTo>
                  <a:pt x="1036" y="3906"/>
                </a:lnTo>
                <a:lnTo>
                  <a:pt x="1161" y="3906"/>
                </a:lnTo>
                <a:lnTo>
                  <a:pt x="1192" y="3960"/>
                </a:lnTo>
                <a:lnTo>
                  <a:pt x="1223" y="4014"/>
                </a:lnTo>
                <a:lnTo>
                  <a:pt x="1192" y="4066"/>
                </a:lnTo>
                <a:lnTo>
                  <a:pt x="1161" y="4121"/>
                </a:lnTo>
                <a:lnTo>
                  <a:pt x="1036" y="4121"/>
                </a:lnTo>
                <a:close/>
                <a:moveTo>
                  <a:pt x="844" y="4232"/>
                </a:moveTo>
                <a:lnTo>
                  <a:pt x="814" y="4178"/>
                </a:lnTo>
                <a:lnTo>
                  <a:pt x="783" y="4125"/>
                </a:lnTo>
                <a:lnTo>
                  <a:pt x="814" y="4071"/>
                </a:lnTo>
                <a:lnTo>
                  <a:pt x="844" y="4017"/>
                </a:lnTo>
                <a:lnTo>
                  <a:pt x="967" y="4017"/>
                </a:lnTo>
                <a:lnTo>
                  <a:pt x="1029" y="4125"/>
                </a:lnTo>
                <a:lnTo>
                  <a:pt x="967" y="4232"/>
                </a:lnTo>
                <a:lnTo>
                  <a:pt x="844" y="4232"/>
                </a:lnTo>
                <a:close/>
                <a:moveTo>
                  <a:pt x="651" y="4121"/>
                </a:moveTo>
                <a:lnTo>
                  <a:pt x="589" y="4014"/>
                </a:lnTo>
                <a:lnTo>
                  <a:pt x="651" y="3906"/>
                </a:lnTo>
                <a:lnTo>
                  <a:pt x="776" y="3906"/>
                </a:lnTo>
                <a:lnTo>
                  <a:pt x="807" y="3960"/>
                </a:lnTo>
                <a:lnTo>
                  <a:pt x="837" y="4014"/>
                </a:lnTo>
                <a:lnTo>
                  <a:pt x="807" y="4066"/>
                </a:lnTo>
                <a:lnTo>
                  <a:pt x="776" y="4121"/>
                </a:lnTo>
                <a:lnTo>
                  <a:pt x="651" y="4121"/>
                </a:lnTo>
                <a:close/>
                <a:moveTo>
                  <a:pt x="776" y="1010"/>
                </a:moveTo>
                <a:lnTo>
                  <a:pt x="807" y="1065"/>
                </a:lnTo>
                <a:lnTo>
                  <a:pt x="837" y="1119"/>
                </a:lnTo>
                <a:lnTo>
                  <a:pt x="807" y="1171"/>
                </a:lnTo>
                <a:lnTo>
                  <a:pt x="776" y="1226"/>
                </a:lnTo>
                <a:lnTo>
                  <a:pt x="651" y="1226"/>
                </a:lnTo>
                <a:lnTo>
                  <a:pt x="589" y="1119"/>
                </a:lnTo>
                <a:lnTo>
                  <a:pt x="651" y="1010"/>
                </a:lnTo>
                <a:lnTo>
                  <a:pt x="776" y="1010"/>
                </a:lnTo>
                <a:close/>
                <a:moveTo>
                  <a:pt x="967" y="1122"/>
                </a:moveTo>
                <a:lnTo>
                  <a:pt x="1029" y="1230"/>
                </a:lnTo>
                <a:lnTo>
                  <a:pt x="967" y="1337"/>
                </a:lnTo>
                <a:lnTo>
                  <a:pt x="844" y="1337"/>
                </a:lnTo>
                <a:lnTo>
                  <a:pt x="814" y="1282"/>
                </a:lnTo>
                <a:lnTo>
                  <a:pt x="783" y="1230"/>
                </a:lnTo>
                <a:lnTo>
                  <a:pt x="814" y="1176"/>
                </a:lnTo>
                <a:lnTo>
                  <a:pt x="844" y="1122"/>
                </a:lnTo>
                <a:lnTo>
                  <a:pt x="967" y="1122"/>
                </a:lnTo>
                <a:close/>
                <a:moveTo>
                  <a:pt x="1161" y="1010"/>
                </a:moveTo>
                <a:lnTo>
                  <a:pt x="1192" y="1065"/>
                </a:lnTo>
                <a:lnTo>
                  <a:pt x="1223" y="1119"/>
                </a:lnTo>
                <a:lnTo>
                  <a:pt x="1192" y="1171"/>
                </a:lnTo>
                <a:lnTo>
                  <a:pt x="1161" y="1226"/>
                </a:lnTo>
                <a:lnTo>
                  <a:pt x="1036" y="1226"/>
                </a:lnTo>
                <a:lnTo>
                  <a:pt x="974" y="1119"/>
                </a:lnTo>
                <a:lnTo>
                  <a:pt x="1036" y="1010"/>
                </a:lnTo>
                <a:lnTo>
                  <a:pt x="1161" y="1010"/>
                </a:lnTo>
                <a:close/>
                <a:moveTo>
                  <a:pt x="1353" y="1122"/>
                </a:moveTo>
                <a:lnTo>
                  <a:pt x="1414" y="1230"/>
                </a:lnTo>
                <a:lnTo>
                  <a:pt x="1353" y="1337"/>
                </a:lnTo>
                <a:lnTo>
                  <a:pt x="1230" y="1337"/>
                </a:lnTo>
                <a:lnTo>
                  <a:pt x="1199" y="1282"/>
                </a:lnTo>
                <a:lnTo>
                  <a:pt x="1168" y="1230"/>
                </a:lnTo>
                <a:lnTo>
                  <a:pt x="1199" y="1176"/>
                </a:lnTo>
                <a:lnTo>
                  <a:pt x="1230" y="1122"/>
                </a:lnTo>
                <a:lnTo>
                  <a:pt x="1353" y="1122"/>
                </a:lnTo>
                <a:close/>
                <a:moveTo>
                  <a:pt x="1547" y="1010"/>
                </a:moveTo>
                <a:lnTo>
                  <a:pt x="1577" y="1065"/>
                </a:lnTo>
                <a:lnTo>
                  <a:pt x="1608" y="1119"/>
                </a:lnTo>
                <a:lnTo>
                  <a:pt x="1577" y="1171"/>
                </a:lnTo>
                <a:lnTo>
                  <a:pt x="1547" y="1226"/>
                </a:lnTo>
                <a:lnTo>
                  <a:pt x="1421" y="1226"/>
                </a:lnTo>
                <a:lnTo>
                  <a:pt x="1360" y="1119"/>
                </a:lnTo>
                <a:lnTo>
                  <a:pt x="1421" y="1010"/>
                </a:lnTo>
                <a:lnTo>
                  <a:pt x="1547" y="1010"/>
                </a:lnTo>
                <a:close/>
                <a:moveTo>
                  <a:pt x="1738" y="1122"/>
                </a:moveTo>
                <a:lnTo>
                  <a:pt x="1800" y="1230"/>
                </a:lnTo>
                <a:lnTo>
                  <a:pt x="1738" y="1337"/>
                </a:lnTo>
                <a:lnTo>
                  <a:pt x="1615" y="1337"/>
                </a:lnTo>
                <a:lnTo>
                  <a:pt x="1584" y="1282"/>
                </a:lnTo>
                <a:lnTo>
                  <a:pt x="1554" y="1230"/>
                </a:lnTo>
                <a:lnTo>
                  <a:pt x="1584" y="1176"/>
                </a:lnTo>
                <a:lnTo>
                  <a:pt x="1615" y="1122"/>
                </a:lnTo>
                <a:lnTo>
                  <a:pt x="1738" y="1122"/>
                </a:lnTo>
                <a:close/>
                <a:moveTo>
                  <a:pt x="1932" y="1010"/>
                </a:moveTo>
                <a:lnTo>
                  <a:pt x="1963" y="1065"/>
                </a:lnTo>
                <a:lnTo>
                  <a:pt x="1993" y="1119"/>
                </a:lnTo>
                <a:lnTo>
                  <a:pt x="1963" y="1171"/>
                </a:lnTo>
                <a:lnTo>
                  <a:pt x="1932" y="1226"/>
                </a:lnTo>
                <a:lnTo>
                  <a:pt x="1807" y="1226"/>
                </a:lnTo>
                <a:lnTo>
                  <a:pt x="1745" y="1119"/>
                </a:lnTo>
                <a:lnTo>
                  <a:pt x="1807" y="1010"/>
                </a:lnTo>
                <a:lnTo>
                  <a:pt x="1932" y="1010"/>
                </a:lnTo>
                <a:close/>
                <a:moveTo>
                  <a:pt x="2123" y="1122"/>
                </a:moveTo>
                <a:lnTo>
                  <a:pt x="2185" y="1230"/>
                </a:lnTo>
                <a:lnTo>
                  <a:pt x="2123" y="1337"/>
                </a:lnTo>
                <a:lnTo>
                  <a:pt x="2001" y="1337"/>
                </a:lnTo>
                <a:lnTo>
                  <a:pt x="1970" y="1282"/>
                </a:lnTo>
                <a:lnTo>
                  <a:pt x="1939" y="1230"/>
                </a:lnTo>
                <a:lnTo>
                  <a:pt x="1970" y="1176"/>
                </a:lnTo>
                <a:lnTo>
                  <a:pt x="2001" y="1122"/>
                </a:lnTo>
                <a:lnTo>
                  <a:pt x="2123" y="1122"/>
                </a:lnTo>
                <a:close/>
                <a:moveTo>
                  <a:pt x="2317" y="1010"/>
                </a:moveTo>
                <a:lnTo>
                  <a:pt x="2348" y="1065"/>
                </a:lnTo>
                <a:lnTo>
                  <a:pt x="2379" y="1119"/>
                </a:lnTo>
                <a:lnTo>
                  <a:pt x="2348" y="1171"/>
                </a:lnTo>
                <a:lnTo>
                  <a:pt x="2317" y="1226"/>
                </a:lnTo>
                <a:lnTo>
                  <a:pt x="2192" y="1226"/>
                </a:lnTo>
                <a:lnTo>
                  <a:pt x="2131" y="1119"/>
                </a:lnTo>
                <a:lnTo>
                  <a:pt x="2192" y="1010"/>
                </a:lnTo>
                <a:lnTo>
                  <a:pt x="2317" y="1010"/>
                </a:lnTo>
                <a:close/>
                <a:moveTo>
                  <a:pt x="2509" y="1122"/>
                </a:moveTo>
                <a:lnTo>
                  <a:pt x="2570" y="1230"/>
                </a:lnTo>
                <a:lnTo>
                  <a:pt x="2509" y="1337"/>
                </a:lnTo>
                <a:lnTo>
                  <a:pt x="2386" y="1337"/>
                </a:lnTo>
                <a:lnTo>
                  <a:pt x="2355" y="1282"/>
                </a:lnTo>
                <a:lnTo>
                  <a:pt x="2324" y="1230"/>
                </a:lnTo>
                <a:lnTo>
                  <a:pt x="2355" y="1176"/>
                </a:lnTo>
                <a:lnTo>
                  <a:pt x="2386" y="1122"/>
                </a:lnTo>
                <a:lnTo>
                  <a:pt x="2509" y="1122"/>
                </a:lnTo>
                <a:close/>
                <a:moveTo>
                  <a:pt x="2703" y="1010"/>
                </a:moveTo>
                <a:lnTo>
                  <a:pt x="2733" y="1065"/>
                </a:lnTo>
                <a:lnTo>
                  <a:pt x="2764" y="1119"/>
                </a:lnTo>
                <a:lnTo>
                  <a:pt x="2733" y="1171"/>
                </a:lnTo>
                <a:lnTo>
                  <a:pt x="2703" y="1226"/>
                </a:lnTo>
                <a:lnTo>
                  <a:pt x="2577" y="1226"/>
                </a:lnTo>
                <a:lnTo>
                  <a:pt x="2516" y="1119"/>
                </a:lnTo>
                <a:lnTo>
                  <a:pt x="2577" y="1010"/>
                </a:lnTo>
                <a:lnTo>
                  <a:pt x="2703" y="1010"/>
                </a:lnTo>
                <a:close/>
                <a:moveTo>
                  <a:pt x="2894" y="1122"/>
                </a:moveTo>
                <a:lnTo>
                  <a:pt x="2956" y="1230"/>
                </a:lnTo>
                <a:lnTo>
                  <a:pt x="2894" y="1337"/>
                </a:lnTo>
                <a:lnTo>
                  <a:pt x="2771" y="1337"/>
                </a:lnTo>
                <a:lnTo>
                  <a:pt x="2741" y="1282"/>
                </a:lnTo>
                <a:lnTo>
                  <a:pt x="2710" y="1230"/>
                </a:lnTo>
                <a:lnTo>
                  <a:pt x="2741" y="1176"/>
                </a:lnTo>
                <a:lnTo>
                  <a:pt x="2771" y="1122"/>
                </a:lnTo>
                <a:lnTo>
                  <a:pt x="2894" y="1122"/>
                </a:lnTo>
                <a:close/>
                <a:moveTo>
                  <a:pt x="3088" y="1010"/>
                </a:moveTo>
                <a:lnTo>
                  <a:pt x="3119" y="1065"/>
                </a:lnTo>
                <a:lnTo>
                  <a:pt x="3150" y="1119"/>
                </a:lnTo>
                <a:lnTo>
                  <a:pt x="3119" y="1171"/>
                </a:lnTo>
                <a:lnTo>
                  <a:pt x="3088" y="1226"/>
                </a:lnTo>
                <a:lnTo>
                  <a:pt x="2963" y="1226"/>
                </a:lnTo>
                <a:lnTo>
                  <a:pt x="2901" y="1119"/>
                </a:lnTo>
                <a:lnTo>
                  <a:pt x="2963" y="1010"/>
                </a:lnTo>
                <a:lnTo>
                  <a:pt x="3088" y="1010"/>
                </a:lnTo>
                <a:close/>
                <a:moveTo>
                  <a:pt x="3280" y="1122"/>
                </a:moveTo>
                <a:lnTo>
                  <a:pt x="3341" y="1230"/>
                </a:lnTo>
                <a:lnTo>
                  <a:pt x="3280" y="1337"/>
                </a:lnTo>
                <a:lnTo>
                  <a:pt x="3157" y="1337"/>
                </a:lnTo>
                <a:lnTo>
                  <a:pt x="3126" y="1282"/>
                </a:lnTo>
                <a:lnTo>
                  <a:pt x="3095" y="1230"/>
                </a:lnTo>
                <a:lnTo>
                  <a:pt x="3126" y="1176"/>
                </a:lnTo>
                <a:lnTo>
                  <a:pt x="3157" y="1122"/>
                </a:lnTo>
                <a:lnTo>
                  <a:pt x="3280" y="1122"/>
                </a:lnTo>
                <a:close/>
                <a:moveTo>
                  <a:pt x="3473" y="1010"/>
                </a:moveTo>
                <a:lnTo>
                  <a:pt x="3504" y="1065"/>
                </a:lnTo>
                <a:lnTo>
                  <a:pt x="3535" y="1119"/>
                </a:lnTo>
                <a:lnTo>
                  <a:pt x="3504" y="1171"/>
                </a:lnTo>
                <a:lnTo>
                  <a:pt x="3473" y="1226"/>
                </a:lnTo>
                <a:lnTo>
                  <a:pt x="3348" y="1226"/>
                </a:lnTo>
                <a:lnTo>
                  <a:pt x="3287" y="1119"/>
                </a:lnTo>
                <a:lnTo>
                  <a:pt x="3348" y="1010"/>
                </a:lnTo>
                <a:lnTo>
                  <a:pt x="3473" y="1010"/>
                </a:lnTo>
                <a:close/>
                <a:moveTo>
                  <a:pt x="3665" y="1122"/>
                </a:moveTo>
                <a:lnTo>
                  <a:pt x="3726" y="1230"/>
                </a:lnTo>
                <a:lnTo>
                  <a:pt x="3665" y="1337"/>
                </a:lnTo>
                <a:lnTo>
                  <a:pt x="3542" y="1337"/>
                </a:lnTo>
                <a:lnTo>
                  <a:pt x="3511" y="1282"/>
                </a:lnTo>
                <a:lnTo>
                  <a:pt x="3481" y="1230"/>
                </a:lnTo>
                <a:lnTo>
                  <a:pt x="3511" y="1176"/>
                </a:lnTo>
                <a:lnTo>
                  <a:pt x="3542" y="1122"/>
                </a:lnTo>
                <a:lnTo>
                  <a:pt x="3665" y="1122"/>
                </a:lnTo>
                <a:close/>
                <a:moveTo>
                  <a:pt x="3859" y="1010"/>
                </a:moveTo>
                <a:lnTo>
                  <a:pt x="3890" y="1065"/>
                </a:lnTo>
                <a:lnTo>
                  <a:pt x="3920" y="1119"/>
                </a:lnTo>
                <a:lnTo>
                  <a:pt x="3890" y="1171"/>
                </a:lnTo>
                <a:lnTo>
                  <a:pt x="3859" y="1226"/>
                </a:lnTo>
                <a:lnTo>
                  <a:pt x="3734" y="1226"/>
                </a:lnTo>
                <a:lnTo>
                  <a:pt x="3672" y="1119"/>
                </a:lnTo>
                <a:lnTo>
                  <a:pt x="3734" y="1010"/>
                </a:lnTo>
                <a:lnTo>
                  <a:pt x="3859" y="1010"/>
                </a:lnTo>
                <a:close/>
                <a:moveTo>
                  <a:pt x="4050" y="1122"/>
                </a:moveTo>
                <a:lnTo>
                  <a:pt x="4112" y="1230"/>
                </a:lnTo>
                <a:lnTo>
                  <a:pt x="4050" y="1337"/>
                </a:lnTo>
                <a:lnTo>
                  <a:pt x="3927" y="1337"/>
                </a:lnTo>
                <a:lnTo>
                  <a:pt x="3897" y="1282"/>
                </a:lnTo>
                <a:lnTo>
                  <a:pt x="3866" y="1230"/>
                </a:lnTo>
                <a:lnTo>
                  <a:pt x="3897" y="1176"/>
                </a:lnTo>
                <a:lnTo>
                  <a:pt x="3927" y="1122"/>
                </a:lnTo>
                <a:lnTo>
                  <a:pt x="4050" y="1122"/>
                </a:lnTo>
                <a:close/>
                <a:moveTo>
                  <a:pt x="4244" y="1010"/>
                </a:moveTo>
                <a:lnTo>
                  <a:pt x="4275" y="1065"/>
                </a:lnTo>
                <a:lnTo>
                  <a:pt x="4306" y="1119"/>
                </a:lnTo>
                <a:lnTo>
                  <a:pt x="4275" y="1171"/>
                </a:lnTo>
                <a:lnTo>
                  <a:pt x="4244" y="1226"/>
                </a:lnTo>
                <a:lnTo>
                  <a:pt x="4119" y="1226"/>
                </a:lnTo>
                <a:lnTo>
                  <a:pt x="4057" y="1119"/>
                </a:lnTo>
                <a:lnTo>
                  <a:pt x="4119" y="1010"/>
                </a:lnTo>
                <a:lnTo>
                  <a:pt x="4244" y="1010"/>
                </a:lnTo>
                <a:close/>
                <a:moveTo>
                  <a:pt x="4436" y="1122"/>
                </a:moveTo>
                <a:lnTo>
                  <a:pt x="4497" y="1230"/>
                </a:lnTo>
                <a:lnTo>
                  <a:pt x="4436" y="1337"/>
                </a:lnTo>
                <a:lnTo>
                  <a:pt x="4313" y="1337"/>
                </a:lnTo>
                <a:lnTo>
                  <a:pt x="4282" y="1282"/>
                </a:lnTo>
                <a:lnTo>
                  <a:pt x="4251" y="1230"/>
                </a:lnTo>
                <a:lnTo>
                  <a:pt x="4282" y="1176"/>
                </a:lnTo>
                <a:lnTo>
                  <a:pt x="4313" y="1122"/>
                </a:lnTo>
                <a:lnTo>
                  <a:pt x="4436" y="1122"/>
                </a:lnTo>
                <a:close/>
                <a:moveTo>
                  <a:pt x="4630" y="1010"/>
                </a:moveTo>
                <a:lnTo>
                  <a:pt x="4660" y="1065"/>
                </a:lnTo>
                <a:lnTo>
                  <a:pt x="4691" y="1119"/>
                </a:lnTo>
                <a:lnTo>
                  <a:pt x="4660" y="1171"/>
                </a:lnTo>
                <a:lnTo>
                  <a:pt x="4630" y="1226"/>
                </a:lnTo>
                <a:lnTo>
                  <a:pt x="4507" y="1226"/>
                </a:lnTo>
                <a:lnTo>
                  <a:pt x="4443" y="1119"/>
                </a:lnTo>
                <a:lnTo>
                  <a:pt x="4507" y="1010"/>
                </a:lnTo>
                <a:lnTo>
                  <a:pt x="4630" y="1010"/>
                </a:lnTo>
                <a:close/>
                <a:moveTo>
                  <a:pt x="4821" y="1122"/>
                </a:moveTo>
                <a:lnTo>
                  <a:pt x="4883" y="1230"/>
                </a:lnTo>
                <a:lnTo>
                  <a:pt x="4821" y="1337"/>
                </a:lnTo>
                <a:lnTo>
                  <a:pt x="4698" y="1337"/>
                </a:lnTo>
                <a:lnTo>
                  <a:pt x="4667" y="1282"/>
                </a:lnTo>
                <a:lnTo>
                  <a:pt x="4637" y="1230"/>
                </a:lnTo>
                <a:lnTo>
                  <a:pt x="4667" y="1176"/>
                </a:lnTo>
                <a:lnTo>
                  <a:pt x="4698" y="1122"/>
                </a:lnTo>
                <a:lnTo>
                  <a:pt x="4821" y="1122"/>
                </a:lnTo>
                <a:close/>
                <a:moveTo>
                  <a:pt x="5015" y="1010"/>
                </a:moveTo>
                <a:lnTo>
                  <a:pt x="5046" y="1065"/>
                </a:lnTo>
                <a:lnTo>
                  <a:pt x="5076" y="1119"/>
                </a:lnTo>
                <a:lnTo>
                  <a:pt x="5046" y="1171"/>
                </a:lnTo>
                <a:lnTo>
                  <a:pt x="5015" y="1226"/>
                </a:lnTo>
                <a:lnTo>
                  <a:pt x="4892" y="1226"/>
                </a:lnTo>
                <a:lnTo>
                  <a:pt x="4828" y="1119"/>
                </a:lnTo>
                <a:lnTo>
                  <a:pt x="4892" y="1010"/>
                </a:lnTo>
                <a:lnTo>
                  <a:pt x="5015" y="1010"/>
                </a:lnTo>
                <a:close/>
                <a:moveTo>
                  <a:pt x="5206" y="1122"/>
                </a:moveTo>
                <a:lnTo>
                  <a:pt x="5268" y="1230"/>
                </a:lnTo>
                <a:lnTo>
                  <a:pt x="5206" y="1337"/>
                </a:lnTo>
                <a:lnTo>
                  <a:pt x="5084" y="1337"/>
                </a:lnTo>
                <a:lnTo>
                  <a:pt x="5053" y="1282"/>
                </a:lnTo>
                <a:lnTo>
                  <a:pt x="5022" y="1230"/>
                </a:lnTo>
                <a:lnTo>
                  <a:pt x="5053" y="1176"/>
                </a:lnTo>
                <a:lnTo>
                  <a:pt x="5084" y="1122"/>
                </a:lnTo>
                <a:lnTo>
                  <a:pt x="5206" y="1122"/>
                </a:lnTo>
                <a:close/>
                <a:moveTo>
                  <a:pt x="5400" y="1010"/>
                </a:moveTo>
                <a:lnTo>
                  <a:pt x="5431" y="1065"/>
                </a:lnTo>
                <a:lnTo>
                  <a:pt x="5462" y="1119"/>
                </a:lnTo>
                <a:lnTo>
                  <a:pt x="5431" y="1171"/>
                </a:lnTo>
                <a:lnTo>
                  <a:pt x="5400" y="1226"/>
                </a:lnTo>
                <a:lnTo>
                  <a:pt x="5277" y="1226"/>
                </a:lnTo>
                <a:lnTo>
                  <a:pt x="5214" y="1119"/>
                </a:lnTo>
                <a:lnTo>
                  <a:pt x="5277" y="1010"/>
                </a:lnTo>
                <a:lnTo>
                  <a:pt x="5400" y="1010"/>
                </a:lnTo>
                <a:close/>
                <a:moveTo>
                  <a:pt x="5592" y="1122"/>
                </a:moveTo>
                <a:lnTo>
                  <a:pt x="5653" y="1230"/>
                </a:lnTo>
                <a:lnTo>
                  <a:pt x="5592" y="1337"/>
                </a:lnTo>
                <a:lnTo>
                  <a:pt x="5469" y="1337"/>
                </a:lnTo>
                <a:lnTo>
                  <a:pt x="5438" y="1282"/>
                </a:lnTo>
                <a:lnTo>
                  <a:pt x="5407" y="1230"/>
                </a:lnTo>
                <a:lnTo>
                  <a:pt x="5438" y="1176"/>
                </a:lnTo>
                <a:lnTo>
                  <a:pt x="5469" y="1122"/>
                </a:lnTo>
                <a:lnTo>
                  <a:pt x="5592" y="1122"/>
                </a:lnTo>
                <a:close/>
                <a:moveTo>
                  <a:pt x="5786" y="1010"/>
                </a:moveTo>
                <a:lnTo>
                  <a:pt x="5816" y="1065"/>
                </a:lnTo>
                <a:lnTo>
                  <a:pt x="5847" y="1119"/>
                </a:lnTo>
                <a:lnTo>
                  <a:pt x="5816" y="1171"/>
                </a:lnTo>
                <a:lnTo>
                  <a:pt x="5786" y="1226"/>
                </a:lnTo>
                <a:lnTo>
                  <a:pt x="5663" y="1226"/>
                </a:lnTo>
                <a:lnTo>
                  <a:pt x="5599" y="1119"/>
                </a:lnTo>
                <a:lnTo>
                  <a:pt x="5663" y="1010"/>
                </a:lnTo>
                <a:lnTo>
                  <a:pt x="5786" y="1010"/>
                </a:lnTo>
                <a:close/>
                <a:moveTo>
                  <a:pt x="5977" y="1122"/>
                </a:moveTo>
                <a:lnTo>
                  <a:pt x="6039" y="1230"/>
                </a:lnTo>
                <a:lnTo>
                  <a:pt x="5977" y="1337"/>
                </a:lnTo>
                <a:lnTo>
                  <a:pt x="5854" y="1337"/>
                </a:lnTo>
                <a:lnTo>
                  <a:pt x="5824" y="1282"/>
                </a:lnTo>
                <a:lnTo>
                  <a:pt x="5793" y="1230"/>
                </a:lnTo>
                <a:lnTo>
                  <a:pt x="5824" y="1176"/>
                </a:lnTo>
                <a:lnTo>
                  <a:pt x="5854" y="1122"/>
                </a:lnTo>
                <a:lnTo>
                  <a:pt x="5977" y="1122"/>
                </a:lnTo>
                <a:close/>
                <a:moveTo>
                  <a:pt x="6171" y="1010"/>
                </a:moveTo>
                <a:lnTo>
                  <a:pt x="6202" y="1065"/>
                </a:lnTo>
                <a:lnTo>
                  <a:pt x="6233" y="1119"/>
                </a:lnTo>
                <a:lnTo>
                  <a:pt x="6202" y="1171"/>
                </a:lnTo>
                <a:lnTo>
                  <a:pt x="6171" y="1226"/>
                </a:lnTo>
                <a:lnTo>
                  <a:pt x="6048" y="1226"/>
                </a:lnTo>
                <a:lnTo>
                  <a:pt x="5984" y="1119"/>
                </a:lnTo>
                <a:lnTo>
                  <a:pt x="6048" y="1010"/>
                </a:lnTo>
                <a:lnTo>
                  <a:pt x="6171" y="1010"/>
                </a:lnTo>
                <a:close/>
                <a:moveTo>
                  <a:pt x="6363" y="1122"/>
                </a:moveTo>
                <a:lnTo>
                  <a:pt x="6424" y="1230"/>
                </a:lnTo>
                <a:lnTo>
                  <a:pt x="6363" y="1337"/>
                </a:lnTo>
                <a:lnTo>
                  <a:pt x="6240" y="1337"/>
                </a:lnTo>
                <a:lnTo>
                  <a:pt x="6209" y="1282"/>
                </a:lnTo>
                <a:lnTo>
                  <a:pt x="6178" y="1230"/>
                </a:lnTo>
                <a:lnTo>
                  <a:pt x="6209" y="1176"/>
                </a:lnTo>
                <a:lnTo>
                  <a:pt x="6240" y="1122"/>
                </a:lnTo>
                <a:lnTo>
                  <a:pt x="6363" y="1122"/>
                </a:lnTo>
                <a:close/>
                <a:moveTo>
                  <a:pt x="6556" y="1010"/>
                </a:moveTo>
                <a:lnTo>
                  <a:pt x="6587" y="1065"/>
                </a:lnTo>
                <a:lnTo>
                  <a:pt x="6618" y="1119"/>
                </a:lnTo>
                <a:lnTo>
                  <a:pt x="6587" y="1171"/>
                </a:lnTo>
                <a:lnTo>
                  <a:pt x="6556" y="1226"/>
                </a:lnTo>
                <a:lnTo>
                  <a:pt x="6434" y="1226"/>
                </a:lnTo>
                <a:lnTo>
                  <a:pt x="6370" y="1119"/>
                </a:lnTo>
                <a:lnTo>
                  <a:pt x="6434" y="1010"/>
                </a:lnTo>
                <a:lnTo>
                  <a:pt x="6556" y="1010"/>
                </a:lnTo>
                <a:close/>
                <a:moveTo>
                  <a:pt x="6748" y="1122"/>
                </a:moveTo>
                <a:lnTo>
                  <a:pt x="6812" y="1230"/>
                </a:lnTo>
                <a:lnTo>
                  <a:pt x="6748" y="1337"/>
                </a:lnTo>
                <a:lnTo>
                  <a:pt x="6625" y="1337"/>
                </a:lnTo>
                <a:lnTo>
                  <a:pt x="6594" y="1282"/>
                </a:lnTo>
                <a:lnTo>
                  <a:pt x="6564" y="1230"/>
                </a:lnTo>
                <a:lnTo>
                  <a:pt x="6594" y="1176"/>
                </a:lnTo>
                <a:lnTo>
                  <a:pt x="6625" y="1122"/>
                </a:lnTo>
                <a:lnTo>
                  <a:pt x="6748" y="1122"/>
                </a:lnTo>
                <a:close/>
                <a:moveTo>
                  <a:pt x="6942" y="1010"/>
                </a:moveTo>
                <a:lnTo>
                  <a:pt x="6973" y="1065"/>
                </a:lnTo>
                <a:lnTo>
                  <a:pt x="7003" y="1119"/>
                </a:lnTo>
                <a:lnTo>
                  <a:pt x="6973" y="1171"/>
                </a:lnTo>
                <a:lnTo>
                  <a:pt x="6942" y="1226"/>
                </a:lnTo>
                <a:lnTo>
                  <a:pt x="6819" y="1226"/>
                </a:lnTo>
                <a:lnTo>
                  <a:pt x="6757" y="1119"/>
                </a:lnTo>
                <a:lnTo>
                  <a:pt x="6819" y="1010"/>
                </a:lnTo>
                <a:lnTo>
                  <a:pt x="6942" y="1010"/>
                </a:lnTo>
                <a:close/>
                <a:moveTo>
                  <a:pt x="7133" y="1122"/>
                </a:moveTo>
                <a:lnTo>
                  <a:pt x="7197" y="1230"/>
                </a:lnTo>
                <a:lnTo>
                  <a:pt x="7133" y="1337"/>
                </a:lnTo>
                <a:lnTo>
                  <a:pt x="7010" y="1337"/>
                </a:lnTo>
                <a:lnTo>
                  <a:pt x="6980" y="1282"/>
                </a:lnTo>
                <a:lnTo>
                  <a:pt x="6949" y="1230"/>
                </a:lnTo>
                <a:lnTo>
                  <a:pt x="6980" y="1176"/>
                </a:lnTo>
                <a:lnTo>
                  <a:pt x="7010" y="1122"/>
                </a:lnTo>
                <a:lnTo>
                  <a:pt x="7133" y="1122"/>
                </a:lnTo>
                <a:close/>
                <a:moveTo>
                  <a:pt x="7010" y="4010"/>
                </a:moveTo>
                <a:lnTo>
                  <a:pt x="6980" y="3955"/>
                </a:lnTo>
                <a:lnTo>
                  <a:pt x="6949" y="3903"/>
                </a:lnTo>
                <a:lnTo>
                  <a:pt x="6980" y="3849"/>
                </a:lnTo>
                <a:lnTo>
                  <a:pt x="7010" y="3794"/>
                </a:lnTo>
                <a:lnTo>
                  <a:pt x="7133" y="3794"/>
                </a:lnTo>
                <a:lnTo>
                  <a:pt x="7197" y="3903"/>
                </a:lnTo>
                <a:lnTo>
                  <a:pt x="7133" y="4010"/>
                </a:lnTo>
                <a:lnTo>
                  <a:pt x="7010" y="4010"/>
                </a:lnTo>
                <a:close/>
                <a:moveTo>
                  <a:pt x="6819" y="3898"/>
                </a:moveTo>
                <a:lnTo>
                  <a:pt x="6757" y="3792"/>
                </a:lnTo>
                <a:lnTo>
                  <a:pt x="6819" y="3683"/>
                </a:lnTo>
                <a:lnTo>
                  <a:pt x="6942" y="3683"/>
                </a:lnTo>
                <a:lnTo>
                  <a:pt x="6973" y="3738"/>
                </a:lnTo>
                <a:lnTo>
                  <a:pt x="7003" y="3792"/>
                </a:lnTo>
                <a:lnTo>
                  <a:pt x="6973" y="3844"/>
                </a:lnTo>
                <a:lnTo>
                  <a:pt x="6942" y="3898"/>
                </a:lnTo>
                <a:lnTo>
                  <a:pt x="6819" y="3898"/>
                </a:lnTo>
                <a:close/>
                <a:moveTo>
                  <a:pt x="6625" y="4010"/>
                </a:moveTo>
                <a:lnTo>
                  <a:pt x="6594" y="3955"/>
                </a:lnTo>
                <a:lnTo>
                  <a:pt x="6564" y="3903"/>
                </a:lnTo>
                <a:lnTo>
                  <a:pt x="6594" y="3849"/>
                </a:lnTo>
                <a:lnTo>
                  <a:pt x="6625" y="3794"/>
                </a:lnTo>
                <a:lnTo>
                  <a:pt x="6748" y="3794"/>
                </a:lnTo>
                <a:lnTo>
                  <a:pt x="6812" y="3903"/>
                </a:lnTo>
                <a:lnTo>
                  <a:pt x="6748" y="4010"/>
                </a:lnTo>
                <a:lnTo>
                  <a:pt x="6625" y="4010"/>
                </a:lnTo>
                <a:close/>
                <a:moveTo>
                  <a:pt x="6434" y="3898"/>
                </a:moveTo>
                <a:lnTo>
                  <a:pt x="6370" y="3792"/>
                </a:lnTo>
                <a:lnTo>
                  <a:pt x="6434" y="3683"/>
                </a:lnTo>
                <a:lnTo>
                  <a:pt x="6556" y="3683"/>
                </a:lnTo>
                <a:lnTo>
                  <a:pt x="6587" y="3738"/>
                </a:lnTo>
                <a:lnTo>
                  <a:pt x="6618" y="3792"/>
                </a:lnTo>
                <a:lnTo>
                  <a:pt x="6587" y="3844"/>
                </a:lnTo>
                <a:lnTo>
                  <a:pt x="6556" y="3898"/>
                </a:lnTo>
                <a:lnTo>
                  <a:pt x="6434" y="3898"/>
                </a:lnTo>
                <a:close/>
                <a:moveTo>
                  <a:pt x="6240" y="4010"/>
                </a:moveTo>
                <a:lnTo>
                  <a:pt x="6209" y="3955"/>
                </a:lnTo>
                <a:lnTo>
                  <a:pt x="6178" y="3903"/>
                </a:lnTo>
                <a:lnTo>
                  <a:pt x="6209" y="3849"/>
                </a:lnTo>
                <a:lnTo>
                  <a:pt x="6240" y="3794"/>
                </a:lnTo>
                <a:lnTo>
                  <a:pt x="6363" y="3794"/>
                </a:lnTo>
                <a:lnTo>
                  <a:pt x="6424" y="3903"/>
                </a:lnTo>
                <a:lnTo>
                  <a:pt x="6363" y="4010"/>
                </a:lnTo>
                <a:lnTo>
                  <a:pt x="6240" y="4010"/>
                </a:lnTo>
                <a:close/>
                <a:moveTo>
                  <a:pt x="6048" y="3898"/>
                </a:moveTo>
                <a:lnTo>
                  <a:pt x="5984" y="3792"/>
                </a:lnTo>
                <a:lnTo>
                  <a:pt x="6048" y="3683"/>
                </a:lnTo>
                <a:lnTo>
                  <a:pt x="6171" y="3683"/>
                </a:lnTo>
                <a:lnTo>
                  <a:pt x="6202" y="3738"/>
                </a:lnTo>
                <a:lnTo>
                  <a:pt x="6233" y="3792"/>
                </a:lnTo>
                <a:lnTo>
                  <a:pt x="6202" y="3844"/>
                </a:lnTo>
                <a:lnTo>
                  <a:pt x="6171" y="3898"/>
                </a:lnTo>
                <a:lnTo>
                  <a:pt x="6048" y="3898"/>
                </a:lnTo>
                <a:close/>
                <a:moveTo>
                  <a:pt x="5854" y="4010"/>
                </a:moveTo>
                <a:lnTo>
                  <a:pt x="5824" y="3955"/>
                </a:lnTo>
                <a:lnTo>
                  <a:pt x="5793" y="3903"/>
                </a:lnTo>
                <a:lnTo>
                  <a:pt x="5824" y="3849"/>
                </a:lnTo>
                <a:lnTo>
                  <a:pt x="5854" y="3794"/>
                </a:lnTo>
                <a:lnTo>
                  <a:pt x="5977" y="3794"/>
                </a:lnTo>
                <a:lnTo>
                  <a:pt x="6039" y="3903"/>
                </a:lnTo>
                <a:lnTo>
                  <a:pt x="5977" y="4010"/>
                </a:lnTo>
                <a:lnTo>
                  <a:pt x="5854" y="4010"/>
                </a:lnTo>
                <a:close/>
                <a:moveTo>
                  <a:pt x="5663" y="3898"/>
                </a:moveTo>
                <a:lnTo>
                  <a:pt x="5599" y="3792"/>
                </a:lnTo>
                <a:lnTo>
                  <a:pt x="5663" y="3683"/>
                </a:lnTo>
                <a:lnTo>
                  <a:pt x="5786" y="3683"/>
                </a:lnTo>
                <a:lnTo>
                  <a:pt x="5816" y="3738"/>
                </a:lnTo>
                <a:lnTo>
                  <a:pt x="5847" y="3792"/>
                </a:lnTo>
                <a:lnTo>
                  <a:pt x="5816" y="3844"/>
                </a:lnTo>
                <a:lnTo>
                  <a:pt x="5786" y="3898"/>
                </a:lnTo>
                <a:lnTo>
                  <a:pt x="5663" y="3898"/>
                </a:lnTo>
                <a:close/>
                <a:moveTo>
                  <a:pt x="5469" y="4010"/>
                </a:moveTo>
                <a:lnTo>
                  <a:pt x="5438" y="3955"/>
                </a:lnTo>
                <a:lnTo>
                  <a:pt x="5407" y="3903"/>
                </a:lnTo>
                <a:lnTo>
                  <a:pt x="5438" y="3849"/>
                </a:lnTo>
                <a:lnTo>
                  <a:pt x="5469" y="3794"/>
                </a:lnTo>
                <a:lnTo>
                  <a:pt x="5592" y="3794"/>
                </a:lnTo>
                <a:lnTo>
                  <a:pt x="5653" y="3903"/>
                </a:lnTo>
                <a:lnTo>
                  <a:pt x="5592" y="4010"/>
                </a:lnTo>
                <a:lnTo>
                  <a:pt x="5469" y="4010"/>
                </a:lnTo>
                <a:close/>
                <a:moveTo>
                  <a:pt x="5277" y="3898"/>
                </a:moveTo>
                <a:lnTo>
                  <a:pt x="5214" y="3792"/>
                </a:lnTo>
                <a:lnTo>
                  <a:pt x="5277" y="3683"/>
                </a:lnTo>
                <a:lnTo>
                  <a:pt x="5400" y="3683"/>
                </a:lnTo>
                <a:lnTo>
                  <a:pt x="5431" y="3738"/>
                </a:lnTo>
                <a:lnTo>
                  <a:pt x="5462" y="3792"/>
                </a:lnTo>
                <a:lnTo>
                  <a:pt x="5431" y="3844"/>
                </a:lnTo>
                <a:lnTo>
                  <a:pt x="5400" y="3898"/>
                </a:lnTo>
                <a:lnTo>
                  <a:pt x="5277" y="3898"/>
                </a:lnTo>
                <a:close/>
                <a:moveTo>
                  <a:pt x="5084" y="4010"/>
                </a:moveTo>
                <a:lnTo>
                  <a:pt x="5053" y="3955"/>
                </a:lnTo>
                <a:lnTo>
                  <a:pt x="5022" y="3903"/>
                </a:lnTo>
                <a:lnTo>
                  <a:pt x="5053" y="3849"/>
                </a:lnTo>
                <a:lnTo>
                  <a:pt x="5084" y="3794"/>
                </a:lnTo>
                <a:lnTo>
                  <a:pt x="5206" y="3794"/>
                </a:lnTo>
                <a:lnTo>
                  <a:pt x="5268" y="3903"/>
                </a:lnTo>
                <a:lnTo>
                  <a:pt x="5206" y="4010"/>
                </a:lnTo>
                <a:lnTo>
                  <a:pt x="5084" y="4010"/>
                </a:lnTo>
                <a:close/>
                <a:moveTo>
                  <a:pt x="4892" y="3898"/>
                </a:moveTo>
                <a:lnTo>
                  <a:pt x="4828" y="3792"/>
                </a:lnTo>
                <a:lnTo>
                  <a:pt x="4892" y="3683"/>
                </a:lnTo>
                <a:lnTo>
                  <a:pt x="5015" y="3683"/>
                </a:lnTo>
                <a:lnTo>
                  <a:pt x="5046" y="3738"/>
                </a:lnTo>
                <a:lnTo>
                  <a:pt x="5076" y="3792"/>
                </a:lnTo>
                <a:lnTo>
                  <a:pt x="5046" y="3844"/>
                </a:lnTo>
                <a:lnTo>
                  <a:pt x="5015" y="3898"/>
                </a:lnTo>
                <a:lnTo>
                  <a:pt x="4892" y="3898"/>
                </a:lnTo>
                <a:close/>
                <a:moveTo>
                  <a:pt x="4698" y="4010"/>
                </a:moveTo>
                <a:lnTo>
                  <a:pt x="4667" y="3955"/>
                </a:lnTo>
                <a:lnTo>
                  <a:pt x="4637" y="3903"/>
                </a:lnTo>
                <a:lnTo>
                  <a:pt x="4667" y="3849"/>
                </a:lnTo>
                <a:lnTo>
                  <a:pt x="4698" y="3794"/>
                </a:lnTo>
                <a:lnTo>
                  <a:pt x="4821" y="3794"/>
                </a:lnTo>
                <a:lnTo>
                  <a:pt x="4883" y="3903"/>
                </a:lnTo>
                <a:lnTo>
                  <a:pt x="4821" y="4010"/>
                </a:lnTo>
                <a:lnTo>
                  <a:pt x="4698" y="4010"/>
                </a:lnTo>
                <a:close/>
                <a:moveTo>
                  <a:pt x="4507" y="3898"/>
                </a:moveTo>
                <a:lnTo>
                  <a:pt x="4443" y="3792"/>
                </a:lnTo>
                <a:lnTo>
                  <a:pt x="4507" y="3683"/>
                </a:lnTo>
                <a:lnTo>
                  <a:pt x="4630" y="3683"/>
                </a:lnTo>
                <a:lnTo>
                  <a:pt x="4660" y="3738"/>
                </a:lnTo>
                <a:lnTo>
                  <a:pt x="4691" y="3792"/>
                </a:lnTo>
                <a:lnTo>
                  <a:pt x="4660" y="3844"/>
                </a:lnTo>
                <a:lnTo>
                  <a:pt x="4630" y="3898"/>
                </a:lnTo>
                <a:lnTo>
                  <a:pt x="4507" y="3898"/>
                </a:lnTo>
                <a:close/>
                <a:moveTo>
                  <a:pt x="4313" y="4010"/>
                </a:moveTo>
                <a:lnTo>
                  <a:pt x="4282" y="3955"/>
                </a:lnTo>
                <a:lnTo>
                  <a:pt x="4251" y="3903"/>
                </a:lnTo>
                <a:lnTo>
                  <a:pt x="4282" y="3849"/>
                </a:lnTo>
                <a:lnTo>
                  <a:pt x="4313" y="3794"/>
                </a:lnTo>
                <a:lnTo>
                  <a:pt x="4436" y="3794"/>
                </a:lnTo>
                <a:lnTo>
                  <a:pt x="4497" y="3903"/>
                </a:lnTo>
                <a:lnTo>
                  <a:pt x="4436" y="4010"/>
                </a:lnTo>
                <a:lnTo>
                  <a:pt x="4313" y="4010"/>
                </a:lnTo>
                <a:close/>
                <a:moveTo>
                  <a:pt x="4119" y="3898"/>
                </a:moveTo>
                <a:lnTo>
                  <a:pt x="4057" y="3792"/>
                </a:lnTo>
                <a:lnTo>
                  <a:pt x="4119" y="3683"/>
                </a:lnTo>
                <a:lnTo>
                  <a:pt x="4244" y="3683"/>
                </a:lnTo>
                <a:lnTo>
                  <a:pt x="4275" y="3738"/>
                </a:lnTo>
                <a:lnTo>
                  <a:pt x="4306" y="3792"/>
                </a:lnTo>
                <a:lnTo>
                  <a:pt x="4275" y="3844"/>
                </a:lnTo>
                <a:lnTo>
                  <a:pt x="4244" y="3898"/>
                </a:lnTo>
                <a:lnTo>
                  <a:pt x="4119" y="3898"/>
                </a:lnTo>
                <a:close/>
                <a:moveTo>
                  <a:pt x="3927" y="4010"/>
                </a:moveTo>
                <a:lnTo>
                  <a:pt x="3897" y="3955"/>
                </a:lnTo>
                <a:lnTo>
                  <a:pt x="3866" y="3903"/>
                </a:lnTo>
                <a:lnTo>
                  <a:pt x="3897" y="3849"/>
                </a:lnTo>
                <a:lnTo>
                  <a:pt x="3927" y="3794"/>
                </a:lnTo>
                <a:lnTo>
                  <a:pt x="4050" y="3794"/>
                </a:lnTo>
                <a:lnTo>
                  <a:pt x="4112" y="3903"/>
                </a:lnTo>
                <a:lnTo>
                  <a:pt x="4050" y="4010"/>
                </a:lnTo>
                <a:lnTo>
                  <a:pt x="3927" y="4010"/>
                </a:lnTo>
                <a:close/>
                <a:moveTo>
                  <a:pt x="3734" y="3898"/>
                </a:moveTo>
                <a:lnTo>
                  <a:pt x="3672" y="3792"/>
                </a:lnTo>
                <a:lnTo>
                  <a:pt x="3734" y="3683"/>
                </a:lnTo>
                <a:lnTo>
                  <a:pt x="3859" y="3683"/>
                </a:lnTo>
                <a:lnTo>
                  <a:pt x="3890" y="3738"/>
                </a:lnTo>
                <a:lnTo>
                  <a:pt x="3920" y="3792"/>
                </a:lnTo>
                <a:lnTo>
                  <a:pt x="3890" y="3844"/>
                </a:lnTo>
                <a:lnTo>
                  <a:pt x="3859" y="3898"/>
                </a:lnTo>
                <a:lnTo>
                  <a:pt x="3734" y="3898"/>
                </a:lnTo>
                <a:close/>
                <a:moveTo>
                  <a:pt x="3542" y="4010"/>
                </a:moveTo>
                <a:lnTo>
                  <a:pt x="3511" y="3955"/>
                </a:lnTo>
                <a:lnTo>
                  <a:pt x="3481" y="3903"/>
                </a:lnTo>
                <a:lnTo>
                  <a:pt x="3511" y="3849"/>
                </a:lnTo>
                <a:lnTo>
                  <a:pt x="3542" y="3794"/>
                </a:lnTo>
                <a:lnTo>
                  <a:pt x="3665" y="3794"/>
                </a:lnTo>
                <a:lnTo>
                  <a:pt x="3726" y="3903"/>
                </a:lnTo>
                <a:lnTo>
                  <a:pt x="3665" y="4010"/>
                </a:lnTo>
                <a:lnTo>
                  <a:pt x="3542" y="4010"/>
                </a:lnTo>
                <a:close/>
                <a:moveTo>
                  <a:pt x="3348" y="3898"/>
                </a:moveTo>
                <a:lnTo>
                  <a:pt x="3287" y="3792"/>
                </a:lnTo>
                <a:lnTo>
                  <a:pt x="3348" y="3683"/>
                </a:lnTo>
                <a:lnTo>
                  <a:pt x="3473" y="3683"/>
                </a:lnTo>
                <a:lnTo>
                  <a:pt x="3504" y="3738"/>
                </a:lnTo>
                <a:lnTo>
                  <a:pt x="3535" y="3792"/>
                </a:lnTo>
                <a:lnTo>
                  <a:pt x="3504" y="3844"/>
                </a:lnTo>
                <a:lnTo>
                  <a:pt x="3473" y="3898"/>
                </a:lnTo>
                <a:lnTo>
                  <a:pt x="3348" y="3898"/>
                </a:lnTo>
                <a:close/>
                <a:moveTo>
                  <a:pt x="3157" y="4010"/>
                </a:moveTo>
                <a:lnTo>
                  <a:pt x="3126" y="3955"/>
                </a:lnTo>
                <a:lnTo>
                  <a:pt x="3095" y="3903"/>
                </a:lnTo>
                <a:lnTo>
                  <a:pt x="3126" y="3849"/>
                </a:lnTo>
                <a:lnTo>
                  <a:pt x="3157" y="3794"/>
                </a:lnTo>
                <a:lnTo>
                  <a:pt x="3280" y="3794"/>
                </a:lnTo>
                <a:lnTo>
                  <a:pt x="3341" y="3903"/>
                </a:lnTo>
                <a:lnTo>
                  <a:pt x="3280" y="4010"/>
                </a:lnTo>
                <a:lnTo>
                  <a:pt x="3157" y="4010"/>
                </a:lnTo>
                <a:close/>
                <a:moveTo>
                  <a:pt x="2963" y="3898"/>
                </a:moveTo>
                <a:lnTo>
                  <a:pt x="2901" y="3792"/>
                </a:lnTo>
                <a:lnTo>
                  <a:pt x="2963" y="3683"/>
                </a:lnTo>
                <a:lnTo>
                  <a:pt x="3088" y="3683"/>
                </a:lnTo>
                <a:lnTo>
                  <a:pt x="3119" y="3738"/>
                </a:lnTo>
                <a:lnTo>
                  <a:pt x="3150" y="3792"/>
                </a:lnTo>
                <a:lnTo>
                  <a:pt x="3119" y="3844"/>
                </a:lnTo>
                <a:lnTo>
                  <a:pt x="3088" y="3898"/>
                </a:lnTo>
                <a:lnTo>
                  <a:pt x="2963" y="3898"/>
                </a:lnTo>
                <a:close/>
                <a:moveTo>
                  <a:pt x="2771" y="4010"/>
                </a:moveTo>
                <a:lnTo>
                  <a:pt x="2741" y="3955"/>
                </a:lnTo>
                <a:lnTo>
                  <a:pt x="2710" y="3903"/>
                </a:lnTo>
                <a:lnTo>
                  <a:pt x="2741" y="3849"/>
                </a:lnTo>
                <a:lnTo>
                  <a:pt x="2771" y="3794"/>
                </a:lnTo>
                <a:lnTo>
                  <a:pt x="2894" y="3794"/>
                </a:lnTo>
                <a:lnTo>
                  <a:pt x="2956" y="3903"/>
                </a:lnTo>
                <a:lnTo>
                  <a:pt x="2894" y="4010"/>
                </a:lnTo>
                <a:lnTo>
                  <a:pt x="2771" y="4010"/>
                </a:lnTo>
                <a:close/>
                <a:moveTo>
                  <a:pt x="2577" y="3898"/>
                </a:moveTo>
                <a:lnTo>
                  <a:pt x="2516" y="3792"/>
                </a:lnTo>
                <a:lnTo>
                  <a:pt x="2577" y="3683"/>
                </a:lnTo>
                <a:lnTo>
                  <a:pt x="2703" y="3683"/>
                </a:lnTo>
                <a:lnTo>
                  <a:pt x="2733" y="3738"/>
                </a:lnTo>
                <a:lnTo>
                  <a:pt x="2764" y="3792"/>
                </a:lnTo>
                <a:lnTo>
                  <a:pt x="2733" y="3844"/>
                </a:lnTo>
                <a:lnTo>
                  <a:pt x="2703" y="3898"/>
                </a:lnTo>
                <a:lnTo>
                  <a:pt x="2577" y="3898"/>
                </a:lnTo>
                <a:close/>
                <a:moveTo>
                  <a:pt x="2386" y="4010"/>
                </a:moveTo>
                <a:lnTo>
                  <a:pt x="2355" y="3955"/>
                </a:lnTo>
                <a:lnTo>
                  <a:pt x="2324" y="3903"/>
                </a:lnTo>
                <a:lnTo>
                  <a:pt x="2355" y="3849"/>
                </a:lnTo>
                <a:lnTo>
                  <a:pt x="2386" y="3794"/>
                </a:lnTo>
                <a:lnTo>
                  <a:pt x="2509" y="3794"/>
                </a:lnTo>
                <a:lnTo>
                  <a:pt x="2570" y="3903"/>
                </a:lnTo>
                <a:lnTo>
                  <a:pt x="2509" y="4010"/>
                </a:lnTo>
                <a:lnTo>
                  <a:pt x="2386" y="4010"/>
                </a:lnTo>
                <a:close/>
                <a:moveTo>
                  <a:pt x="2192" y="3898"/>
                </a:moveTo>
                <a:lnTo>
                  <a:pt x="2131" y="3792"/>
                </a:lnTo>
                <a:lnTo>
                  <a:pt x="2192" y="3683"/>
                </a:lnTo>
                <a:lnTo>
                  <a:pt x="2317" y="3683"/>
                </a:lnTo>
                <a:lnTo>
                  <a:pt x="2348" y="3738"/>
                </a:lnTo>
                <a:lnTo>
                  <a:pt x="2379" y="3792"/>
                </a:lnTo>
                <a:lnTo>
                  <a:pt x="2348" y="3844"/>
                </a:lnTo>
                <a:lnTo>
                  <a:pt x="2317" y="3898"/>
                </a:lnTo>
                <a:lnTo>
                  <a:pt x="2192" y="3898"/>
                </a:lnTo>
                <a:close/>
                <a:moveTo>
                  <a:pt x="2001" y="4010"/>
                </a:moveTo>
                <a:lnTo>
                  <a:pt x="1970" y="3955"/>
                </a:lnTo>
                <a:lnTo>
                  <a:pt x="1939" y="3903"/>
                </a:lnTo>
                <a:lnTo>
                  <a:pt x="1970" y="3849"/>
                </a:lnTo>
                <a:lnTo>
                  <a:pt x="2001" y="3794"/>
                </a:lnTo>
                <a:lnTo>
                  <a:pt x="2123" y="3794"/>
                </a:lnTo>
                <a:lnTo>
                  <a:pt x="2185" y="3903"/>
                </a:lnTo>
                <a:lnTo>
                  <a:pt x="2123" y="4010"/>
                </a:lnTo>
                <a:lnTo>
                  <a:pt x="2001" y="4010"/>
                </a:lnTo>
                <a:close/>
                <a:moveTo>
                  <a:pt x="1807" y="3898"/>
                </a:moveTo>
                <a:lnTo>
                  <a:pt x="1745" y="3792"/>
                </a:lnTo>
                <a:lnTo>
                  <a:pt x="1807" y="3683"/>
                </a:lnTo>
                <a:lnTo>
                  <a:pt x="1932" y="3683"/>
                </a:lnTo>
                <a:lnTo>
                  <a:pt x="1963" y="3738"/>
                </a:lnTo>
                <a:lnTo>
                  <a:pt x="1993" y="3792"/>
                </a:lnTo>
                <a:lnTo>
                  <a:pt x="1963" y="3844"/>
                </a:lnTo>
                <a:lnTo>
                  <a:pt x="1932" y="3898"/>
                </a:lnTo>
                <a:lnTo>
                  <a:pt x="1807" y="3898"/>
                </a:lnTo>
                <a:close/>
                <a:moveTo>
                  <a:pt x="1615" y="4010"/>
                </a:moveTo>
                <a:lnTo>
                  <a:pt x="1584" y="3955"/>
                </a:lnTo>
                <a:lnTo>
                  <a:pt x="1554" y="3903"/>
                </a:lnTo>
                <a:lnTo>
                  <a:pt x="1584" y="3849"/>
                </a:lnTo>
                <a:lnTo>
                  <a:pt x="1615" y="3794"/>
                </a:lnTo>
                <a:lnTo>
                  <a:pt x="1738" y="3794"/>
                </a:lnTo>
                <a:lnTo>
                  <a:pt x="1800" y="3903"/>
                </a:lnTo>
                <a:lnTo>
                  <a:pt x="1738" y="4010"/>
                </a:lnTo>
                <a:lnTo>
                  <a:pt x="1615" y="4010"/>
                </a:lnTo>
                <a:close/>
                <a:moveTo>
                  <a:pt x="1421" y="3898"/>
                </a:moveTo>
                <a:lnTo>
                  <a:pt x="1360" y="3792"/>
                </a:lnTo>
                <a:lnTo>
                  <a:pt x="1421" y="3683"/>
                </a:lnTo>
                <a:lnTo>
                  <a:pt x="1547" y="3683"/>
                </a:lnTo>
                <a:lnTo>
                  <a:pt x="1577" y="3738"/>
                </a:lnTo>
                <a:lnTo>
                  <a:pt x="1608" y="3792"/>
                </a:lnTo>
                <a:lnTo>
                  <a:pt x="1577" y="3844"/>
                </a:lnTo>
                <a:lnTo>
                  <a:pt x="1547" y="3898"/>
                </a:lnTo>
                <a:lnTo>
                  <a:pt x="1421" y="3898"/>
                </a:lnTo>
                <a:close/>
                <a:moveTo>
                  <a:pt x="1230" y="4010"/>
                </a:moveTo>
                <a:lnTo>
                  <a:pt x="1199" y="3955"/>
                </a:lnTo>
                <a:lnTo>
                  <a:pt x="1168" y="3903"/>
                </a:lnTo>
                <a:lnTo>
                  <a:pt x="1199" y="3849"/>
                </a:lnTo>
                <a:lnTo>
                  <a:pt x="1230" y="3794"/>
                </a:lnTo>
                <a:lnTo>
                  <a:pt x="1353" y="3794"/>
                </a:lnTo>
                <a:lnTo>
                  <a:pt x="1414" y="3903"/>
                </a:lnTo>
                <a:lnTo>
                  <a:pt x="1353" y="4010"/>
                </a:lnTo>
                <a:lnTo>
                  <a:pt x="1230" y="4010"/>
                </a:lnTo>
                <a:close/>
                <a:moveTo>
                  <a:pt x="1036" y="3898"/>
                </a:moveTo>
                <a:lnTo>
                  <a:pt x="974" y="3792"/>
                </a:lnTo>
                <a:lnTo>
                  <a:pt x="1036" y="3683"/>
                </a:lnTo>
                <a:lnTo>
                  <a:pt x="1161" y="3683"/>
                </a:lnTo>
                <a:lnTo>
                  <a:pt x="1192" y="3738"/>
                </a:lnTo>
                <a:lnTo>
                  <a:pt x="1223" y="3792"/>
                </a:lnTo>
                <a:lnTo>
                  <a:pt x="1192" y="3844"/>
                </a:lnTo>
                <a:lnTo>
                  <a:pt x="1161" y="3898"/>
                </a:lnTo>
                <a:lnTo>
                  <a:pt x="1036" y="3898"/>
                </a:lnTo>
                <a:close/>
                <a:moveTo>
                  <a:pt x="844" y="4010"/>
                </a:moveTo>
                <a:lnTo>
                  <a:pt x="814" y="3955"/>
                </a:lnTo>
                <a:lnTo>
                  <a:pt x="783" y="3903"/>
                </a:lnTo>
                <a:lnTo>
                  <a:pt x="814" y="3849"/>
                </a:lnTo>
                <a:lnTo>
                  <a:pt x="844" y="3794"/>
                </a:lnTo>
                <a:lnTo>
                  <a:pt x="967" y="3794"/>
                </a:lnTo>
                <a:lnTo>
                  <a:pt x="1029" y="3903"/>
                </a:lnTo>
                <a:lnTo>
                  <a:pt x="967" y="4010"/>
                </a:lnTo>
                <a:lnTo>
                  <a:pt x="844" y="4010"/>
                </a:lnTo>
                <a:close/>
                <a:moveTo>
                  <a:pt x="651" y="3898"/>
                </a:moveTo>
                <a:lnTo>
                  <a:pt x="589" y="3792"/>
                </a:lnTo>
                <a:lnTo>
                  <a:pt x="651" y="3683"/>
                </a:lnTo>
                <a:lnTo>
                  <a:pt x="776" y="3683"/>
                </a:lnTo>
                <a:lnTo>
                  <a:pt x="807" y="3738"/>
                </a:lnTo>
                <a:lnTo>
                  <a:pt x="837" y="3792"/>
                </a:lnTo>
                <a:lnTo>
                  <a:pt x="807" y="3844"/>
                </a:lnTo>
                <a:lnTo>
                  <a:pt x="776" y="3898"/>
                </a:lnTo>
                <a:lnTo>
                  <a:pt x="651" y="3898"/>
                </a:lnTo>
                <a:close/>
                <a:moveTo>
                  <a:pt x="776" y="1235"/>
                </a:moveTo>
                <a:lnTo>
                  <a:pt x="807" y="1287"/>
                </a:lnTo>
                <a:lnTo>
                  <a:pt x="837" y="1342"/>
                </a:lnTo>
                <a:lnTo>
                  <a:pt x="807" y="1394"/>
                </a:lnTo>
                <a:lnTo>
                  <a:pt x="776" y="1448"/>
                </a:lnTo>
                <a:lnTo>
                  <a:pt x="651" y="1448"/>
                </a:lnTo>
                <a:lnTo>
                  <a:pt x="589" y="1342"/>
                </a:lnTo>
                <a:lnTo>
                  <a:pt x="651" y="1235"/>
                </a:lnTo>
                <a:lnTo>
                  <a:pt x="776" y="1235"/>
                </a:lnTo>
                <a:close/>
                <a:moveTo>
                  <a:pt x="967" y="1346"/>
                </a:moveTo>
                <a:lnTo>
                  <a:pt x="1029" y="1453"/>
                </a:lnTo>
                <a:lnTo>
                  <a:pt x="967" y="1559"/>
                </a:lnTo>
                <a:lnTo>
                  <a:pt x="844" y="1559"/>
                </a:lnTo>
                <a:lnTo>
                  <a:pt x="814" y="1507"/>
                </a:lnTo>
                <a:lnTo>
                  <a:pt x="783" y="1453"/>
                </a:lnTo>
                <a:lnTo>
                  <a:pt x="814" y="1398"/>
                </a:lnTo>
                <a:lnTo>
                  <a:pt x="844" y="1346"/>
                </a:lnTo>
                <a:lnTo>
                  <a:pt x="967" y="1346"/>
                </a:lnTo>
                <a:close/>
                <a:moveTo>
                  <a:pt x="1161" y="1235"/>
                </a:moveTo>
                <a:lnTo>
                  <a:pt x="1192" y="1287"/>
                </a:lnTo>
                <a:lnTo>
                  <a:pt x="1223" y="1342"/>
                </a:lnTo>
                <a:lnTo>
                  <a:pt x="1192" y="1394"/>
                </a:lnTo>
                <a:lnTo>
                  <a:pt x="1161" y="1448"/>
                </a:lnTo>
                <a:lnTo>
                  <a:pt x="1036" y="1448"/>
                </a:lnTo>
                <a:lnTo>
                  <a:pt x="974" y="1342"/>
                </a:lnTo>
                <a:lnTo>
                  <a:pt x="1036" y="1235"/>
                </a:lnTo>
                <a:lnTo>
                  <a:pt x="1161" y="1235"/>
                </a:lnTo>
                <a:close/>
                <a:moveTo>
                  <a:pt x="1353" y="1346"/>
                </a:moveTo>
                <a:lnTo>
                  <a:pt x="1414" y="1453"/>
                </a:lnTo>
                <a:lnTo>
                  <a:pt x="1353" y="1559"/>
                </a:lnTo>
                <a:lnTo>
                  <a:pt x="1230" y="1559"/>
                </a:lnTo>
                <a:lnTo>
                  <a:pt x="1199" y="1507"/>
                </a:lnTo>
                <a:lnTo>
                  <a:pt x="1168" y="1453"/>
                </a:lnTo>
                <a:lnTo>
                  <a:pt x="1199" y="1398"/>
                </a:lnTo>
                <a:lnTo>
                  <a:pt x="1230" y="1346"/>
                </a:lnTo>
                <a:lnTo>
                  <a:pt x="1353" y="1346"/>
                </a:lnTo>
                <a:close/>
                <a:moveTo>
                  <a:pt x="1547" y="1235"/>
                </a:moveTo>
                <a:lnTo>
                  <a:pt x="1577" y="1287"/>
                </a:lnTo>
                <a:lnTo>
                  <a:pt x="1608" y="1342"/>
                </a:lnTo>
                <a:lnTo>
                  <a:pt x="1577" y="1394"/>
                </a:lnTo>
                <a:lnTo>
                  <a:pt x="1547" y="1448"/>
                </a:lnTo>
                <a:lnTo>
                  <a:pt x="1421" y="1448"/>
                </a:lnTo>
                <a:lnTo>
                  <a:pt x="1360" y="1342"/>
                </a:lnTo>
                <a:lnTo>
                  <a:pt x="1421" y="1235"/>
                </a:lnTo>
                <a:lnTo>
                  <a:pt x="1547" y="1235"/>
                </a:lnTo>
                <a:close/>
                <a:moveTo>
                  <a:pt x="1738" y="1346"/>
                </a:moveTo>
                <a:lnTo>
                  <a:pt x="1800" y="1453"/>
                </a:lnTo>
                <a:lnTo>
                  <a:pt x="1738" y="1559"/>
                </a:lnTo>
                <a:lnTo>
                  <a:pt x="1615" y="1559"/>
                </a:lnTo>
                <a:lnTo>
                  <a:pt x="1584" y="1507"/>
                </a:lnTo>
                <a:lnTo>
                  <a:pt x="1554" y="1453"/>
                </a:lnTo>
                <a:lnTo>
                  <a:pt x="1584" y="1398"/>
                </a:lnTo>
                <a:lnTo>
                  <a:pt x="1615" y="1346"/>
                </a:lnTo>
                <a:lnTo>
                  <a:pt x="1738" y="1346"/>
                </a:lnTo>
                <a:close/>
                <a:moveTo>
                  <a:pt x="1932" y="1235"/>
                </a:moveTo>
                <a:lnTo>
                  <a:pt x="1963" y="1287"/>
                </a:lnTo>
                <a:lnTo>
                  <a:pt x="1993" y="1342"/>
                </a:lnTo>
                <a:lnTo>
                  <a:pt x="1963" y="1394"/>
                </a:lnTo>
                <a:lnTo>
                  <a:pt x="1932" y="1448"/>
                </a:lnTo>
                <a:lnTo>
                  <a:pt x="1807" y="1448"/>
                </a:lnTo>
                <a:lnTo>
                  <a:pt x="1745" y="1342"/>
                </a:lnTo>
                <a:lnTo>
                  <a:pt x="1807" y="1235"/>
                </a:lnTo>
                <a:lnTo>
                  <a:pt x="1932" y="1235"/>
                </a:lnTo>
                <a:close/>
                <a:moveTo>
                  <a:pt x="2123" y="1346"/>
                </a:moveTo>
                <a:lnTo>
                  <a:pt x="2185" y="1453"/>
                </a:lnTo>
                <a:lnTo>
                  <a:pt x="2123" y="1559"/>
                </a:lnTo>
                <a:lnTo>
                  <a:pt x="2001" y="1559"/>
                </a:lnTo>
                <a:lnTo>
                  <a:pt x="1970" y="1507"/>
                </a:lnTo>
                <a:lnTo>
                  <a:pt x="1939" y="1453"/>
                </a:lnTo>
                <a:lnTo>
                  <a:pt x="1970" y="1398"/>
                </a:lnTo>
                <a:lnTo>
                  <a:pt x="2001" y="1346"/>
                </a:lnTo>
                <a:lnTo>
                  <a:pt x="2123" y="1346"/>
                </a:lnTo>
                <a:close/>
                <a:moveTo>
                  <a:pt x="2317" y="1235"/>
                </a:moveTo>
                <a:lnTo>
                  <a:pt x="2348" y="1287"/>
                </a:lnTo>
                <a:lnTo>
                  <a:pt x="2379" y="1342"/>
                </a:lnTo>
                <a:lnTo>
                  <a:pt x="2348" y="1394"/>
                </a:lnTo>
                <a:lnTo>
                  <a:pt x="2317" y="1448"/>
                </a:lnTo>
                <a:lnTo>
                  <a:pt x="2192" y="1448"/>
                </a:lnTo>
                <a:lnTo>
                  <a:pt x="2131" y="1342"/>
                </a:lnTo>
                <a:lnTo>
                  <a:pt x="2192" y="1235"/>
                </a:lnTo>
                <a:lnTo>
                  <a:pt x="2317" y="1235"/>
                </a:lnTo>
                <a:close/>
                <a:moveTo>
                  <a:pt x="2509" y="1346"/>
                </a:moveTo>
                <a:lnTo>
                  <a:pt x="2570" y="1453"/>
                </a:lnTo>
                <a:lnTo>
                  <a:pt x="2509" y="1559"/>
                </a:lnTo>
                <a:lnTo>
                  <a:pt x="2386" y="1559"/>
                </a:lnTo>
                <a:lnTo>
                  <a:pt x="2355" y="1507"/>
                </a:lnTo>
                <a:lnTo>
                  <a:pt x="2324" y="1453"/>
                </a:lnTo>
                <a:lnTo>
                  <a:pt x="2355" y="1398"/>
                </a:lnTo>
                <a:lnTo>
                  <a:pt x="2386" y="1346"/>
                </a:lnTo>
                <a:lnTo>
                  <a:pt x="2509" y="1346"/>
                </a:lnTo>
                <a:close/>
                <a:moveTo>
                  <a:pt x="2703" y="1235"/>
                </a:moveTo>
                <a:lnTo>
                  <a:pt x="2733" y="1287"/>
                </a:lnTo>
                <a:lnTo>
                  <a:pt x="2764" y="1342"/>
                </a:lnTo>
                <a:lnTo>
                  <a:pt x="2733" y="1394"/>
                </a:lnTo>
                <a:lnTo>
                  <a:pt x="2703" y="1448"/>
                </a:lnTo>
                <a:lnTo>
                  <a:pt x="2577" y="1448"/>
                </a:lnTo>
                <a:lnTo>
                  <a:pt x="2516" y="1342"/>
                </a:lnTo>
                <a:lnTo>
                  <a:pt x="2577" y="1235"/>
                </a:lnTo>
                <a:lnTo>
                  <a:pt x="2703" y="1235"/>
                </a:lnTo>
                <a:close/>
                <a:moveTo>
                  <a:pt x="2894" y="1346"/>
                </a:moveTo>
                <a:lnTo>
                  <a:pt x="2956" y="1453"/>
                </a:lnTo>
                <a:lnTo>
                  <a:pt x="2894" y="1559"/>
                </a:lnTo>
                <a:lnTo>
                  <a:pt x="2771" y="1559"/>
                </a:lnTo>
                <a:lnTo>
                  <a:pt x="2741" y="1507"/>
                </a:lnTo>
                <a:lnTo>
                  <a:pt x="2710" y="1453"/>
                </a:lnTo>
                <a:lnTo>
                  <a:pt x="2741" y="1398"/>
                </a:lnTo>
                <a:lnTo>
                  <a:pt x="2771" y="1346"/>
                </a:lnTo>
                <a:lnTo>
                  <a:pt x="2894" y="1346"/>
                </a:lnTo>
                <a:close/>
                <a:moveTo>
                  <a:pt x="3088" y="1235"/>
                </a:moveTo>
                <a:lnTo>
                  <a:pt x="3119" y="1287"/>
                </a:lnTo>
                <a:lnTo>
                  <a:pt x="3150" y="1342"/>
                </a:lnTo>
                <a:lnTo>
                  <a:pt x="3119" y="1394"/>
                </a:lnTo>
                <a:lnTo>
                  <a:pt x="3088" y="1448"/>
                </a:lnTo>
                <a:lnTo>
                  <a:pt x="2963" y="1448"/>
                </a:lnTo>
                <a:lnTo>
                  <a:pt x="2901" y="1342"/>
                </a:lnTo>
                <a:lnTo>
                  <a:pt x="2963" y="1235"/>
                </a:lnTo>
                <a:lnTo>
                  <a:pt x="3088" y="1235"/>
                </a:lnTo>
                <a:close/>
                <a:moveTo>
                  <a:pt x="3280" y="1346"/>
                </a:moveTo>
                <a:lnTo>
                  <a:pt x="3341" y="1453"/>
                </a:lnTo>
                <a:lnTo>
                  <a:pt x="3280" y="1559"/>
                </a:lnTo>
                <a:lnTo>
                  <a:pt x="3157" y="1559"/>
                </a:lnTo>
                <a:lnTo>
                  <a:pt x="3126" y="1507"/>
                </a:lnTo>
                <a:lnTo>
                  <a:pt x="3095" y="1453"/>
                </a:lnTo>
                <a:lnTo>
                  <a:pt x="3126" y="1398"/>
                </a:lnTo>
                <a:lnTo>
                  <a:pt x="3157" y="1346"/>
                </a:lnTo>
                <a:lnTo>
                  <a:pt x="3280" y="1346"/>
                </a:lnTo>
                <a:close/>
                <a:moveTo>
                  <a:pt x="3473" y="1235"/>
                </a:moveTo>
                <a:lnTo>
                  <a:pt x="3504" y="1287"/>
                </a:lnTo>
                <a:lnTo>
                  <a:pt x="3535" y="1342"/>
                </a:lnTo>
                <a:lnTo>
                  <a:pt x="3504" y="1394"/>
                </a:lnTo>
                <a:lnTo>
                  <a:pt x="3473" y="1448"/>
                </a:lnTo>
                <a:lnTo>
                  <a:pt x="3348" y="1448"/>
                </a:lnTo>
                <a:lnTo>
                  <a:pt x="3287" y="1342"/>
                </a:lnTo>
                <a:lnTo>
                  <a:pt x="3348" y="1235"/>
                </a:lnTo>
                <a:lnTo>
                  <a:pt x="3473" y="1235"/>
                </a:lnTo>
                <a:close/>
                <a:moveTo>
                  <a:pt x="3665" y="1346"/>
                </a:moveTo>
                <a:lnTo>
                  <a:pt x="3726" y="1453"/>
                </a:lnTo>
                <a:lnTo>
                  <a:pt x="3665" y="1559"/>
                </a:lnTo>
                <a:lnTo>
                  <a:pt x="3542" y="1559"/>
                </a:lnTo>
                <a:lnTo>
                  <a:pt x="3511" y="1507"/>
                </a:lnTo>
                <a:lnTo>
                  <a:pt x="3481" y="1453"/>
                </a:lnTo>
                <a:lnTo>
                  <a:pt x="3511" y="1398"/>
                </a:lnTo>
                <a:lnTo>
                  <a:pt x="3542" y="1346"/>
                </a:lnTo>
                <a:lnTo>
                  <a:pt x="3665" y="1346"/>
                </a:lnTo>
                <a:close/>
                <a:moveTo>
                  <a:pt x="3859" y="1235"/>
                </a:moveTo>
                <a:lnTo>
                  <a:pt x="3890" y="1287"/>
                </a:lnTo>
                <a:lnTo>
                  <a:pt x="3920" y="1342"/>
                </a:lnTo>
                <a:lnTo>
                  <a:pt x="3890" y="1394"/>
                </a:lnTo>
                <a:lnTo>
                  <a:pt x="3859" y="1448"/>
                </a:lnTo>
                <a:lnTo>
                  <a:pt x="3734" y="1448"/>
                </a:lnTo>
                <a:lnTo>
                  <a:pt x="3672" y="1342"/>
                </a:lnTo>
                <a:lnTo>
                  <a:pt x="3734" y="1235"/>
                </a:lnTo>
                <a:lnTo>
                  <a:pt x="3859" y="1235"/>
                </a:lnTo>
                <a:close/>
                <a:moveTo>
                  <a:pt x="4050" y="1346"/>
                </a:moveTo>
                <a:lnTo>
                  <a:pt x="4112" y="1453"/>
                </a:lnTo>
                <a:lnTo>
                  <a:pt x="4050" y="1559"/>
                </a:lnTo>
                <a:lnTo>
                  <a:pt x="3927" y="1559"/>
                </a:lnTo>
                <a:lnTo>
                  <a:pt x="3897" y="1507"/>
                </a:lnTo>
                <a:lnTo>
                  <a:pt x="3866" y="1453"/>
                </a:lnTo>
                <a:lnTo>
                  <a:pt x="3897" y="1398"/>
                </a:lnTo>
                <a:lnTo>
                  <a:pt x="3927" y="1346"/>
                </a:lnTo>
                <a:lnTo>
                  <a:pt x="4050" y="1346"/>
                </a:lnTo>
                <a:close/>
                <a:moveTo>
                  <a:pt x="4244" y="1235"/>
                </a:moveTo>
                <a:lnTo>
                  <a:pt x="4275" y="1287"/>
                </a:lnTo>
                <a:lnTo>
                  <a:pt x="4306" y="1342"/>
                </a:lnTo>
                <a:lnTo>
                  <a:pt x="4275" y="1394"/>
                </a:lnTo>
                <a:lnTo>
                  <a:pt x="4244" y="1448"/>
                </a:lnTo>
                <a:lnTo>
                  <a:pt x="4119" y="1448"/>
                </a:lnTo>
                <a:lnTo>
                  <a:pt x="4057" y="1342"/>
                </a:lnTo>
                <a:lnTo>
                  <a:pt x="4119" y="1235"/>
                </a:lnTo>
                <a:lnTo>
                  <a:pt x="4244" y="1235"/>
                </a:lnTo>
                <a:close/>
                <a:moveTo>
                  <a:pt x="4436" y="1346"/>
                </a:moveTo>
                <a:lnTo>
                  <a:pt x="4497" y="1453"/>
                </a:lnTo>
                <a:lnTo>
                  <a:pt x="4436" y="1559"/>
                </a:lnTo>
                <a:lnTo>
                  <a:pt x="4313" y="1559"/>
                </a:lnTo>
                <a:lnTo>
                  <a:pt x="4282" y="1507"/>
                </a:lnTo>
                <a:lnTo>
                  <a:pt x="4251" y="1453"/>
                </a:lnTo>
                <a:lnTo>
                  <a:pt x="4282" y="1398"/>
                </a:lnTo>
                <a:lnTo>
                  <a:pt x="4313" y="1346"/>
                </a:lnTo>
                <a:lnTo>
                  <a:pt x="4436" y="1346"/>
                </a:lnTo>
                <a:close/>
                <a:moveTo>
                  <a:pt x="4630" y="1235"/>
                </a:moveTo>
                <a:lnTo>
                  <a:pt x="4660" y="1287"/>
                </a:lnTo>
                <a:lnTo>
                  <a:pt x="4691" y="1342"/>
                </a:lnTo>
                <a:lnTo>
                  <a:pt x="4660" y="1394"/>
                </a:lnTo>
                <a:lnTo>
                  <a:pt x="4630" y="1448"/>
                </a:lnTo>
                <a:lnTo>
                  <a:pt x="4507" y="1448"/>
                </a:lnTo>
                <a:lnTo>
                  <a:pt x="4443" y="1342"/>
                </a:lnTo>
                <a:lnTo>
                  <a:pt x="4507" y="1235"/>
                </a:lnTo>
                <a:lnTo>
                  <a:pt x="4630" y="1235"/>
                </a:lnTo>
                <a:close/>
                <a:moveTo>
                  <a:pt x="4821" y="1346"/>
                </a:moveTo>
                <a:lnTo>
                  <a:pt x="4883" y="1453"/>
                </a:lnTo>
                <a:lnTo>
                  <a:pt x="4821" y="1559"/>
                </a:lnTo>
                <a:lnTo>
                  <a:pt x="4698" y="1559"/>
                </a:lnTo>
                <a:lnTo>
                  <a:pt x="4667" y="1507"/>
                </a:lnTo>
                <a:lnTo>
                  <a:pt x="4637" y="1453"/>
                </a:lnTo>
                <a:lnTo>
                  <a:pt x="4667" y="1398"/>
                </a:lnTo>
                <a:lnTo>
                  <a:pt x="4698" y="1346"/>
                </a:lnTo>
                <a:lnTo>
                  <a:pt x="4821" y="1346"/>
                </a:lnTo>
                <a:close/>
                <a:moveTo>
                  <a:pt x="5015" y="1235"/>
                </a:moveTo>
                <a:lnTo>
                  <a:pt x="5046" y="1287"/>
                </a:lnTo>
                <a:lnTo>
                  <a:pt x="5076" y="1342"/>
                </a:lnTo>
                <a:lnTo>
                  <a:pt x="5046" y="1394"/>
                </a:lnTo>
                <a:lnTo>
                  <a:pt x="5015" y="1448"/>
                </a:lnTo>
                <a:lnTo>
                  <a:pt x="4892" y="1448"/>
                </a:lnTo>
                <a:lnTo>
                  <a:pt x="4828" y="1342"/>
                </a:lnTo>
                <a:lnTo>
                  <a:pt x="4892" y="1235"/>
                </a:lnTo>
                <a:lnTo>
                  <a:pt x="5015" y="1235"/>
                </a:lnTo>
                <a:close/>
                <a:moveTo>
                  <a:pt x="5206" y="1346"/>
                </a:moveTo>
                <a:lnTo>
                  <a:pt x="5268" y="1453"/>
                </a:lnTo>
                <a:lnTo>
                  <a:pt x="5206" y="1559"/>
                </a:lnTo>
                <a:lnTo>
                  <a:pt x="5084" y="1559"/>
                </a:lnTo>
                <a:lnTo>
                  <a:pt x="5053" y="1507"/>
                </a:lnTo>
                <a:lnTo>
                  <a:pt x="5022" y="1453"/>
                </a:lnTo>
                <a:lnTo>
                  <a:pt x="5053" y="1398"/>
                </a:lnTo>
                <a:lnTo>
                  <a:pt x="5084" y="1346"/>
                </a:lnTo>
                <a:lnTo>
                  <a:pt x="5206" y="1346"/>
                </a:lnTo>
                <a:close/>
                <a:moveTo>
                  <a:pt x="5400" y="1235"/>
                </a:moveTo>
                <a:lnTo>
                  <a:pt x="5431" y="1287"/>
                </a:lnTo>
                <a:lnTo>
                  <a:pt x="5462" y="1342"/>
                </a:lnTo>
                <a:lnTo>
                  <a:pt x="5431" y="1394"/>
                </a:lnTo>
                <a:lnTo>
                  <a:pt x="5400" y="1448"/>
                </a:lnTo>
                <a:lnTo>
                  <a:pt x="5277" y="1448"/>
                </a:lnTo>
                <a:lnTo>
                  <a:pt x="5214" y="1342"/>
                </a:lnTo>
                <a:lnTo>
                  <a:pt x="5277" y="1235"/>
                </a:lnTo>
                <a:lnTo>
                  <a:pt x="5400" y="1235"/>
                </a:lnTo>
                <a:close/>
                <a:moveTo>
                  <a:pt x="5592" y="1346"/>
                </a:moveTo>
                <a:lnTo>
                  <a:pt x="5653" y="1453"/>
                </a:lnTo>
                <a:lnTo>
                  <a:pt x="5592" y="1559"/>
                </a:lnTo>
                <a:lnTo>
                  <a:pt x="5469" y="1559"/>
                </a:lnTo>
                <a:lnTo>
                  <a:pt x="5438" y="1507"/>
                </a:lnTo>
                <a:lnTo>
                  <a:pt x="5407" y="1453"/>
                </a:lnTo>
                <a:lnTo>
                  <a:pt x="5438" y="1398"/>
                </a:lnTo>
                <a:lnTo>
                  <a:pt x="5469" y="1346"/>
                </a:lnTo>
                <a:lnTo>
                  <a:pt x="5592" y="1346"/>
                </a:lnTo>
                <a:close/>
                <a:moveTo>
                  <a:pt x="5786" y="1235"/>
                </a:moveTo>
                <a:lnTo>
                  <a:pt x="5816" y="1287"/>
                </a:lnTo>
                <a:lnTo>
                  <a:pt x="5847" y="1342"/>
                </a:lnTo>
                <a:lnTo>
                  <a:pt x="5816" y="1394"/>
                </a:lnTo>
                <a:lnTo>
                  <a:pt x="5786" y="1448"/>
                </a:lnTo>
                <a:lnTo>
                  <a:pt x="5663" y="1448"/>
                </a:lnTo>
                <a:lnTo>
                  <a:pt x="5599" y="1342"/>
                </a:lnTo>
                <a:lnTo>
                  <a:pt x="5663" y="1235"/>
                </a:lnTo>
                <a:lnTo>
                  <a:pt x="5786" y="1235"/>
                </a:lnTo>
                <a:close/>
                <a:moveTo>
                  <a:pt x="5977" y="1346"/>
                </a:moveTo>
                <a:lnTo>
                  <a:pt x="6039" y="1453"/>
                </a:lnTo>
                <a:lnTo>
                  <a:pt x="5977" y="1559"/>
                </a:lnTo>
                <a:lnTo>
                  <a:pt x="5854" y="1559"/>
                </a:lnTo>
                <a:lnTo>
                  <a:pt x="5824" y="1507"/>
                </a:lnTo>
                <a:lnTo>
                  <a:pt x="5793" y="1453"/>
                </a:lnTo>
                <a:lnTo>
                  <a:pt x="5824" y="1398"/>
                </a:lnTo>
                <a:lnTo>
                  <a:pt x="5854" y="1346"/>
                </a:lnTo>
                <a:lnTo>
                  <a:pt x="5977" y="1346"/>
                </a:lnTo>
                <a:close/>
                <a:moveTo>
                  <a:pt x="6171" y="1235"/>
                </a:moveTo>
                <a:lnTo>
                  <a:pt x="6202" y="1287"/>
                </a:lnTo>
                <a:lnTo>
                  <a:pt x="6233" y="1342"/>
                </a:lnTo>
                <a:lnTo>
                  <a:pt x="6202" y="1394"/>
                </a:lnTo>
                <a:lnTo>
                  <a:pt x="6171" y="1448"/>
                </a:lnTo>
                <a:lnTo>
                  <a:pt x="6048" y="1448"/>
                </a:lnTo>
                <a:lnTo>
                  <a:pt x="5984" y="1342"/>
                </a:lnTo>
                <a:lnTo>
                  <a:pt x="6048" y="1235"/>
                </a:lnTo>
                <a:lnTo>
                  <a:pt x="6171" y="1235"/>
                </a:lnTo>
                <a:close/>
                <a:moveTo>
                  <a:pt x="6363" y="1346"/>
                </a:moveTo>
                <a:lnTo>
                  <a:pt x="6424" y="1453"/>
                </a:lnTo>
                <a:lnTo>
                  <a:pt x="6363" y="1559"/>
                </a:lnTo>
                <a:lnTo>
                  <a:pt x="6240" y="1559"/>
                </a:lnTo>
                <a:lnTo>
                  <a:pt x="6209" y="1507"/>
                </a:lnTo>
                <a:lnTo>
                  <a:pt x="6178" y="1453"/>
                </a:lnTo>
                <a:lnTo>
                  <a:pt x="6209" y="1398"/>
                </a:lnTo>
                <a:lnTo>
                  <a:pt x="6240" y="1346"/>
                </a:lnTo>
                <a:lnTo>
                  <a:pt x="6363" y="1346"/>
                </a:lnTo>
                <a:close/>
                <a:moveTo>
                  <a:pt x="6556" y="1235"/>
                </a:moveTo>
                <a:lnTo>
                  <a:pt x="6587" y="1287"/>
                </a:lnTo>
                <a:lnTo>
                  <a:pt x="6618" y="1342"/>
                </a:lnTo>
                <a:lnTo>
                  <a:pt x="6587" y="1394"/>
                </a:lnTo>
                <a:lnTo>
                  <a:pt x="6556" y="1448"/>
                </a:lnTo>
                <a:lnTo>
                  <a:pt x="6434" y="1448"/>
                </a:lnTo>
                <a:lnTo>
                  <a:pt x="6370" y="1342"/>
                </a:lnTo>
                <a:lnTo>
                  <a:pt x="6434" y="1235"/>
                </a:lnTo>
                <a:lnTo>
                  <a:pt x="6556" y="1235"/>
                </a:lnTo>
                <a:close/>
                <a:moveTo>
                  <a:pt x="6748" y="1346"/>
                </a:moveTo>
                <a:lnTo>
                  <a:pt x="6812" y="1453"/>
                </a:lnTo>
                <a:lnTo>
                  <a:pt x="6748" y="1559"/>
                </a:lnTo>
                <a:lnTo>
                  <a:pt x="6625" y="1559"/>
                </a:lnTo>
                <a:lnTo>
                  <a:pt x="6594" y="1507"/>
                </a:lnTo>
                <a:lnTo>
                  <a:pt x="6564" y="1453"/>
                </a:lnTo>
                <a:lnTo>
                  <a:pt x="6594" y="1398"/>
                </a:lnTo>
                <a:lnTo>
                  <a:pt x="6625" y="1346"/>
                </a:lnTo>
                <a:lnTo>
                  <a:pt x="6748" y="1346"/>
                </a:lnTo>
                <a:close/>
                <a:moveTo>
                  <a:pt x="6942" y="1235"/>
                </a:moveTo>
                <a:lnTo>
                  <a:pt x="6973" y="1287"/>
                </a:lnTo>
                <a:lnTo>
                  <a:pt x="7003" y="1342"/>
                </a:lnTo>
                <a:lnTo>
                  <a:pt x="6973" y="1394"/>
                </a:lnTo>
                <a:lnTo>
                  <a:pt x="6942" y="1448"/>
                </a:lnTo>
                <a:lnTo>
                  <a:pt x="6819" y="1448"/>
                </a:lnTo>
                <a:lnTo>
                  <a:pt x="6757" y="1342"/>
                </a:lnTo>
                <a:lnTo>
                  <a:pt x="6819" y="1235"/>
                </a:lnTo>
                <a:lnTo>
                  <a:pt x="6942" y="1235"/>
                </a:lnTo>
                <a:close/>
                <a:moveTo>
                  <a:pt x="7133" y="1346"/>
                </a:moveTo>
                <a:lnTo>
                  <a:pt x="7197" y="1453"/>
                </a:lnTo>
                <a:lnTo>
                  <a:pt x="7133" y="1559"/>
                </a:lnTo>
                <a:lnTo>
                  <a:pt x="7010" y="1559"/>
                </a:lnTo>
                <a:lnTo>
                  <a:pt x="6980" y="1507"/>
                </a:lnTo>
                <a:lnTo>
                  <a:pt x="6949" y="1453"/>
                </a:lnTo>
                <a:lnTo>
                  <a:pt x="6980" y="1398"/>
                </a:lnTo>
                <a:lnTo>
                  <a:pt x="7010" y="1346"/>
                </a:lnTo>
                <a:lnTo>
                  <a:pt x="7133" y="1346"/>
                </a:lnTo>
                <a:close/>
                <a:moveTo>
                  <a:pt x="7010" y="3787"/>
                </a:moveTo>
                <a:lnTo>
                  <a:pt x="6980" y="3733"/>
                </a:lnTo>
                <a:lnTo>
                  <a:pt x="6949" y="3678"/>
                </a:lnTo>
                <a:lnTo>
                  <a:pt x="6980" y="3626"/>
                </a:lnTo>
                <a:lnTo>
                  <a:pt x="7010" y="3572"/>
                </a:lnTo>
                <a:lnTo>
                  <a:pt x="7133" y="3572"/>
                </a:lnTo>
                <a:lnTo>
                  <a:pt x="7197" y="3678"/>
                </a:lnTo>
                <a:lnTo>
                  <a:pt x="7133" y="3787"/>
                </a:lnTo>
                <a:lnTo>
                  <a:pt x="7010" y="3787"/>
                </a:lnTo>
                <a:close/>
                <a:moveTo>
                  <a:pt x="6819" y="3676"/>
                </a:moveTo>
                <a:lnTo>
                  <a:pt x="6757" y="3567"/>
                </a:lnTo>
                <a:lnTo>
                  <a:pt x="6819" y="3461"/>
                </a:lnTo>
                <a:lnTo>
                  <a:pt x="6942" y="3461"/>
                </a:lnTo>
                <a:lnTo>
                  <a:pt x="6973" y="3515"/>
                </a:lnTo>
                <a:lnTo>
                  <a:pt x="7003" y="3567"/>
                </a:lnTo>
                <a:lnTo>
                  <a:pt x="6973" y="3622"/>
                </a:lnTo>
                <a:lnTo>
                  <a:pt x="6942" y="3676"/>
                </a:lnTo>
                <a:lnTo>
                  <a:pt x="6819" y="3676"/>
                </a:lnTo>
                <a:close/>
                <a:moveTo>
                  <a:pt x="6625" y="3787"/>
                </a:moveTo>
                <a:lnTo>
                  <a:pt x="6594" y="3733"/>
                </a:lnTo>
                <a:lnTo>
                  <a:pt x="6564" y="3678"/>
                </a:lnTo>
                <a:lnTo>
                  <a:pt x="6594" y="3626"/>
                </a:lnTo>
                <a:lnTo>
                  <a:pt x="6625" y="3572"/>
                </a:lnTo>
                <a:lnTo>
                  <a:pt x="6748" y="3572"/>
                </a:lnTo>
                <a:lnTo>
                  <a:pt x="6812" y="3678"/>
                </a:lnTo>
                <a:lnTo>
                  <a:pt x="6748" y="3787"/>
                </a:lnTo>
                <a:lnTo>
                  <a:pt x="6625" y="3787"/>
                </a:lnTo>
                <a:close/>
                <a:moveTo>
                  <a:pt x="6434" y="3676"/>
                </a:moveTo>
                <a:lnTo>
                  <a:pt x="6370" y="3567"/>
                </a:lnTo>
                <a:lnTo>
                  <a:pt x="6434" y="3461"/>
                </a:lnTo>
                <a:lnTo>
                  <a:pt x="6556" y="3461"/>
                </a:lnTo>
                <a:lnTo>
                  <a:pt x="6587" y="3515"/>
                </a:lnTo>
                <a:lnTo>
                  <a:pt x="6618" y="3567"/>
                </a:lnTo>
                <a:lnTo>
                  <a:pt x="6587" y="3622"/>
                </a:lnTo>
                <a:lnTo>
                  <a:pt x="6556" y="3676"/>
                </a:lnTo>
                <a:lnTo>
                  <a:pt x="6434" y="3676"/>
                </a:lnTo>
                <a:close/>
                <a:moveTo>
                  <a:pt x="6240" y="3787"/>
                </a:moveTo>
                <a:lnTo>
                  <a:pt x="6209" y="3733"/>
                </a:lnTo>
                <a:lnTo>
                  <a:pt x="6178" y="3678"/>
                </a:lnTo>
                <a:lnTo>
                  <a:pt x="6209" y="3626"/>
                </a:lnTo>
                <a:lnTo>
                  <a:pt x="6240" y="3572"/>
                </a:lnTo>
                <a:lnTo>
                  <a:pt x="6363" y="3572"/>
                </a:lnTo>
                <a:lnTo>
                  <a:pt x="6424" y="3678"/>
                </a:lnTo>
                <a:lnTo>
                  <a:pt x="6363" y="3787"/>
                </a:lnTo>
                <a:lnTo>
                  <a:pt x="6240" y="3787"/>
                </a:lnTo>
                <a:close/>
                <a:moveTo>
                  <a:pt x="6048" y="3676"/>
                </a:moveTo>
                <a:lnTo>
                  <a:pt x="5984" y="3567"/>
                </a:lnTo>
                <a:lnTo>
                  <a:pt x="6048" y="3461"/>
                </a:lnTo>
                <a:lnTo>
                  <a:pt x="6171" y="3461"/>
                </a:lnTo>
                <a:lnTo>
                  <a:pt x="6202" y="3515"/>
                </a:lnTo>
                <a:lnTo>
                  <a:pt x="6233" y="3567"/>
                </a:lnTo>
                <a:lnTo>
                  <a:pt x="6202" y="3622"/>
                </a:lnTo>
                <a:lnTo>
                  <a:pt x="6171" y="3676"/>
                </a:lnTo>
                <a:lnTo>
                  <a:pt x="6048" y="3676"/>
                </a:lnTo>
                <a:close/>
                <a:moveTo>
                  <a:pt x="5854" y="3787"/>
                </a:moveTo>
                <a:lnTo>
                  <a:pt x="5824" y="3733"/>
                </a:lnTo>
                <a:lnTo>
                  <a:pt x="5793" y="3678"/>
                </a:lnTo>
                <a:lnTo>
                  <a:pt x="5824" y="3626"/>
                </a:lnTo>
                <a:lnTo>
                  <a:pt x="5854" y="3572"/>
                </a:lnTo>
                <a:lnTo>
                  <a:pt x="5977" y="3572"/>
                </a:lnTo>
                <a:lnTo>
                  <a:pt x="6039" y="3678"/>
                </a:lnTo>
                <a:lnTo>
                  <a:pt x="5977" y="3787"/>
                </a:lnTo>
                <a:lnTo>
                  <a:pt x="5854" y="3787"/>
                </a:lnTo>
                <a:close/>
                <a:moveTo>
                  <a:pt x="5663" y="3676"/>
                </a:moveTo>
                <a:lnTo>
                  <a:pt x="5599" y="3567"/>
                </a:lnTo>
                <a:lnTo>
                  <a:pt x="5663" y="3461"/>
                </a:lnTo>
                <a:lnTo>
                  <a:pt x="5786" y="3461"/>
                </a:lnTo>
                <a:lnTo>
                  <a:pt x="5816" y="3515"/>
                </a:lnTo>
                <a:lnTo>
                  <a:pt x="5847" y="3567"/>
                </a:lnTo>
                <a:lnTo>
                  <a:pt x="5816" y="3622"/>
                </a:lnTo>
                <a:lnTo>
                  <a:pt x="5786" y="3676"/>
                </a:lnTo>
                <a:lnTo>
                  <a:pt x="5663" y="3676"/>
                </a:lnTo>
                <a:close/>
                <a:moveTo>
                  <a:pt x="5469" y="3787"/>
                </a:moveTo>
                <a:lnTo>
                  <a:pt x="5438" y="3733"/>
                </a:lnTo>
                <a:lnTo>
                  <a:pt x="5407" y="3678"/>
                </a:lnTo>
                <a:lnTo>
                  <a:pt x="5438" y="3626"/>
                </a:lnTo>
                <a:lnTo>
                  <a:pt x="5469" y="3572"/>
                </a:lnTo>
                <a:lnTo>
                  <a:pt x="5592" y="3572"/>
                </a:lnTo>
                <a:lnTo>
                  <a:pt x="5653" y="3678"/>
                </a:lnTo>
                <a:lnTo>
                  <a:pt x="5592" y="3787"/>
                </a:lnTo>
                <a:lnTo>
                  <a:pt x="5469" y="3787"/>
                </a:lnTo>
                <a:close/>
                <a:moveTo>
                  <a:pt x="5277" y="3676"/>
                </a:moveTo>
                <a:lnTo>
                  <a:pt x="5214" y="3567"/>
                </a:lnTo>
                <a:lnTo>
                  <a:pt x="5277" y="3461"/>
                </a:lnTo>
                <a:lnTo>
                  <a:pt x="5400" y="3461"/>
                </a:lnTo>
                <a:lnTo>
                  <a:pt x="5431" y="3515"/>
                </a:lnTo>
                <a:lnTo>
                  <a:pt x="5462" y="3567"/>
                </a:lnTo>
                <a:lnTo>
                  <a:pt x="5431" y="3622"/>
                </a:lnTo>
                <a:lnTo>
                  <a:pt x="5400" y="3676"/>
                </a:lnTo>
                <a:lnTo>
                  <a:pt x="5277" y="3676"/>
                </a:lnTo>
                <a:close/>
                <a:moveTo>
                  <a:pt x="5084" y="3787"/>
                </a:moveTo>
                <a:lnTo>
                  <a:pt x="5053" y="3733"/>
                </a:lnTo>
                <a:lnTo>
                  <a:pt x="5022" y="3678"/>
                </a:lnTo>
                <a:lnTo>
                  <a:pt x="5053" y="3626"/>
                </a:lnTo>
                <a:lnTo>
                  <a:pt x="5084" y="3572"/>
                </a:lnTo>
                <a:lnTo>
                  <a:pt x="5206" y="3572"/>
                </a:lnTo>
                <a:lnTo>
                  <a:pt x="5268" y="3678"/>
                </a:lnTo>
                <a:lnTo>
                  <a:pt x="5206" y="3787"/>
                </a:lnTo>
                <a:lnTo>
                  <a:pt x="5084" y="3787"/>
                </a:lnTo>
                <a:close/>
                <a:moveTo>
                  <a:pt x="4892" y="3676"/>
                </a:moveTo>
                <a:lnTo>
                  <a:pt x="4828" y="3567"/>
                </a:lnTo>
                <a:lnTo>
                  <a:pt x="4892" y="3461"/>
                </a:lnTo>
                <a:lnTo>
                  <a:pt x="5015" y="3461"/>
                </a:lnTo>
                <a:lnTo>
                  <a:pt x="5046" y="3515"/>
                </a:lnTo>
                <a:lnTo>
                  <a:pt x="5076" y="3567"/>
                </a:lnTo>
                <a:lnTo>
                  <a:pt x="5046" y="3622"/>
                </a:lnTo>
                <a:lnTo>
                  <a:pt x="5015" y="3676"/>
                </a:lnTo>
                <a:lnTo>
                  <a:pt x="4892" y="3676"/>
                </a:lnTo>
                <a:close/>
                <a:moveTo>
                  <a:pt x="4698" y="3787"/>
                </a:moveTo>
                <a:lnTo>
                  <a:pt x="4667" y="3733"/>
                </a:lnTo>
                <a:lnTo>
                  <a:pt x="4637" y="3678"/>
                </a:lnTo>
                <a:lnTo>
                  <a:pt x="4667" y="3626"/>
                </a:lnTo>
                <a:lnTo>
                  <a:pt x="4698" y="3572"/>
                </a:lnTo>
                <a:lnTo>
                  <a:pt x="4821" y="3572"/>
                </a:lnTo>
                <a:lnTo>
                  <a:pt x="4883" y="3678"/>
                </a:lnTo>
                <a:lnTo>
                  <a:pt x="4821" y="3787"/>
                </a:lnTo>
                <a:lnTo>
                  <a:pt x="4698" y="3787"/>
                </a:lnTo>
                <a:close/>
                <a:moveTo>
                  <a:pt x="4507" y="3676"/>
                </a:moveTo>
                <a:lnTo>
                  <a:pt x="4443" y="3567"/>
                </a:lnTo>
                <a:lnTo>
                  <a:pt x="4507" y="3461"/>
                </a:lnTo>
                <a:lnTo>
                  <a:pt x="4630" y="3461"/>
                </a:lnTo>
                <a:lnTo>
                  <a:pt x="4660" y="3515"/>
                </a:lnTo>
                <a:lnTo>
                  <a:pt x="4691" y="3567"/>
                </a:lnTo>
                <a:lnTo>
                  <a:pt x="4660" y="3622"/>
                </a:lnTo>
                <a:lnTo>
                  <a:pt x="4630" y="3676"/>
                </a:lnTo>
                <a:lnTo>
                  <a:pt x="4507" y="3676"/>
                </a:lnTo>
                <a:close/>
                <a:moveTo>
                  <a:pt x="4313" y="3787"/>
                </a:moveTo>
                <a:lnTo>
                  <a:pt x="4282" y="3733"/>
                </a:lnTo>
                <a:lnTo>
                  <a:pt x="4251" y="3678"/>
                </a:lnTo>
                <a:lnTo>
                  <a:pt x="4282" y="3626"/>
                </a:lnTo>
                <a:lnTo>
                  <a:pt x="4313" y="3572"/>
                </a:lnTo>
                <a:lnTo>
                  <a:pt x="4436" y="3572"/>
                </a:lnTo>
                <a:lnTo>
                  <a:pt x="4497" y="3678"/>
                </a:lnTo>
                <a:lnTo>
                  <a:pt x="4436" y="3787"/>
                </a:lnTo>
                <a:lnTo>
                  <a:pt x="4313" y="3787"/>
                </a:lnTo>
                <a:close/>
                <a:moveTo>
                  <a:pt x="4119" y="3676"/>
                </a:moveTo>
                <a:lnTo>
                  <a:pt x="4057" y="3567"/>
                </a:lnTo>
                <a:lnTo>
                  <a:pt x="4119" y="3461"/>
                </a:lnTo>
                <a:lnTo>
                  <a:pt x="4244" y="3461"/>
                </a:lnTo>
                <a:lnTo>
                  <a:pt x="4275" y="3515"/>
                </a:lnTo>
                <a:lnTo>
                  <a:pt x="4306" y="3567"/>
                </a:lnTo>
                <a:lnTo>
                  <a:pt x="4275" y="3622"/>
                </a:lnTo>
                <a:lnTo>
                  <a:pt x="4244" y="3676"/>
                </a:lnTo>
                <a:lnTo>
                  <a:pt x="4119" y="3676"/>
                </a:lnTo>
                <a:close/>
                <a:moveTo>
                  <a:pt x="3927" y="3787"/>
                </a:moveTo>
                <a:lnTo>
                  <a:pt x="3897" y="3733"/>
                </a:lnTo>
                <a:lnTo>
                  <a:pt x="3866" y="3678"/>
                </a:lnTo>
                <a:lnTo>
                  <a:pt x="3897" y="3626"/>
                </a:lnTo>
                <a:lnTo>
                  <a:pt x="3927" y="3572"/>
                </a:lnTo>
                <a:lnTo>
                  <a:pt x="4050" y="3572"/>
                </a:lnTo>
                <a:lnTo>
                  <a:pt x="4112" y="3678"/>
                </a:lnTo>
                <a:lnTo>
                  <a:pt x="4050" y="3787"/>
                </a:lnTo>
                <a:lnTo>
                  <a:pt x="3927" y="3787"/>
                </a:lnTo>
                <a:close/>
                <a:moveTo>
                  <a:pt x="3734" y="3676"/>
                </a:moveTo>
                <a:lnTo>
                  <a:pt x="3672" y="3567"/>
                </a:lnTo>
                <a:lnTo>
                  <a:pt x="3734" y="3461"/>
                </a:lnTo>
                <a:lnTo>
                  <a:pt x="3859" y="3461"/>
                </a:lnTo>
                <a:lnTo>
                  <a:pt x="3890" y="3515"/>
                </a:lnTo>
                <a:lnTo>
                  <a:pt x="3920" y="3567"/>
                </a:lnTo>
                <a:lnTo>
                  <a:pt x="3890" y="3622"/>
                </a:lnTo>
                <a:lnTo>
                  <a:pt x="3859" y="3676"/>
                </a:lnTo>
                <a:lnTo>
                  <a:pt x="3734" y="3676"/>
                </a:lnTo>
                <a:close/>
                <a:moveTo>
                  <a:pt x="3542" y="3787"/>
                </a:moveTo>
                <a:lnTo>
                  <a:pt x="3511" y="3733"/>
                </a:lnTo>
                <a:lnTo>
                  <a:pt x="3481" y="3678"/>
                </a:lnTo>
                <a:lnTo>
                  <a:pt x="3511" y="3626"/>
                </a:lnTo>
                <a:lnTo>
                  <a:pt x="3542" y="3572"/>
                </a:lnTo>
                <a:lnTo>
                  <a:pt x="3665" y="3572"/>
                </a:lnTo>
                <a:lnTo>
                  <a:pt x="3726" y="3678"/>
                </a:lnTo>
                <a:lnTo>
                  <a:pt x="3665" y="3787"/>
                </a:lnTo>
                <a:lnTo>
                  <a:pt x="3542" y="3787"/>
                </a:lnTo>
                <a:close/>
                <a:moveTo>
                  <a:pt x="3348" y="3676"/>
                </a:moveTo>
                <a:lnTo>
                  <a:pt x="3287" y="3567"/>
                </a:lnTo>
                <a:lnTo>
                  <a:pt x="3348" y="3461"/>
                </a:lnTo>
                <a:lnTo>
                  <a:pt x="3473" y="3461"/>
                </a:lnTo>
                <a:lnTo>
                  <a:pt x="3504" y="3515"/>
                </a:lnTo>
                <a:lnTo>
                  <a:pt x="3535" y="3567"/>
                </a:lnTo>
                <a:lnTo>
                  <a:pt x="3504" y="3622"/>
                </a:lnTo>
                <a:lnTo>
                  <a:pt x="3473" y="3676"/>
                </a:lnTo>
                <a:lnTo>
                  <a:pt x="3348" y="3676"/>
                </a:lnTo>
                <a:close/>
                <a:moveTo>
                  <a:pt x="3157" y="3787"/>
                </a:moveTo>
                <a:lnTo>
                  <a:pt x="3126" y="3733"/>
                </a:lnTo>
                <a:lnTo>
                  <a:pt x="3095" y="3678"/>
                </a:lnTo>
                <a:lnTo>
                  <a:pt x="3126" y="3626"/>
                </a:lnTo>
                <a:lnTo>
                  <a:pt x="3157" y="3572"/>
                </a:lnTo>
                <a:lnTo>
                  <a:pt x="3280" y="3572"/>
                </a:lnTo>
                <a:lnTo>
                  <a:pt x="3341" y="3678"/>
                </a:lnTo>
                <a:lnTo>
                  <a:pt x="3280" y="3787"/>
                </a:lnTo>
                <a:lnTo>
                  <a:pt x="3157" y="3787"/>
                </a:lnTo>
                <a:close/>
                <a:moveTo>
                  <a:pt x="2963" y="3676"/>
                </a:moveTo>
                <a:lnTo>
                  <a:pt x="2901" y="3567"/>
                </a:lnTo>
                <a:lnTo>
                  <a:pt x="2963" y="3461"/>
                </a:lnTo>
                <a:lnTo>
                  <a:pt x="3088" y="3461"/>
                </a:lnTo>
                <a:lnTo>
                  <a:pt x="3119" y="3515"/>
                </a:lnTo>
                <a:lnTo>
                  <a:pt x="3150" y="3567"/>
                </a:lnTo>
                <a:lnTo>
                  <a:pt x="3119" y="3622"/>
                </a:lnTo>
                <a:lnTo>
                  <a:pt x="3088" y="3676"/>
                </a:lnTo>
                <a:lnTo>
                  <a:pt x="2963" y="3676"/>
                </a:lnTo>
                <a:close/>
                <a:moveTo>
                  <a:pt x="2771" y="3787"/>
                </a:moveTo>
                <a:lnTo>
                  <a:pt x="2741" y="3733"/>
                </a:lnTo>
                <a:lnTo>
                  <a:pt x="2710" y="3678"/>
                </a:lnTo>
                <a:lnTo>
                  <a:pt x="2741" y="3626"/>
                </a:lnTo>
                <a:lnTo>
                  <a:pt x="2771" y="3572"/>
                </a:lnTo>
                <a:lnTo>
                  <a:pt x="2894" y="3572"/>
                </a:lnTo>
                <a:lnTo>
                  <a:pt x="2956" y="3678"/>
                </a:lnTo>
                <a:lnTo>
                  <a:pt x="2894" y="3787"/>
                </a:lnTo>
                <a:lnTo>
                  <a:pt x="2771" y="3787"/>
                </a:lnTo>
                <a:close/>
                <a:moveTo>
                  <a:pt x="2577" y="3676"/>
                </a:moveTo>
                <a:lnTo>
                  <a:pt x="2516" y="3567"/>
                </a:lnTo>
                <a:lnTo>
                  <a:pt x="2577" y="3461"/>
                </a:lnTo>
                <a:lnTo>
                  <a:pt x="2703" y="3461"/>
                </a:lnTo>
                <a:lnTo>
                  <a:pt x="2733" y="3515"/>
                </a:lnTo>
                <a:lnTo>
                  <a:pt x="2764" y="3567"/>
                </a:lnTo>
                <a:lnTo>
                  <a:pt x="2733" y="3622"/>
                </a:lnTo>
                <a:lnTo>
                  <a:pt x="2703" y="3676"/>
                </a:lnTo>
                <a:lnTo>
                  <a:pt x="2577" y="3676"/>
                </a:lnTo>
                <a:close/>
                <a:moveTo>
                  <a:pt x="2386" y="3787"/>
                </a:moveTo>
                <a:lnTo>
                  <a:pt x="2355" y="3733"/>
                </a:lnTo>
                <a:lnTo>
                  <a:pt x="2324" y="3678"/>
                </a:lnTo>
                <a:lnTo>
                  <a:pt x="2355" y="3626"/>
                </a:lnTo>
                <a:lnTo>
                  <a:pt x="2386" y="3572"/>
                </a:lnTo>
                <a:lnTo>
                  <a:pt x="2509" y="3572"/>
                </a:lnTo>
                <a:lnTo>
                  <a:pt x="2570" y="3678"/>
                </a:lnTo>
                <a:lnTo>
                  <a:pt x="2509" y="3787"/>
                </a:lnTo>
                <a:lnTo>
                  <a:pt x="2386" y="3787"/>
                </a:lnTo>
                <a:close/>
                <a:moveTo>
                  <a:pt x="2192" y="3676"/>
                </a:moveTo>
                <a:lnTo>
                  <a:pt x="2131" y="3567"/>
                </a:lnTo>
                <a:lnTo>
                  <a:pt x="2192" y="3461"/>
                </a:lnTo>
                <a:lnTo>
                  <a:pt x="2317" y="3461"/>
                </a:lnTo>
                <a:lnTo>
                  <a:pt x="2348" y="3515"/>
                </a:lnTo>
                <a:lnTo>
                  <a:pt x="2379" y="3567"/>
                </a:lnTo>
                <a:lnTo>
                  <a:pt x="2348" y="3622"/>
                </a:lnTo>
                <a:lnTo>
                  <a:pt x="2317" y="3676"/>
                </a:lnTo>
                <a:lnTo>
                  <a:pt x="2192" y="3676"/>
                </a:lnTo>
                <a:close/>
                <a:moveTo>
                  <a:pt x="2001" y="3787"/>
                </a:moveTo>
                <a:lnTo>
                  <a:pt x="1970" y="3733"/>
                </a:lnTo>
                <a:lnTo>
                  <a:pt x="1939" y="3678"/>
                </a:lnTo>
                <a:lnTo>
                  <a:pt x="1970" y="3626"/>
                </a:lnTo>
                <a:lnTo>
                  <a:pt x="2001" y="3572"/>
                </a:lnTo>
                <a:lnTo>
                  <a:pt x="2123" y="3572"/>
                </a:lnTo>
                <a:lnTo>
                  <a:pt x="2185" y="3678"/>
                </a:lnTo>
                <a:lnTo>
                  <a:pt x="2123" y="3787"/>
                </a:lnTo>
                <a:lnTo>
                  <a:pt x="2001" y="3787"/>
                </a:lnTo>
                <a:close/>
                <a:moveTo>
                  <a:pt x="1807" y="3676"/>
                </a:moveTo>
                <a:lnTo>
                  <a:pt x="1745" y="3567"/>
                </a:lnTo>
                <a:lnTo>
                  <a:pt x="1807" y="3461"/>
                </a:lnTo>
                <a:lnTo>
                  <a:pt x="1932" y="3461"/>
                </a:lnTo>
                <a:lnTo>
                  <a:pt x="1963" y="3515"/>
                </a:lnTo>
                <a:lnTo>
                  <a:pt x="1993" y="3567"/>
                </a:lnTo>
                <a:lnTo>
                  <a:pt x="1963" y="3622"/>
                </a:lnTo>
                <a:lnTo>
                  <a:pt x="1932" y="3676"/>
                </a:lnTo>
                <a:lnTo>
                  <a:pt x="1807" y="3676"/>
                </a:lnTo>
                <a:close/>
                <a:moveTo>
                  <a:pt x="1615" y="3787"/>
                </a:moveTo>
                <a:lnTo>
                  <a:pt x="1584" y="3733"/>
                </a:lnTo>
                <a:lnTo>
                  <a:pt x="1554" y="3678"/>
                </a:lnTo>
                <a:lnTo>
                  <a:pt x="1584" y="3626"/>
                </a:lnTo>
                <a:lnTo>
                  <a:pt x="1615" y="3572"/>
                </a:lnTo>
                <a:lnTo>
                  <a:pt x="1738" y="3572"/>
                </a:lnTo>
                <a:lnTo>
                  <a:pt x="1800" y="3678"/>
                </a:lnTo>
                <a:lnTo>
                  <a:pt x="1738" y="3787"/>
                </a:lnTo>
                <a:lnTo>
                  <a:pt x="1615" y="3787"/>
                </a:lnTo>
                <a:close/>
                <a:moveTo>
                  <a:pt x="1421" y="3676"/>
                </a:moveTo>
                <a:lnTo>
                  <a:pt x="1360" y="3567"/>
                </a:lnTo>
                <a:lnTo>
                  <a:pt x="1421" y="3461"/>
                </a:lnTo>
                <a:lnTo>
                  <a:pt x="1547" y="3461"/>
                </a:lnTo>
                <a:lnTo>
                  <a:pt x="1577" y="3515"/>
                </a:lnTo>
                <a:lnTo>
                  <a:pt x="1608" y="3567"/>
                </a:lnTo>
                <a:lnTo>
                  <a:pt x="1577" y="3622"/>
                </a:lnTo>
                <a:lnTo>
                  <a:pt x="1547" y="3676"/>
                </a:lnTo>
                <a:lnTo>
                  <a:pt x="1421" y="3676"/>
                </a:lnTo>
                <a:close/>
                <a:moveTo>
                  <a:pt x="1230" y="3787"/>
                </a:moveTo>
                <a:lnTo>
                  <a:pt x="1199" y="3733"/>
                </a:lnTo>
                <a:lnTo>
                  <a:pt x="1168" y="3678"/>
                </a:lnTo>
                <a:lnTo>
                  <a:pt x="1199" y="3626"/>
                </a:lnTo>
                <a:lnTo>
                  <a:pt x="1230" y="3572"/>
                </a:lnTo>
                <a:lnTo>
                  <a:pt x="1353" y="3572"/>
                </a:lnTo>
                <a:lnTo>
                  <a:pt x="1414" y="3678"/>
                </a:lnTo>
                <a:lnTo>
                  <a:pt x="1353" y="3787"/>
                </a:lnTo>
                <a:lnTo>
                  <a:pt x="1230" y="3787"/>
                </a:lnTo>
                <a:close/>
                <a:moveTo>
                  <a:pt x="1036" y="3676"/>
                </a:moveTo>
                <a:lnTo>
                  <a:pt x="974" y="3567"/>
                </a:lnTo>
                <a:lnTo>
                  <a:pt x="1036" y="3461"/>
                </a:lnTo>
                <a:lnTo>
                  <a:pt x="1161" y="3461"/>
                </a:lnTo>
                <a:lnTo>
                  <a:pt x="1192" y="3515"/>
                </a:lnTo>
                <a:lnTo>
                  <a:pt x="1223" y="3567"/>
                </a:lnTo>
                <a:lnTo>
                  <a:pt x="1192" y="3622"/>
                </a:lnTo>
                <a:lnTo>
                  <a:pt x="1161" y="3676"/>
                </a:lnTo>
                <a:lnTo>
                  <a:pt x="1036" y="3676"/>
                </a:lnTo>
                <a:close/>
                <a:moveTo>
                  <a:pt x="844" y="3787"/>
                </a:moveTo>
                <a:lnTo>
                  <a:pt x="814" y="3733"/>
                </a:lnTo>
                <a:lnTo>
                  <a:pt x="783" y="3678"/>
                </a:lnTo>
                <a:lnTo>
                  <a:pt x="814" y="3626"/>
                </a:lnTo>
                <a:lnTo>
                  <a:pt x="844" y="3572"/>
                </a:lnTo>
                <a:lnTo>
                  <a:pt x="967" y="3572"/>
                </a:lnTo>
                <a:lnTo>
                  <a:pt x="1029" y="3678"/>
                </a:lnTo>
                <a:lnTo>
                  <a:pt x="967" y="3787"/>
                </a:lnTo>
                <a:lnTo>
                  <a:pt x="844" y="3787"/>
                </a:lnTo>
                <a:close/>
                <a:moveTo>
                  <a:pt x="651" y="3676"/>
                </a:moveTo>
                <a:lnTo>
                  <a:pt x="589" y="3567"/>
                </a:lnTo>
                <a:lnTo>
                  <a:pt x="651" y="3461"/>
                </a:lnTo>
                <a:lnTo>
                  <a:pt x="776" y="3461"/>
                </a:lnTo>
                <a:lnTo>
                  <a:pt x="807" y="3515"/>
                </a:lnTo>
                <a:lnTo>
                  <a:pt x="837" y="3567"/>
                </a:lnTo>
                <a:lnTo>
                  <a:pt x="807" y="3622"/>
                </a:lnTo>
                <a:lnTo>
                  <a:pt x="776" y="3676"/>
                </a:lnTo>
                <a:lnTo>
                  <a:pt x="651" y="3676"/>
                </a:lnTo>
                <a:close/>
                <a:moveTo>
                  <a:pt x="776" y="1457"/>
                </a:moveTo>
                <a:lnTo>
                  <a:pt x="807" y="1509"/>
                </a:lnTo>
                <a:lnTo>
                  <a:pt x="837" y="1564"/>
                </a:lnTo>
                <a:lnTo>
                  <a:pt x="807" y="1618"/>
                </a:lnTo>
                <a:lnTo>
                  <a:pt x="776" y="1670"/>
                </a:lnTo>
                <a:lnTo>
                  <a:pt x="651" y="1670"/>
                </a:lnTo>
                <a:lnTo>
                  <a:pt x="589" y="1564"/>
                </a:lnTo>
                <a:lnTo>
                  <a:pt x="651" y="1457"/>
                </a:lnTo>
                <a:lnTo>
                  <a:pt x="776" y="1457"/>
                </a:lnTo>
                <a:close/>
                <a:moveTo>
                  <a:pt x="967" y="1569"/>
                </a:moveTo>
                <a:lnTo>
                  <a:pt x="1029" y="1675"/>
                </a:lnTo>
                <a:lnTo>
                  <a:pt x="967" y="1781"/>
                </a:lnTo>
                <a:lnTo>
                  <a:pt x="844" y="1781"/>
                </a:lnTo>
                <a:lnTo>
                  <a:pt x="814" y="1729"/>
                </a:lnTo>
                <a:lnTo>
                  <a:pt x="783" y="1675"/>
                </a:lnTo>
                <a:lnTo>
                  <a:pt x="814" y="1621"/>
                </a:lnTo>
                <a:lnTo>
                  <a:pt x="844" y="1569"/>
                </a:lnTo>
                <a:lnTo>
                  <a:pt x="967" y="1569"/>
                </a:lnTo>
                <a:close/>
                <a:moveTo>
                  <a:pt x="1161" y="1457"/>
                </a:moveTo>
                <a:lnTo>
                  <a:pt x="1192" y="1509"/>
                </a:lnTo>
                <a:lnTo>
                  <a:pt x="1223" y="1564"/>
                </a:lnTo>
                <a:lnTo>
                  <a:pt x="1192" y="1618"/>
                </a:lnTo>
                <a:lnTo>
                  <a:pt x="1161" y="1670"/>
                </a:lnTo>
                <a:lnTo>
                  <a:pt x="1036" y="1670"/>
                </a:lnTo>
                <a:lnTo>
                  <a:pt x="974" y="1564"/>
                </a:lnTo>
                <a:lnTo>
                  <a:pt x="1036" y="1457"/>
                </a:lnTo>
                <a:lnTo>
                  <a:pt x="1161" y="1457"/>
                </a:lnTo>
                <a:close/>
                <a:moveTo>
                  <a:pt x="1353" y="1569"/>
                </a:moveTo>
                <a:lnTo>
                  <a:pt x="1414" y="1675"/>
                </a:lnTo>
                <a:lnTo>
                  <a:pt x="1353" y="1781"/>
                </a:lnTo>
                <a:lnTo>
                  <a:pt x="1230" y="1781"/>
                </a:lnTo>
                <a:lnTo>
                  <a:pt x="1199" y="1729"/>
                </a:lnTo>
                <a:lnTo>
                  <a:pt x="1168" y="1675"/>
                </a:lnTo>
                <a:lnTo>
                  <a:pt x="1199" y="1621"/>
                </a:lnTo>
                <a:lnTo>
                  <a:pt x="1230" y="1569"/>
                </a:lnTo>
                <a:lnTo>
                  <a:pt x="1353" y="1569"/>
                </a:lnTo>
                <a:close/>
                <a:moveTo>
                  <a:pt x="1547" y="1457"/>
                </a:moveTo>
                <a:lnTo>
                  <a:pt x="1577" y="1509"/>
                </a:lnTo>
                <a:lnTo>
                  <a:pt x="1608" y="1564"/>
                </a:lnTo>
                <a:lnTo>
                  <a:pt x="1577" y="1618"/>
                </a:lnTo>
                <a:lnTo>
                  <a:pt x="1547" y="1670"/>
                </a:lnTo>
                <a:lnTo>
                  <a:pt x="1421" y="1670"/>
                </a:lnTo>
                <a:lnTo>
                  <a:pt x="1360" y="1564"/>
                </a:lnTo>
                <a:lnTo>
                  <a:pt x="1421" y="1457"/>
                </a:lnTo>
                <a:lnTo>
                  <a:pt x="1547" y="1457"/>
                </a:lnTo>
                <a:close/>
                <a:moveTo>
                  <a:pt x="1738" y="1569"/>
                </a:moveTo>
                <a:lnTo>
                  <a:pt x="1800" y="1675"/>
                </a:lnTo>
                <a:lnTo>
                  <a:pt x="1738" y="1781"/>
                </a:lnTo>
                <a:lnTo>
                  <a:pt x="1615" y="1781"/>
                </a:lnTo>
                <a:lnTo>
                  <a:pt x="1584" y="1729"/>
                </a:lnTo>
                <a:lnTo>
                  <a:pt x="1554" y="1675"/>
                </a:lnTo>
                <a:lnTo>
                  <a:pt x="1584" y="1621"/>
                </a:lnTo>
                <a:lnTo>
                  <a:pt x="1615" y="1569"/>
                </a:lnTo>
                <a:lnTo>
                  <a:pt x="1738" y="1569"/>
                </a:lnTo>
                <a:close/>
                <a:moveTo>
                  <a:pt x="1932" y="1457"/>
                </a:moveTo>
                <a:lnTo>
                  <a:pt x="1963" y="1509"/>
                </a:lnTo>
                <a:lnTo>
                  <a:pt x="1993" y="1564"/>
                </a:lnTo>
                <a:lnTo>
                  <a:pt x="1963" y="1618"/>
                </a:lnTo>
                <a:lnTo>
                  <a:pt x="1932" y="1670"/>
                </a:lnTo>
                <a:lnTo>
                  <a:pt x="1807" y="1670"/>
                </a:lnTo>
                <a:lnTo>
                  <a:pt x="1745" y="1564"/>
                </a:lnTo>
                <a:lnTo>
                  <a:pt x="1807" y="1457"/>
                </a:lnTo>
                <a:lnTo>
                  <a:pt x="1932" y="1457"/>
                </a:lnTo>
                <a:close/>
                <a:moveTo>
                  <a:pt x="2123" y="1569"/>
                </a:moveTo>
                <a:lnTo>
                  <a:pt x="2185" y="1675"/>
                </a:lnTo>
                <a:lnTo>
                  <a:pt x="2123" y="1781"/>
                </a:lnTo>
                <a:lnTo>
                  <a:pt x="2001" y="1781"/>
                </a:lnTo>
                <a:lnTo>
                  <a:pt x="1970" y="1729"/>
                </a:lnTo>
                <a:lnTo>
                  <a:pt x="1939" y="1675"/>
                </a:lnTo>
                <a:lnTo>
                  <a:pt x="1970" y="1621"/>
                </a:lnTo>
                <a:lnTo>
                  <a:pt x="2001" y="1569"/>
                </a:lnTo>
                <a:lnTo>
                  <a:pt x="2123" y="1569"/>
                </a:lnTo>
                <a:close/>
                <a:moveTo>
                  <a:pt x="2317" y="1457"/>
                </a:moveTo>
                <a:lnTo>
                  <a:pt x="2348" y="1509"/>
                </a:lnTo>
                <a:lnTo>
                  <a:pt x="2379" y="1564"/>
                </a:lnTo>
                <a:lnTo>
                  <a:pt x="2348" y="1618"/>
                </a:lnTo>
                <a:lnTo>
                  <a:pt x="2317" y="1670"/>
                </a:lnTo>
                <a:lnTo>
                  <a:pt x="2192" y="1670"/>
                </a:lnTo>
                <a:lnTo>
                  <a:pt x="2131" y="1564"/>
                </a:lnTo>
                <a:lnTo>
                  <a:pt x="2192" y="1457"/>
                </a:lnTo>
                <a:lnTo>
                  <a:pt x="2317" y="1457"/>
                </a:lnTo>
                <a:close/>
                <a:moveTo>
                  <a:pt x="2509" y="1569"/>
                </a:moveTo>
                <a:lnTo>
                  <a:pt x="2570" y="1675"/>
                </a:lnTo>
                <a:lnTo>
                  <a:pt x="2509" y="1781"/>
                </a:lnTo>
                <a:lnTo>
                  <a:pt x="2386" y="1781"/>
                </a:lnTo>
                <a:lnTo>
                  <a:pt x="2355" y="1729"/>
                </a:lnTo>
                <a:lnTo>
                  <a:pt x="2324" y="1675"/>
                </a:lnTo>
                <a:lnTo>
                  <a:pt x="2355" y="1621"/>
                </a:lnTo>
                <a:lnTo>
                  <a:pt x="2386" y="1569"/>
                </a:lnTo>
                <a:lnTo>
                  <a:pt x="2509" y="1569"/>
                </a:lnTo>
                <a:close/>
                <a:moveTo>
                  <a:pt x="2703" y="1457"/>
                </a:moveTo>
                <a:lnTo>
                  <a:pt x="2733" y="1509"/>
                </a:lnTo>
                <a:lnTo>
                  <a:pt x="2764" y="1564"/>
                </a:lnTo>
                <a:lnTo>
                  <a:pt x="2733" y="1618"/>
                </a:lnTo>
                <a:lnTo>
                  <a:pt x="2703" y="1670"/>
                </a:lnTo>
                <a:lnTo>
                  <a:pt x="2577" y="1670"/>
                </a:lnTo>
                <a:lnTo>
                  <a:pt x="2516" y="1564"/>
                </a:lnTo>
                <a:lnTo>
                  <a:pt x="2577" y="1457"/>
                </a:lnTo>
                <a:lnTo>
                  <a:pt x="2703" y="1457"/>
                </a:lnTo>
                <a:close/>
                <a:moveTo>
                  <a:pt x="2894" y="1569"/>
                </a:moveTo>
                <a:lnTo>
                  <a:pt x="2956" y="1675"/>
                </a:lnTo>
                <a:lnTo>
                  <a:pt x="2894" y="1781"/>
                </a:lnTo>
                <a:lnTo>
                  <a:pt x="2771" y="1781"/>
                </a:lnTo>
                <a:lnTo>
                  <a:pt x="2741" y="1729"/>
                </a:lnTo>
                <a:lnTo>
                  <a:pt x="2710" y="1675"/>
                </a:lnTo>
                <a:lnTo>
                  <a:pt x="2741" y="1621"/>
                </a:lnTo>
                <a:lnTo>
                  <a:pt x="2771" y="1569"/>
                </a:lnTo>
                <a:lnTo>
                  <a:pt x="2894" y="1569"/>
                </a:lnTo>
                <a:close/>
                <a:moveTo>
                  <a:pt x="3088" y="1457"/>
                </a:moveTo>
                <a:lnTo>
                  <a:pt x="3119" y="1509"/>
                </a:lnTo>
                <a:lnTo>
                  <a:pt x="3150" y="1564"/>
                </a:lnTo>
                <a:lnTo>
                  <a:pt x="3119" y="1618"/>
                </a:lnTo>
                <a:lnTo>
                  <a:pt x="3088" y="1670"/>
                </a:lnTo>
                <a:lnTo>
                  <a:pt x="2963" y="1670"/>
                </a:lnTo>
                <a:lnTo>
                  <a:pt x="2901" y="1564"/>
                </a:lnTo>
                <a:lnTo>
                  <a:pt x="2963" y="1457"/>
                </a:lnTo>
                <a:lnTo>
                  <a:pt x="3088" y="1457"/>
                </a:lnTo>
                <a:close/>
                <a:moveTo>
                  <a:pt x="3280" y="1569"/>
                </a:moveTo>
                <a:lnTo>
                  <a:pt x="3341" y="1675"/>
                </a:lnTo>
                <a:lnTo>
                  <a:pt x="3280" y="1781"/>
                </a:lnTo>
                <a:lnTo>
                  <a:pt x="3157" y="1781"/>
                </a:lnTo>
                <a:lnTo>
                  <a:pt x="3126" y="1729"/>
                </a:lnTo>
                <a:lnTo>
                  <a:pt x="3095" y="1675"/>
                </a:lnTo>
                <a:lnTo>
                  <a:pt x="3126" y="1621"/>
                </a:lnTo>
                <a:lnTo>
                  <a:pt x="3157" y="1569"/>
                </a:lnTo>
                <a:lnTo>
                  <a:pt x="3280" y="1569"/>
                </a:lnTo>
                <a:close/>
                <a:moveTo>
                  <a:pt x="3473" y="1457"/>
                </a:moveTo>
                <a:lnTo>
                  <a:pt x="3504" y="1509"/>
                </a:lnTo>
                <a:lnTo>
                  <a:pt x="3535" y="1564"/>
                </a:lnTo>
                <a:lnTo>
                  <a:pt x="3504" y="1618"/>
                </a:lnTo>
                <a:lnTo>
                  <a:pt x="3473" y="1670"/>
                </a:lnTo>
                <a:lnTo>
                  <a:pt x="3348" y="1670"/>
                </a:lnTo>
                <a:lnTo>
                  <a:pt x="3287" y="1564"/>
                </a:lnTo>
                <a:lnTo>
                  <a:pt x="3348" y="1457"/>
                </a:lnTo>
                <a:lnTo>
                  <a:pt x="3473" y="1457"/>
                </a:lnTo>
                <a:close/>
                <a:moveTo>
                  <a:pt x="3665" y="1569"/>
                </a:moveTo>
                <a:lnTo>
                  <a:pt x="3726" y="1675"/>
                </a:lnTo>
                <a:lnTo>
                  <a:pt x="3665" y="1781"/>
                </a:lnTo>
                <a:lnTo>
                  <a:pt x="3542" y="1781"/>
                </a:lnTo>
                <a:lnTo>
                  <a:pt x="3511" y="1729"/>
                </a:lnTo>
                <a:lnTo>
                  <a:pt x="3481" y="1675"/>
                </a:lnTo>
                <a:lnTo>
                  <a:pt x="3511" y="1621"/>
                </a:lnTo>
                <a:lnTo>
                  <a:pt x="3542" y="1569"/>
                </a:lnTo>
                <a:lnTo>
                  <a:pt x="3665" y="1569"/>
                </a:lnTo>
                <a:close/>
                <a:moveTo>
                  <a:pt x="3859" y="1457"/>
                </a:moveTo>
                <a:lnTo>
                  <a:pt x="3890" y="1509"/>
                </a:lnTo>
                <a:lnTo>
                  <a:pt x="3920" y="1564"/>
                </a:lnTo>
                <a:lnTo>
                  <a:pt x="3890" y="1618"/>
                </a:lnTo>
                <a:lnTo>
                  <a:pt x="3859" y="1670"/>
                </a:lnTo>
                <a:lnTo>
                  <a:pt x="3734" y="1670"/>
                </a:lnTo>
                <a:lnTo>
                  <a:pt x="3672" y="1564"/>
                </a:lnTo>
                <a:lnTo>
                  <a:pt x="3734" y="1457"/>
                </a:lnTo>
                <a:lnTo>
                  <a:pt x="3859" y="1457"/>
                </a:lnTo>
                <a:close/>
                <a:moveTo>
                  <a:pt x="4050" y="1569"/>
                </a:moveTo>
                <a:lnTo>
                  <a:pt x="4112" y="1675"/>
                </a:lnTo>
                <a:lnTo>
                  <a:pt x="4050" y="1781"/>
                </a:lnTo>
                <a:lnTo>
                  <a:pt x="3927" y="1781"/>
                </a:lnTo>
                <a:lnTo>
                  <a:pt x="3897" y="1729"/>
                </a:lnTo>
                <a:lnTo>
                  <a:pt x="3866" y="1675"/>
                </a:lnTo>
                <a:lnTo>
                  <a:pt x="3897" y="1621"/>
                </a:lnTo>
                <a:lnTo>
                  <a:pt x="3927" y="1569"/>
                </a:lnTo>
                <a:lnTo>
                  <a:pt x="4050" y="1569"/>
                </a:lnTo>
                <a:close/>
                <a:moveTo>
                  <a:pt x="4244" y="1457"/>
                </a:moveTo>
                <a:lnTo>
                  <a:pt x="4275" y="1509"/>
                </a:lnTo>
                <a:lnTo>
                  <a:pt x="4306" y="1564"/>
                </a:lnTo>
                <a:lnTo>
                  <a:pt x="4275" y="1618"/>
                </a:lnTo>
                <a:lnTo>
                  <a:pt x="4244" y="1670"/>
                </a:lnTo>
                <a:lnTo>
                  <a:pt x="4119" y="1670"/>
                </a:lnTo>
                <a:lnTo>
                  <a:pt x="4057" y="1564"/>
                </a:lnTo>
                <a:lnTo>
                  <a:pt x="4119" y="1457"/>
                </a:lnTo>
                <a:lnTo>
                  <a:pt x="4244" y="1457"/>
                </a:lnTo>
                <a:close/>
                <a:moveTo>
                  <a:pt x="4436" y="1569"/>
                </a:moveTo>
                <a:lnTo>
                  <a:pt x="4497" y="1675"/>
                </a:lnTo>
                <a:lnTo>
                  <a:pt x="4436" y="1781"/>
                </a:lnTo>
                <a:lnTo>
                  <a:pt x="4313" y="1781"/>
                </a:lnTo>
                <a:lnTo>
                  <a:pt x="4282" y="1729"/>
                </a:lnTo>
                <a:lnTo>
                  <a:pt x="4251" y="1675"/>
                </a:lnTo>
                <a:lnTo>
                  <a:pt x="4282" y="1621"/>
                </a:lnTo>
                <a:lnTo>
                  <a:pt x="4313" y="1569"/>
                </a:lnTo>
                <a:lnTo>
                  <a:pt x="4436" y="1569"/>
                </a:lnTo>
                <a:close/>
                <a:moveTo>
                  <a:pt x="4630" y="1457"/>
                </a:moveTo>
                <a:lnTo>
                  <a:pt x="4660" y="1509"/>
                </a:lnTo>
                <a:lnTo>
                  <a:pt x="4691" y="1564"/>
                </a:lnTo>
                <a:lnTo>
                  <a:pt x="4660" y="1618"/>
                </a:lnTo>
                <a:lnTo>
                  <a:pt x="4630" y="1670"/>
                </a:lnTo>
                <a:lnTo>
                  <a:pt x="4507" y="1670"/>
                </a:lnTo>
                <a:lnTo>
                  <a:pt x="4443" y="1564"/>
                </a:lnTo>
                <a:lnTo>
                  <a:pt x="4507" y="1457"/>
                </a:lnTo>
                <a:lnTo>
                  <a:pt x="4630" y="1457"/>
                </a:lnTo>
                <a:close/>
                <a:moveTo>
                  <a:pt x="4821" y="1569"/>
                </a:moveTo>
                <a:lnTo>
                  <a:pt x="4883" y="1675"/>
                </a:lnTo>
                <a:lnTo>
                  <a:pt x="4821" y="1781"/>
                </a:lnTo>
                <a:lnTo>
                  <a:pt x="4698" y="1781"/>
                </a:lnTo>
                <a:lnTo>
                  <a:pt x="4667" y="1729"/>
                </a:lnTo>
                <a:lnTo>
                  <a:pt x="4637" y="1675"/>
                </a:lnTo>
                <a:lnTo>
                  <a:pt x="4667" y="1621"/>
                </a:lnTo>
                <a:lnTo>
                  <a:pt x="4698" y="1569"/>
                </a:lnTo>
                <a:lnTo>
                  <a:pt x="4821" y="1569"/>
                </a:lnTo>
                <a:close/>
                <a:moveTo>
                  <a:pt x="5015" y="1457"/>
                </a:moveTo>
                <a:lnTo>
                  <a:pt x="5046" y="1509"/>
                </a:lnTo>
                <a:lnTo>
                  <a:pt x="5076" y="1564"/>
                </a:lnTo>
                <a:lnTo>
                  <a:pt x="5046" y="1618"/>
                </a:lnTo>
                <a:lnTo>
                  <a:pt x="5015" y="1670"/>
                </a:lnTo>
                <a:lnTo>
                  <a:pt x="4892" y="1670"/>
                </a:lnTo>
                <a:lnTo>
                  <a:pt x="4828" y="1564"/>
                </a:lnTo>
                <a:lnTo>
                  <a:pt x="4892" y="1457"/>
                </a:lnTo>
                <a:lnTo>
                  <a:pt x="5015" y="1457"/>
                </a:lnTo>
                <a:close/>
                <a:moveTo>
                  <a:pt x="5206" y="1569"/>
                </a:moveTo>
                <a:lnTo>
                  <a:pt x="5268" y="1675"/>
                </a:lnTo>
                <a:lnTo>
                  <a:pt x="5206" y="1781"/>
                </a:lnTo>
                <a:lnTo>
                  <a:pt x="5084" y="1781"/>
                </a:lnTo>
                <a:lnTo>
                  <a:pt x="5053" y="1729"/>
                </a:lnTo>
                <a:lnTo>
                  <a:pt x="5022" y="1675"/>
                </a:lnTo>
                <a:lnTo>
                  <a:pt x="5053" y="1621"/>
                </a:lnTo>
                <a:lnTo>
                  <a:pt x="5084" y="1569"/>
                </a:lnTo>
                <a:lnTo>
                  <a:pt x="5206" y="1569"/>
                </a:lnTo>
                <a:close/>
                <a:moveTo>
                  <a:pt x="5400" y="1457"/>
                </a:moveTo>
                <a:lnTo>
                  <a:pt x="5431" y="1509"/>
                </a:lnTo>
                <a:lnTo>
                  <a:pt x="5462" y="1564"/>
                </a:lnTo>
                <a:lnTo>
                  <a:pt x="5431" y="1618"/>
                </a:lnTo>
                <a:lnTo>
                  <a:pt x="5400" y="1670"/>
                </a:lnTo>
                <a:lnTo>
                  <a:pt x="5277" y="1670"/>
                </a:lnTo>
                <a:lnTo>
                  <a:pt x="5214" y="1564"/>
                </a:lnTo>
                <a:lnTo>
                  <a:pt x="5277" y="1457"/>
                </a:lnTo>
                <a:lnTo>
                  <a:pt x="5400" y="1457"/>
                </a:lnTo>
                <a:close/>
                <a:moveTo>
                  <a:pt x="5592" y="1569"/>
                </a:moveTo>
                <a:lnTo>
                  <a:pt x="5653" y="1675"/>
                </a:lnTo>
                <a:lnTo>
                  <a:pt x="5592" y="1781"/>
                </a:lnTo>
                <a:lnTo>
                  <a:pt x="5469" y="1781"/>
                </a:lnTo>
                <a:lnTo>
                  <a:pt x="5438" y="1729"/>
                </a:lnTo>
                <a:lnTo>
                  <a:pt x="5407" y="1675"/>
                </a:lnTo>
                <a:lnTo>
                  <a:pt x="5438" y="1621"/>
                </a:lnTo>
                <a:lnTo>
                  <a:pt x="5469" y="1569"/>
                </a:lnTo>
                <a:lnTo>
                  <a:pt x="5592" y="1569"/>
                </a:lnTo>
                <a:close/>
                <a:moveTo>
                  <a:pt x="5786" y="1457"/>
                </a:moveTo>
                <a:lnTo>
                  <a:pt x="5816" y="1509"/>
                </a:lnTo>
                <a:lnTo>
                  <a:pt x="5847" y="1564"/>
                </a:lnTo>
                <a:lnTo>
                  <a:pt x="5816" y="1618"/>
                </a:lnTo>
                <a:lnTo>
                  <a:pt x="5786" y="1670"/>
                </a:lnTo>
                <a:lnTo>
                  <a:pt x="5663" y="1670"/>
                </a:lnTo>
                <a:lnTo>
                  <a:pt x="5599" y="1564"/>
                </a:lnTo>
                <a:lnTo>
                  <a:pt x="5663" y="1457"/>
                </a:lnTo>
                <a:lnTo>
                  <a:pt x="5786" y="1457"/>
                </a:lnTo>
                <a:close/>
                <a:moveTo>
                  <a:pt x="5977" y="1569"/>
                </a:moveTo>
                <a:lnTo>
                  <a:pt x="6039" y="1675"/>
                </a:lnTo>
                <a:lnTo>
                  <a:pt x="5977" y="1781"/>
                </a:lnTo>
                <a:lnTo>
                  <a:pt x="5854" y="1781"/>
                </a:lnTo>
                <a:lnTo>
                  <a:pt x="5824" y="1729"/>
                </a:lnTo>
                <a:lnTo>
                  <a:pt x="5793" y="1675"/>
                </a:lnTo>
                <a:lnTo>
                  <a:pt x="5824" y="1621"/>
                </a:lnTo>
                <a:lnTo>
                  <a:pt x="5854" y="1569"/>
                </a:lnTo>
                <a:lnTo>
                  <a:pt x="5977" y="1569"/>
                </a:lnTo>
                <a:close/>
                <a:moveTo>
                  <a:pt x="6171" y="1457"/>
                </a:moveTo>
                <a:lnTo>
                  <a:pt x="6202" y="1509"/>
                </a:lnTo>
                <a:lnTo>
                  <a:pt x="6233" y="1564"/>
                </a:lnTo>
                <a:lnTo>
                  <a:pt x="6202" y="1618"/>
                </a:lnTo>
                <a:lnTo>
                  <a:pt x="6171" y="1670"/>
                </a:lnTo>
                <a:lnTo>
                  <a:pt x="6048" y="1670"/>
                </a:lnTo>
                <a:lnTo>
                  <a:pt x="5984" y="1564"/>
                </a:lnTo>
                <a:lnTo>
                  <a:pt x="6048" y="1457"/>
                </a:lnTo>
                <a:lnTo>
                  <a:pt x="6171" y="1457"/>
                </a:lnTo>
                <a:close/>
                <a:moveTo>
                  <a:pt x="6363" y="1569"/>
                </a:moveTo>
                <a:lnTo>
                  <a:pt x="6424" y="1675"/>
                </a:lnTo>
                <a:lnTo>
                  <a:pt x="6363" y="1781"/>
                </a:lnTo>
                <a:lnTo>
                  <a:pt x="6240" y="1781"/>
                </a:lnTo>
                <a:lnTo>
                  <a:pt x="6209" y="1729"/>
                </a:lnTo>
                <a:lnTo>
                  <a:pt x="6178" y="1675"/>
                </a:lnTo>
                <a:lnTo>
                  <a:pt x="6209" y="1621"/>
                </a:lnTo>
                <a:lnTo>
                  <a:pt x="6240" y="1569"/>
                </a:lnTo>
                <a:lnTo>
                  <a:pt x="6363" y="1569"/>
                </a:lnTo>
                <a:close/>
                <a:moveTo>
                  <a:pt x="6556" y="1457"/>
                </a:moveTo>
                <a:lnTo>
                  <a:pt x="6587" y="1509"/>
                </a:lnTo>
                <a:lnTo>
                  <a:pt x="6618" y="1564"/>
                </a:lnTo>
                <a:lnTo>
                  <a:pt x="6587" y="1618"/>
                </a:lnTo>
                <a:lnTo>
                  <a:pt x="6556" y="1670"/>
                </a:lnTo>
                <a:lnTo>
                  <a:pt x="6434" y="1670"/>
                </a:lnTo>
                <a:lnTo>
                  <a:pt x="6370" y="1564"/>
                </a:lnTo>
                <a:lnTo>
                  <a:pt x="6434" y="1457"/>
                </a:lnTo>
                <a:lnTo>
                  <a:pt x="6556" y="1457"/>
                </a:lnTo>
                <a:close/>
                <a:moveTo>
                  <a:pt x="6748" y="1569"/>
                </a:moveTo>
                <a:lnTo>
                  <a:pt x="6812" y="1675"/>
                </a:lnTo>
                <a:lnTo>
                  <a:pt x="6748" y="1781"/>
                </a:lnTo>
                <a:lnTo>
                  <a:pt x="6625" y="1781"/>
                </a:lnTo>
                <a:lnTo>
                  <a:pt x="6594" y="1729"/>
                </a:lnTo>
                <a:lnTo>
                  <a:pt x="6564" y="1675"/>
                </a:lnTo>
                <a:lnTo>
                  <a:pt x="6594" y="1621"/>
                </a:lnTo>
                <a:lnTo>
                  <a:pt x="6625" y="1569"/>
                </a:lnTo>
                <a:lnTo>
                  <a:pt x="6748" y="1569"/>
                </a:lnTo>
                <a:close/>
                <a:moveTo>
                  <a:pt x="6942" y="1457"/>
                </a:moveTo>
                <a:lnTo>
                  <a:pt x="6973" y="1509"/>
                </a:lnTo>
                <a:lnTo>
                  <a:pt x="7003" y="1564"/>
                </a:lnTo>
                <a:lnTo>
                  <a:pt x="6973" y="1618"/>
                </a:lnTo>
                <a:lnTo>
                  <a:pt x="6942" y="1670"/>
                </a:lnTo>
                <a:lnTo>
                  <a:pt x="6819" y="1670"/>
                </a:lnTo>
                <a:lnTo>
                  <a:pt x="6757" y="1564"/>
                </a:lnTo>
                <a:lnTo>
                  <a:pt x="6819" y="1457"/>
                </a:lnTo>
                <a:lnTo>
                  <a:pt x="6942" y="1457"/>
                </a:lnTo>
                <a:close/>
                <a:moveTo>
                  <a:pt x="7003" y="1786"/>
                </a:moveTo>
                <a:lnTo>
                  <a:pt x="6973" y="1841"/>
                </a:lnTo>
                <a:lnTo>
                  <a:pt x="6942" y="1893"/>
                </a:lnTo>
                <a:lnTo>
                  <a:pt x="6819" y="1893"/>
                </a:lnTo>
                <a:lnTo>
                  <a:pt x="6757" y="1786"/>
                </a:lnTo>
                <a:lnTo>
                  <a:pt x="6819" y="1680"/>
                </a:lnTo>
                <a:lnTo>
                  <a:pt x="6942" y="1680"/>
                </a:lnTo>
                <a:lnTo>
                  <a:pt x="6973" y="1734"/>
                </a:lnTo>
                <a:lnTo>
                  <a:pt x="7003" y="1786"/>
                </a:lnTo>
                <a:close/>
                <a:moveTo>
                  <a:pt x="7003" y="2009"/>
                </a:moveTo>
                <a:lnTo>
                  <a:pt x="6973" y="2063"/>
                </a:lnTo>
                <a:lnTo>
                  <a:pt x="6942" y="2117"/>
                </a:lnTo>
                <a:lnTo>
                  <a:pt x="6819" y="2117"/>
                </a:lnTo>
                <a:lnTo>
                  <a:pt x="6757" y="2009"/>
                </a:lnTo>
                <a:lnTo>
                  <a:pt x="6819" y="1902"/>
                </a:lnTo>
                <a:lnTo>
                  <a:pt x="6942" y="1902"/>
                </a:lnTo>
                <a:lnTo>
                  <a:pt x="6973" y="1957"/>
                </a:lnTo>
                <a:lnTo>
                  <a:pt x="7003" y="2009"/>
                </a:lnTo>
                <a:close/>
                <a:moveTo>
                  <a:pt x="7003" y="2231"/>
                </a:moveTo>
                <a:lnTo>
                  <a:pt x="6973" y="2285"/>
                </a:lnTo>
                <a:lnTo>
                  <a:pt x="6942" y="2340"/>
                </a:lnTo>
                <a:lnTo>
                  <a:pt x="6819" y="2340"/>
                </a:lnTo>
                <a:lnTo>
                  <a:pt x="6757" y="2231"/>
                </a:lnTo>
                <a:lnTo>
                  <a:pt x="6819" y="2124"/>
                </a:lnTo>
                <a:lnTo>
                  <a:pt x="6942" y="2124"/>
                </a:lnTo>
                <a:lnTo>
                  <a:pt x="6973" y="2179"/>
                </a:lnTo>
                <a:lnTo>
                  <a:pt x="7003" y="2231"/>
                </a:lnTo>
                <a:close/>
                <a:moveTo>
                  <a:pt x="7003" y="2456"/>
                </a:moveTo>
                <a:lnTo>
                  <a:pt x="6973" y="2508"/>
                </a:lnTo>
                <a:lnTo>
                  <a:pt x="6942" y="2562"/>
                </a:lnTo>
                <a:lnTo>
                  <a:pt x="6819" y="2562"/>
                </a:lnTo>
                <a:lnTo>
                  <a:pt x="6757" y="2456"/>
                </a:lnTo>
                <a:lnTo>
                  <a:pt x="6819" y="2347"/>
                </a:lnTo>
                <a:lnTo>
                  <a:pt x="6942" y="2347"/>
                </a:lnTo>
                <a:lnTo>
                  <a:pt x="6973" y="2401"/>
                </a:lnTo>
                <a:lnTo>
                  <a:pt x="7003" y="2456"/>
                </a:lnTo>
                <a:close/>
                <a:moveTo>
                  <a:pt x="7003" y="2678"/>
                </a:moveTo>
                <a:lnTo>
                  <a:pt x="6973" y="2730"/>
                </a:lnTo>
                <a:lnTo>
                  <a:pt x="6942" y="2784"/>
                </a:lnTo>
                <a:lnTo>
                  <a:pt x="6819" y="2784"/>
                </a:lnTo>
                <a:lnTo>
                  <a:pt x="6757" y="2678"/>
                </a:lnTo>
                <a:lnTo>
                  <a:pt x="6819" y="2569"/>
                </a:lnTo>
                <a:lnTo>
                  <a:pt x="6942" y="2569"/>
                </a:lnTo>
                <a:lnTo>
                  <a:pt x="6973" y="2624"/>
                </a:lnTo>
                <a:lnTo>
                  <a:pt x="7003" y="2678"/>
                </a:lnTo>
                <a:close/>
                <a:moveTo>
                  <a:pt x="7003" y="2900"/>
                </a:moveTo>
                <a:lnTo>
                  <a:pt x="6973" y="2955"/>
                </a:lnTo>
                <a:lnTo>
                  <a:pt x="6942" y="3007"/>
                </a:lnTo>
                <a:lnTo>
                  <a:pt x="6819" y="3007"/>
                </a:lnTo>
                <a:lnTo>
                  <a:pt x="6757" y="2900"/>
                </a:lnTo>
                <a:lnTo>
                  <a:pt x="6819" y="2794"/>
                </a:lnTo>
                <a:lnTo>
                  <a:pt x="6942" y="2794"/>
                </a:lnTo>
                <a:lnTo>
                  <a:pt x="6973" y="2846"/>
                </a:lnTo>
                <a:lnTo>
                  <a:pt x="7003" y="2900"/>
                </a:lnTo>
                <a:close/>
                <a:moveTo>
                  <a:pt x="7003" y="3123"/>
                </a:moveTo>
                <a:lnTo>
                  <a:pt x="6973" y="3177"/>
                </a:lnTo>
                <a:lnTo>
                  <a:pt x="6942" y="3229"/>
                </a:lnTo>
                <a:lnTo>
                  <a:pt x="6819" y="3229"/>
                </a:lnTo>
                <a:lnTo>
                  <a:pt x="6757" y="3123"/>
                </a:lnTo>
                <a:lnTo>
                  <a:pt x="6819" y="3016"/>
                </a:lnTo>
                <a:lnTo>
                  <a:pt x="6942" y="3016"/>
                </a:lnTo>
                <a:lnTo>
                  <a:pt x="6973" y="3068"/>
                </a:lnTo>
                <a:lnTo>
                  <a:pt x="7003" y="3123"/>
                </a:lnTo>
                <a:close/>
                <a:moveTo>
                  <a:pt x="7003" y="3345"/>
                </a:moveTo>
                <a:lnTo>
                  <a:pt x="6973" y="3399"/>
                </a:lnTo>
                <a:lnTo>
                  <a:pt x="6942" y="3454"/>
                </a:lnTo>
                <a:lnTo>
                  <a:pt x="6819" y="3454"/>
                </a:lnTo>
                <a:lnTo>
                  <a:pt x="6757" y="3345"/>
                </a:lnTo>
                <a:lnTo>
                  <a:pt x="6819" y="3239"/>
                </a:lnTo>
                <a:lnTo>
                  <a:pt x="6942" y="3239"/>
                </a:lnTo>
                <a:lnTo>
                  <a:pt x="6973" y="3293"/>
                </a:lnTo>
                <a:lnTo>
                  <a:pt x="7003" y="3345"/>
                </a:lnTo>
                <a:close/>
                <a:moveTo>
                  <a:pt x="6625" y="3565"/>
                </a:moveTo>
                <a:lnTo>
                  <a:pt x="6594" y="3511"/>
                </a:lnTo>
                <a:lnTo>
                  <a:pt x="6564" y="3456"/>
                </a:lnTo>
                <a:lnTo>
                  <a:pt x="6594" y="3404"/>
                </a:lnTo>
                <a:lnTo>
                  <a:pt x="6625" y="3350"/>
                </a:lnTo>
                <a:lnTo>
                  <a:pt x="6748" y="3350"/>
                </a:lnTo>
                <a:lnTo>
                  <a:pt x="6812" y="3456"/>
                </a:lnTo>
                <a:lnTo>
                  <a:pt x="6748" y="3565"/>
                </a:lnTo>
                <a:lnTo>
                  <a:pt x="6625" y="3565"/>
                </a:lnTo>
                <a:close/>
                <a:moveTo>
                  <a:pt x="6434" y="3454"/>
                </a:moveTo>
                <a:lnTo>
                  <a:pt x="6370" y="3345"/>
                </a:lnTo>
                <a:lnTo>
                  <a:pt x="6434" y="3239"/>
                </a:lnTo>
                <a:lnTo>
                  <a:pt x="6556" y="3239"/>
                </a:lnTo>
                <a:lnTo>
                  <a:pt x="6587" y="3293"/>
                </a:lnTo>
                <a:lnTo>
                  <a:pt x="6618" y="3345"/>
                </a:lnTo>
                <a:lnTo>
                  <a:pt x="6587" y="3399"/>
                </a:lnTo>
                <a:lnTo>
                  <a:pt x="6556" y="3454"/>
                </a:lnTo>
                <a:lnTo>
                  <a:pt x="6434" y="3454"/>
                </a:lnTo>
                <a:close/>
                <a:moveTo>
                  <a:pt x="6240" y="3565"/>
                </a:moveTo>
                <a:lnTo>
                  <a:pt x="6209" y="3511"/>
                </a:lnTo>
                <a:lnTo>
                  <a:pt x="6178" y="3456"/>
                </a:lnTo>
                <a:lnTo>
                  <a:pt x="6209" y="3404"/>
                </a:lnTo>
                <a:lnTo>
                  <a:pt x="6240" y="3350"/>
                </a:lnTo>
                <a:lnTo>
                  <a:pt x="6363" y="3350"/>
                </a:lnTo>
                <a:lnTo>
                  <a:pt x="6424" y="3456"/>
                </a:lnTo>
                <a:lnTo>
                  <a:pt x="6363" y="3565"/>
                </a:lnTo>
                <a:lnTo>
                  <a:pt x="6240" y="3565"/>
                </a:lnTo>
                <a:close/>
                <a:moveTo>
                  <a:pt x="6048" y="3454"/>
                </a:moveTo>
                <a:lnTo>
                  <a:pt x="5984" y="3345"/>
                </a:lnTo>
                <a:lnTo>
                  <a:pt x="6048" y="3239"/>
                </a:lnTo>
                <a:lnTo>
                  <a:pt x="6171" y="3239"/>
                </a:lnTo>
                <a:lnTo>
                  <a:pt x="6202" y="3293"/>
                </a:lnTo>
                <a:lnTo>
                  <a:pt x="6233" y="3345"/>
                </a:lnTo>
                <a:lnTo>
                  <a:pt x="6202" y="3399"/>
                </a:lnTo>
                <a:lnTo>
                  <a:pt x="6171" y="3454"/>
                </a:lnTo>
                <a:lnTo>
                  <a:pt x="6048" y="3454"/>
                </a:lnTo>
                <a:close/>
                <a:moveTo>
                  <a:pt x="5854" y="3565"/>
                </a:moveTo>
                <a:lnTo>
                  <a:pt x="5824" y="3511"/>
                </a:lnTo>
                <a:lnTo>
                  <a:pt x="5793" y="3456"/>
                </a:lnTo>
                <a:lnTo>
                  <a:pt x="5824" y="3404"/>
                </a:lnTo>
                <a:lnTo>
                  <a:pt x="5854" y="3350"/>
                </a:lnTo>
                <a:lnTo>
                  <a:pt x="5977" y="3350"/>
                </a:lnTo>
                <a:lnTo>
                  <a:pt x="6039" y="3456"/>
                </a:lnTo>
                <a:lnTo>
                  <a:pt x="5977" y="3565"/>
                </a:lnTo>
                <a:lnTo>
                  <a:pt x="5854" y="3565"/>
                </a:lnTo>
                <a:close/>
                <a:moveTo>
                  <a:pt x="5663" y="3454"/>
                </a:moveTo>
                <a:lnTo>
                  <a:pt x="5599" y="3345"/>
                </a:lnTo>
                <a:lnTo>
                  <a:pt x="5663" y="3239"/>
                </a:lnTo>
                <a:lnTo>
                  <a:pt x="5786" y="3239"/>
                </a:lnTo>
                <a:lnTo>
                  <a:pt x="5816" y="3293"/>
                </a:lnTo>
                <a:lnTo>
                  <a:pt x="5847" y="3345"/>
                </a:lnTo>
                <a:lnTo>
                  <a:pt x="5816" y="3399"/>
                </a:lnTo>
                <a:lnTo>
                  <a:pt x="5786" y="3454"/>
                </a:lnTo>
                <a:lnTo>
                  <a:pt x="5663" y="3454"/>
                </a:lnTo>
                <a:close/>
                <a:moveTo>
                  <a:pt x="5469" y="3565"/>
                </a:moveTo>
                <a:lnTo>
                  <a:pt x="5438" y="3511"/>
                </a:lnTo>
                <a:lnTo>
                  <a:pt x="5407" y="3456"/>
                </a:lnTo>
                <a:lnTo>
                  <a:pt x="5438" y="3404"/>
                </a:lnTo>
                <a:lnTo>
                  <a:pt x="5469" y="3350"/>
                </a:lnTo>
                <a:lnTo>
                  <a:pt x="5592" y="3350"/>
                </a:lnTo>
                <a:lnTo>
                  <a:pt x="5653" y="3456"/>
                </a:lnTo>
                <a:lnTo>
                  <a:pt x="5592" y="3565"/>
                </a:lnTo>
                <a:lnTo>
                  <a:pt x="5469" y="3565"/>
                </a:lnTo>
                <a:close/>
                <a:moveTo>
                  <a:pt x="5277" y="3454"/>
                </a:moveTo>
                <a:lnTo>
                  <a:pt x="5214" y="3345"/>
                </a:lnTo>
                <a:lnTo>
                  <a:pt x="5277" y="3239"/>
                </a:lnTo>
                <a:lnTo>
                  <a:pt x="5400" y="3239"/>
                </a:lnTo>
                <a:lnTo>
                  <a:pt x="5431" y="3293"/>
                </a:lnTo>
                <a:lnTo>
                  <a:pt x="5462" y="3345"/>
                </a:lnTo>
                <a:lnTo>
                  <a:pt x="5431" y="3399"/>
                </a:lnTo>
                <a:lnTo>
                  <a:pt x="5400" y="3454"/>
                </a:lnTo>
                <a:lnTo>
                  <a:pt x="5277" y="3454"/>
                </a:lnTo>
                <a:close/>
                <a:moveTo>
                  <a:pt x="5084" y="3565"/>
                </a:moveTo>
                <a:lnTo>
                  <a:pt x="5053" y="3511"/>
                </a:lnTo>
                <a:lnTo>
                  <a:pt x="5022" y="3456"/>
                </a:lnTo>
                <a:lnTo>
                  <a:pt x="5053" y="3404"/>
                </a:lnTo>
                <a:lnTo>
                  <a:pt x="5084" y="3350"/>
                </a:lnTo>
                <a:lnTo>
                  <a:pt x="5206" y="3350"/>
                </a:lnTo>
                <a:lnTo>
                  <a:pt x="5268" y="3456"/>
                </a:lnTo>
                <a:lnTo>
                  <a:pt x="5206" y="3565"/>
                </a:lnTo>
                <a:lnTo>
                  <a:pt x="5084" y="3565"/>
                </a:lnTo>
                <a:close/>
                <a:moveTo>
                  <a:pt x="4892" y="3454"/>
                </a:moveTo>
                <a:lnTo>
                  <a:pt x="4828" y="3345"/>
                </a:lnTo>
                <a:lnTo>
                  <a:pt x="4892" y="3239"/>
                </a:lnTo>
                <a:lnTo>
                  <a:pt x="5015" y="3239"/>
                </a:lnTo>
                <a:lnTo>
                  <a:pt x="5046" y="3293"/>
                </a:lnTo>
                <a:lnTo>
                  <a:pt x="5076" y="3345"/>
                </a:lnTo>
                <a:lnTo>
                  <a:pt x="5046" y="3399"/>
                </a:lnTo>
                <a:lnTo>
                  <a:pt x="5015" y="3454"/>
                </a:lnTo>
                <a:lnTo>
                  <a:pt x="4892" y="3454"/>
                </a:lnTo>
                <a:close/>
                <a:moveTo>
                  <a:pt x="4698" y="3565"/>
                </a:moveTo>
                <a:lnTo>
                  <a:pt x="4667" y="3511"/>
                </a:lnTo>
                <a:lnTo>
                  <a:pt x="4637" y="3456"/>
                </a:lnTo>
                <a:lnTo>
                  <a:pt x="4667" y="3404"/>
                </a:lnTo>
                <a:lnTo>
                  <a:pt x="4698" y="3350"/>
                </a:lnTo>
                <a:lnTo>
                  <a:pt x="4821" y="3350"/>
                </a:lnTo>
                <a:lnTo>
                  <a:pt x="4883" y="3456"/>
                </a:lnTo>
                <a:lnTo>
                  <a:pt x="4821" y="3565"/>
                </a:lnTo>
                <a:lnTo>
                  <a:pt x="4698" y="3565"/>
                </a:lnTo>
                <a:close/>
                <a:moveTo>
                  <a:pt x="4507" y="3454"/>
                </a:moveTo>
                <a:lnTo>
                  <a:pt x="4443" y="3345"/>
                </a:lnTo>
                <a:lnTo>
                  <a:pt x="4507" y="3239"/>
                </a:lnTo>
                <a:lnTo>
                  <a:pt x="4630" y="3239"/>
                </a:lnTo>
                <a:lnTo>
                  <a:pt x="4660" y="3293"/>
                </a:lnTo>
                <a:lnTo>
                  <a:pt x="4691" y="3345"/>
                </a:lnTo>
                <a:lnTo>
                  <a:pt x="4660" y="3399"/>
                </a:lnTo>
                <a:lnTo>
                  <a:pt x="4630" y="3454"/>
                </a:lnTo>
                <a:lnTo>
                  <a:pt x="4507" y="3454"/>
                </a:lnTo>
                <a:close/>
                <a:moveTo>
                  <a:pt x="4313" y="3565"/>
                </a:moveTo>
                <a:lnTo>
                  <a:pt x="4282" y="3511"/>
                </a:lnTo>
                <a:lnTo>
                  <a:pt x="4251" y="3456"/>
                </a:lnTo>
                <a:lnTo>
                  <a:pt x="4282" y="3404"/>
                </a:lnTo>
                <a:lnTo>
                  <a:pt x="4313" y="3350"/>
                </a:lnTo>
                <a:lnTo>
                  <a:pt x="4436" y="3350"/>
                </a:lnTo>
                <a:lnTo>
                  <a:pt x="4497" y="3456"/>
                </a:lnTo>
                <a:lnTo>
                  <a:pt x="4436" y="3565"/>
                </a:lnTo>
                <a:lnTo>
                  <a:pt x="4313" y="3565"/>
                </a:lnTo>
                <a:close/>
                <a:moveTo>
                  <a:pt x="4119" y="3454"/>
                </a:moveTo>
                <a:lnTo>
                  <a:pt x="4057" y="3345"/>
                </a:lnTo>
                <a:lnTo>
                  <a:pt x="4119" y="3239"/>
                </a:lnTo>
                <a:lnTo>
                  <a:pt x="4244" y="3239"/>
                </a:lnTo>
                <a:lnTo>
                  <a:pt x="4275" y="3293"/>
                </a:lnTo>
                <a:lnTo>
                  <a:pt x="4306" y="3345"/>
                </a:lnTo>
                <a:lnTo>
                  <a:pt x="4275" y="3399"/>
                </a:lnTo>
                <a:lnTo>
                  <a:pt x="4244" y="3454"/>
                </a:lnTo>
                <a:lnTo>
                  <a:pt x="4119" y="3454"/>
                </a:lnTo>
                <a:close/>
                <a:moveTo>
                  <a:pt x="3927" y="3565"/>
                </a:moveTo>
                <a:lnTo>
                  <a:pt x="3897" y="3511"/>
                </a:lnTo>
                <a:lnTo>
                  <a:pt x="3866" y="3456"/>
                </a:lnTo>
                <a:lnTo>
                  <a:pt x="3897" y="3404"/>
                </a:lnTo>
                <a:lnTo>
                  <a:pt x="3927" y="3350"/>
                </a:lnTo>
                <a:lnTo>
                  <a:pt x="4050" y="3350"/>
                </a:lnTo>
                <a:lnTo>
                  <a:pt x="4112" y="3456"/>
                </a:lnTo>
                <a:lnTo>
                  <a:pt x="4050" y="3565"/>
                </a:lnTo>
                <a:lnTo>
                  <a:pt x="3927" y="3565"/>
                </a:lnTo>
                <a:close/>
                <a:moveTo>
                  <a:pt x="3734" y="3454"/>
                </a:moveTo>
                <a:lnTo>
                  <a:pt x="3672" y="3345"/>
                </a:lnTo>
                <a:lnTo>
                  <a:pt x="3734" y="3239"/>
                </a:lnTo>
                <a:lnTo>
                  <a:pt x="3859" y="3239"/>
                </a:lnTo>
                <a:lnTo>
                  <a:pt x="3890" y="3293"/>
                </a:lnTo>
                <a:lnTo>
                  <a:pt x="3920" y="3345"/>
                </a:lnTo>
                <a:lnTo>
                  <a:pt x="3890" y="3399"/>
                </a:lnTo>
                <a:lnTo>
                  <a:pt x="3859" y="3454"/>
                </a:lnTo>
                <a:lnTo>
                  <a:pt x="3734" y="3454"/>
                </a:lnTo>
                <a:close/>
                <a:moveTo>
                  <a:pt x="3542" y="3565"/>
                </a:moveTo>
                <a:lnTo>
                  <a:pt x="3511" y="3511"/>
                </a:lnTo>
                <a:lnTo>
                  <a:pt x="3481" y="3456"/>
                </a:lnTo>
                <a:lnTo>
                  <a:pt x="3511" y="3404"/>
                </a:lnTo>
                <a:lnTo>
                  <a:pt x="3542" y="3350"/>
                </a:lnTo>
                <a:lnTo>
                  <a:pt x="3665" y="3350"/>
                </a:lnTo>
                <a:lnTo>
                  <a:pt x="3726" y="3456"/>
                </a:lnTo>
                <a:lnTo>
                  <a:pt x="3665" y="3565"/>
                </a:lnTo>
                <a:lnTo>
                  <a:pt x="3542" y="3565"/>
                </a:lnTo>
                <a:close/>
                <a:moveTo>
                  <a:pt x="3348" y="3454"/>
                </a:moveTo>
                <a:lnTo>
                  <a:pt x="3287" y="3345"/>
                </a:lnTo>
                <a:lnTo>
                  <a:pt x="3348" y="3239"/>
                </a:lnTo>
                <a:lnTo>
                  <a:pt x="3473" y="3239"/>
                </a:lnTo>
                <a:lnTo>
                  <a:pt x="3504" y="3293"/>
                </a:lnTo>
                <a:lnTo>
                  <a:pt x="3535" y="3345"/>
                </a:lnTo>
                <a:lnTo>
                  <a:pt x="3504" y="3399"/>
                </a:lnTo>
                <a:lnTo>
                  <a:pt x="3473" y="3454"/>
                </a:lnTo>
                <a:lnTo>
                  <a:pt x="3348" y="3454"/>
                </a:lnTo>
                <a:close/>
                <a:moveTo>
                  <a:pt x="3157" y="3565"/>
                </a:moveTo>
                <a:lnTo>
                  <a:pt x="3126" y="3511"/>
                </a:lnTo>
                <a:lnTo>
                  <a:pt x="3095" y="3456"/>
                </a:lnTo>
                <a:lnTo>
                  <a:pt x="3126" y="3404"/>
                </a:lnTo>
                <a:lnTo>
                  <a:pt x="3157" y="3350"/>
                </a:lnTo>
                <a:lnTo>
                  <a:pt x="3280" y="3350"/>
                </a:lnTo>
                <a:lnTo>
                  <a:pt x="3341" y="3456"/>
                </a:lnTo>
                <a:lnTo>
                  <a:pt x="3280" y="3565"/>
                </a:lnTo>
                <a:lnTo>
                  <a:pt x="3157" y="3565"/>
                </a:lnTo>
                <a:close/>
                <a:moveTo>
                  <a:pt x="2963" y="3454"/>
                </a:moveTo>
                <a:lnTo>
                  <a:pt x="2901" y="3345"/>
                </a:lnTo>
                <a:lnTo>
                  <a:pt x="2963" y="3239"/>
                </a:lnTo>
                <a:lnTo>
                  <a:pt x="3088" y="3239"/>
                </a:lnTo>
                <a:lnTo>
                  <a:pt x="3119" y="3293"/>
                </a:lnTo>
                <a:lnTo>
                  <a:pt x="3150" y="3345"/>
                </a:lnTo>
                <a:lnTo>
                  <a:pt x="3119" y="3399"/>
                </a:lnTo>
                <a:lnTo>
                  <a:pt x="3088" y="3454"/>
                </a:lnTo>
                <a:lnTo>
                  <a:pt x="2963" y="3454"/>
                </a:lnTo>
                <a:close/>
                <a:moveTo>
                  <a:pt x="2771" y="3565"/>
                </a:moveTo>
                <a:lnTo>
                  <a:pt x="2741" y="3511"/>
                </a:lnTo>
                <a:lnTo>
                  <a:pt x="2710" y="3456"/>
                </a:lnTo>
                <a:lnTo>
                  <a:pt x="2741" y="3404"/>
                </a:lnTo>
                <a:lnTo>
                  <a:pt x="2771" y="3350"/>
                </a:lnTo>
                <a:lnTo>
                  <a:pt x="2894" y="3350"/>
                </a:lnTo>
                <a:lnTo>
                  <a:pt x="2956" y="3456"/>
                </a:lnTo>
                <a:lnTo>
                  <a:pt x="2894" y="3565"/>
                </a:lnTo>
                <a:lnTo>
                  <a:pt x="2771" y="3565"/>
                </a:lnTo>
                <a:close/>
                <a:moveTo>
                  <a:pt x="2577" y="3454"/>
                </a:moveTo>
                <a:lnTo>
                  <a:pt x="2516" y="3345"/>
                </a:lnTo>
                <a:lnTo>
                  <a:pt x="2577" y="3239"/>
                </a:lnTo>
                <a:lnTo>
                  <a:pt x="2703" y="3239"/>
                </a:lnTo>
                <a:lnTo>
                  <a:pt x="2733" y="3293"/>
                </a:lnTo>
                <a:lnTo>
                  <a:pt x="2764" y="3345"/>
                </a:lnTo>
                <a:lnTo>
                  <a:pt x="2733" y="3399"/>
                </a:lnTo>
                <a:lnTo>
                  <a:pt x="2703" y="3454"/>
                </a:lnTo>
                <a:lnTo>
                  <a:pt x="2577" y="3454"/>
                </a:lnTo>
                <a:close/>
                <a:moveTo>
                  <a:pt x="2386" y="3565"/>
                </a:moveTo>
                <a:lnTo>
                  <a:pt x="2355" y="3511"/>
                </a:lnTo>
                <a:lnTo>
                  <a:pt x="2324" y="3456"/>
                </a:lnTo>
                <a:lnTo>
                  <a:pt x="2355" y="3404"/>
                </a:lnTo>
                <a:lnTo>
                  <a:pt x="2386" y="3350"/>
                </a:lnTo>
                <a:lnTo>
                  <a:pt x="2509" y="3350"/>
                </a:lnTo>
                <a:lnTo>
                  <a:pt x="2570" y="3456"/>
                </a:lnTo>
                <a:lnTo>
                  <a:pt x="2509" y="3565"/>
                </a:lnTo>
                <a:lnTo>
                  <a:pt x="2386" y="3565"/>
                </a:lnTo>
                <a:close/>
                <a:moveTo>
                  <a:pt x="2192" y="3454"/>
                </a:moveTo>
                <a:lnTo>
                  <a:pt x="2131" y="3345"/>
                </a:lnTo>
                <a:lnTo>
                  <a:pt x="2192" y="3239"/>
                </a:lnTo>
                <a:lnTo>
                  <a:pt x="2317" y="3239"/>
                </a:lnTo>
                <a:lnTo>
                  <a:pt x="2348" y="3293"/>
                </a:lnTo>
                <a:lnTo>
                  <a:pt x="2379" y="3345"/>
                </a:lnTo>
                <a:lnTo>
                  <a:pt x="2348" y="3399"/>
                </a:lnTo>
                <a:lnTo>
                  <a:pt x="2317" y="3454"/>
                </a:lnTo>
                <a:lnTo>
                  <a:pt x="2192" y="3454"/>
                </a:lnTo>
                <a:close/>
                <a:moveTo>
                  <a:pt x="2001" y="3565"/>
                </a:moveTo>
                <a:lnTo>
                  <a:pt x="1970" y="3511"/>
                </a:lnTo>
                <a:lnTo>
                  <a:pt x="1939" y="3456"/>
                </a:lnTo>
                <a:lnTo>
                  <a:pt x="1970" y="3404"/>
                </a:lnTo>
                <a:lnTo>
                  <a:pt x="2001" y="3350"/>
                </a:lnTo>
                <a:lnTo>
                  <a:pt x="2123" y="3350"/>
                </a:lnTo>
                <a:lnTo>
                  <a:pt x="2185" y="3456"/>
                </a:lnTo>
                <a:lnTo>
                  <a:pt x="2123" y="3565"/>
                </a:lnTo>
                <a:lnTo>
                  <a:pt x="2001" y="3565"/>
                </a:lnTo>
                <a:close/>
                <a:moveTo>
                  <a:pt x="1807" y="3454"/>
                </a:moveTo>
                <a:lnTo>
                  <a:pt x="1745" y="3345"/>
                </a:lnTo>
                <a:lnTo>
                  <a:pt x="1807" y="3239"/>
                </a:lnTo>
                <a:lnTo>
                  <a:pt x="1932" y="3239"/>
                </a:lnTo>
                <a:lnTo>
                  <a:pt x="1963" y="3293"/>
                </a:lnTo>
                <a:lnTo>
                  <a:pt x="1993" y="3345"/>
                </a:lnTo>
                <a:lnTo>
                  <a:pt x="1963" y="3399"/>
                </a:lnTo>
                <a:lnTo>
                  <a:pt x="1932" y="3454"/>
                </a:lnTo>
                <a:lnTo>
                  <a:pt x="1807" y="3454"/>
                </a:lnTo>
                <a:close/>
                <a:moveTo>
                  <a:pt x="1615" y="3565"/>
                </a:moveTo>
                <a:lnTo>
                  <a:pt x="1584" y="3511"/>
                </a:lnTo>
                <a:lnTo>
                  <a:pt x="1554" y="3456"/>
                </a:lnTo>
                <a:lnTo>
                  <a:pt x="1584" y="3404"/>
                </a:lnTo>
                <a:lnTo>
                  <a:pt x="1615" y="3350"/>
                </a:lnTo>
                <a:lnTo>
                  <a:pt x="1738" y="3350"/>
                </a:lnTo>
                <a:lnTo>
                  <a:pt x="1800" y="3456"/>
                </a:lnTo>
                <a:lnTo>
                  <a:pt x="1738" y="3565"/>
                </a:lnTo>
                <a:lnTo>
                  <a:pt x="1615" y="3565"/>
                </a:lnTo>
                <a:close/>
                <a:moveTo>
                  <a:pt x="1421" y="3454"/>
                </a:moveTo>
                <a:lnTo>
                  <a:pt x="1360" y="3345"/>
                </a:lnTo>
                <a:lnTo>
                  <a:pt x="1421" y="3239"/>
                </a:lnTo>
                <a:lnTo>
                  <a:pt x="1547" y="3239"/>
                </a:lnTo>
                <a:lnTo>
                  <a:pt x="1577" y="3293"/>
                </a:lnTo>
                <a:lnTo>
                  <a:pt x="1608" y="3345"/>
                </a:lnTo>
                <a:lnTo>
                  <a:pt x="1577" y="3399"/>
                </a:lnTo>
                <a:lnTo>
                  <a:pt x="1547" y="3454"/>
                </a:lnTo>
                <a:lnTo>
                  <a:pt x="1421" y="3454"/>
                </a:lnTo>
                <a:close/>
                <a:moveTo>
                  <a:pt x="1230" y="3565"/>
                </a:moveTo>
                <a:lnTo>
                  <a:pt x="1199" y="3511"/>
                </a:lnTo>
                <a:lnTo>
                  <a:pt x="1168" y="3456"/>
                </a:lnTo>
                <a:lnTo>
                  <a:pt x="1199" y="3404"/>
                </a:lnTo>
                <a:lnTo>
                  <a:pt x="1230" y="3350"/>
                </a:lnTo>
                <a:lnTo>
                  <a:pt x="1353" y="3350"/>
                </a:lnTo>
                <a:lnTo>
                  <a:pt x="1414" y="3456"/>
                </a:lnTo>
                <a:lnTo>
                  <a:pt x="1353" y="3565"/>
                </a:lnTo>
                <a:lnTo>
                  <a:pt x="1230" y="3565"/>
                </a:lnTo>
                <a:close/>
                <a:moveTo>
                  <a:pt x="1036" y="3454"/>
                </a:moveTo>
                <a:lnTo>
                  <a:pt x="974" y="3345"/>
                </a:lnTo>
                <a:lnTo>
                  <a:pt x="1036" y="3239"/>
                </a:lnTo>
                <a:lnTo>
                  <a:pt x="1161" y="3239"/>
                </a:lnTo>
                <a:lnTo>
                  <a:pt x="1192" y="3293"/>
                </a:lnTo>
                <a:lnTo>
                  <a:pt x="1223" y="3345"/>
                </a:lnTo>
                <a:lnTo>
                  <a:pt x="1192" y="3399"/>
                </a:lnTo>
                <a:lnTo>
                  <a:pt x="1161" y="3454"/>
                </a:lnTo>
                <a:lnTo>
                  <a:pt x="1036" y="3454"/>
                </a:lnTo>
                <a:close/>
                <a:moveTo>
                  <a:pt x="844" y="3565"/>
                </a:moveTo>
                <a:lnTo>
                  <a:pt x="814" y="3511"/>
                </a:lnTo>
                <a:lnTo>
                  <a:pt x="783" y="3456"/>
                </a:lnTo>
                <a:lnTo>
                  <a:pt x="814" y="3404"/>
                </a:lnTo>
                <a:lnTo>
                  <a:pt x="844" y="3350"/>
                </a:lnTo>
                <a:lnTo>
                  <a:pt x="967" y="3350"/>
                </a:lnTo>
                <a:lnTo>
                  <a:pt x="1029" y="3456"/>
                </a:lnTo>
                <a:lnTo>
                  <a:pt x="967" y="3565"/>
                </a:lnTo>
                <a:lnTo>
                  <a:pt x="844" y="3565"/>
                </a:lnTo>
                <a:close/>
                <a:moveTo>
                  <a:pt x="783" y="3234"/>
                </a:moveTo>
                <a:lnTo>
                  <a:pt x="814" y="3182"/>
                </a:lnTo>
                <a:lnTo>
                  <a:pt x="844" y="3127"/>
                </a:lnTo>
                <a:lnTo>
                  <a:pt x="967" y="3127"/>
                </a:lnTo>
                <a:lnTo>
                  <a:pt x="1029" y="3234"/>
                </a:lnTo>
                <a:lnTo>
                  <a:pt x="967" y="3340"/>
                </a:lnTo>
                <a:lnTo>
                  <a:pt x="844" y="3340"/>
                </a:lnTo>
                <a:lnTo>
                  <a:pt x="814" y="3288"/>
                </a:lnTo>
                <a:lnTo>
                  <a:pt x="783" y="3234"/>
                </a:lnTo>
                <a:close/>
                <a:moveTo>
                  <a:pt x="783" y="3011"/>
                </a:moveTo>
                <a:lnTo>
                  <a:pt x="814" y="2957"/>
                </a:lnTo>
                <a:lnTo>
                  <a:pt x="844" y="2905"/>
                </a:lnTo>
                <a:lnTo>
                  <a:pt x="967" y="2905"/>
                </a:lnTo>
                <a:lnTo>
                  <a:pt x="1029" y="3011"/>
                </a:lnTo>
                <a:lnTo>
                  <a:pt x="967" y="3118"/>
                </a:lnTo>
                <a:lnTo>
                  <a:pt x="844" y="3118"/>
                </a:lnTo>
                <a:lnTo>
                  <a:pt x="814" y="3066"/>
                </a:lnTo>
                <a:lnTo>
                  <a:pt x="783" y="3011"/>
                </a:lnTo>
                <a:close/>
                <a:moveTo>
                  <a:pt x="783" y="2789"/>
                </a:moveTo>
                <a:lnTo>
                  <a:pt x="814" y="2735"/>
                </a:lnTo>
                <a:lnTo>
                  <a:pt x="844" y="2683"/>
                </a:lnTo>
                <a:lnTo>
                  <a:pt x="967" y="2683"/>
                </a:lnTo>
                <a:lnTo>
                  <a:pt x="1029" y="2789"/>
                </a:lnTo>
                <a:lnTo>
                  <a:pt x="967" y="2896"/>
                </a:lnTo>
                <a:lnTo>
                  <a:pt x="844" y="2896"/>
                </a:lnTo>
                <a:lnTo>
                  <a:pt x="814" y="2841"/>
                </a:lnTo>
                <a:lnTo>
                  <a:pt x="783" y="2789"/>
                </a:lnTo>
                <a:close/>
                <a:moveTo>
                  <a:pt x="783" y="2567"/>
                </a:moveTo>
                <a:lnTo>
                  <a:pt x="814" y="2512"/>
                </a:lnTo>
                <a:lnTo>
                  <a:pt x="844" y="2458"/>
                </a:lnTo>
                <a:lnTo>
                  <a:pt x="967" y="2458"/>
                </a:lnTo>
                <a:lnTo>
                  <a:pt x="1029" y="2567"/>
                </a:lnTo>
                <a:lnTo>
                  <a:pt x="967" y="2673"/>
                </a:lnTo>
                <a:lnTo>
                  <a:pt x="844" y="2673"/>
                </a:lnTo>
                <a:lnTo>
                  <a:pt x="814" y="2619"/>
                </a:lnTo>
                <a:lnTo>
                  <a:pt x="783" y="2567"/>
                </a:lnTo>
                <a:close/>
                <a:moveTo>
                  <a:pt x="783" y="2344"/>
                </a:moveTo>
                <a:lnTo>
                  <a:pt x="814" y="2290"/>
                </a:lnTo>
                <a:lnTo>
                  <a:pt x="844" y="2236"/>
                </a:lnTo>
                <a:lnTo>
                  <a:pt x="967" y="2236"/>
                </a:lnTo>
                <a:lnTo>
                  <a:pt x="1029" y="2344"/>
                </a:lnTo>
                <a:lnTo>
                  <a:pt x="967" y="2451"/>
                </a:lnTo>
                <a:lnTo>
                  <a:pt x="844" y="2451"/>
                </a:lnTo>
                <a:lnTo>
                  <a:pt x="814" y="2396"/>
                </a:lnTo>
                <a:lnTo>
                  <a:pt x="783" y="2344"/>
                </a:lnTo>
                <a:close/>
                <a:moveTo>
                  <a:pt x="783" y="2120"/>
                </a:moveTo>
                <a:lnTo>
                  <a:pt x="814" y="2068"/>
                </a:lnTo>
                <a:lnTo>
                  <a:pt x="844" y="2013"/>
                </a:lnTo>
                <a:lnTo>
                  <a:pt x="967" y="2013"/>
                </a:lnTo>
                <a:lnTo>
                  <a:pt x="1029" y="2120"/>
                </a:lnTo>
                <a:lnTo>
                  <a:pt x="967" y="2229"/>
                </a:lnTo>
                <a:lnTo>
                  <a:pt x="844" y="2229"/>
                </a:lnTo>
                <a:lnTo>
                  <a:pt x="814" y="2174"/>
                </a:lnTo>
                <a:lnTo>
                  <a:pt x="783" y="2120"/>
                </a:lnTo>
                <a:close/>
                <a:moveTo>
                  <a:pt x="783" y="1897"/>
                </a:moveTo>
                <a:lnTo>
                  <a:pt x="814" y="1845"/>
                </a:lnTo>
                <a:lnTo>
                  <a:pt x="844" y="1791"/>
                </a:lnTo>
                <a:lnTo>
                  <a:pt x="967" y="1791"/>
                </a:lnTo>
                <a:lnTo>
                  <a:pt x="1029" y="1897"/>
                </a:lnTo>
                <a:lnTo>
                  <a:pt x="967" y="2006"/>
                </a:lnTo>
                <a:lnTo>
                  <a:pt x="844" y="2006"/>
                </a:lnTo>
                <a:lnTo>
                  <a:pt x="814" y="1952"/>
                </a:lnTo>
                <a:lnTo>
                  <a:pt x="783" y="1897"/>
                </a:lnTo>
                <a:close/>
                <a:moveTo>
                  <a:pt x="1161" y="1680"/>
                </a:moveTo>
                <a:lnTo>
                  <a:pt x="1192" y="1734"/>
                </a:lnTo>
                <a:lnTo>
                  <a:pt x="1223" y="1786"/>
                </a:lnTo>
                <a:lnTo>
                  <a:pt x="1192" y="1841"/>
                </a:lnTo>
                <a:lnTo>
                  <a:pt x="1161" y="1893"/>
                </a:lnTo>
                <a:lnTo>
                  <a:pt x="1036" y="1893"/>
                </a:lnTo>
                <a:lnTo>
                  <a:pt x="974" y="1786"/>
                </a:lnTo>
                <a:lnTo>
                  <a:pt x="1036" y="1680"/>
                </a:lnTo>
                <a:lnTo>
                  <a:pt x="1161" y="1680"/>
                </a:lnTo>
                <a:close/>
                <a:moveTo>
                  <a:pt x="1353" y="1791"/>
                </a:moveTo>
                <a:lnTo>
                  <a:pt x="1414" y="1897"/>
                </a:lnTo>
                <a:lnTo>
                  <a:pt x="1353" y="2006"/>
                </a:lnTo>
                <a:lnTo>
                  <a:pt x="1230" y="2006"/>
                </a:lnTo>
                <a:lnTo>
                  <a:pt x="1199" y="1952"/>
                </a:lnTo>
                <a:lnTo>
                  <a:pt x="1168" y="1897"/>
                </a:lnTo>
                <a:lnTo>
                  <a:pt x="1199" y="1845"/>
                </a:lnTo>
                <a:lnTo>
                  <a:pt x="1230" y="1791"/>
                </a:lnTo>
                <a:lnTo>
                  <a:pt x="1353" y="1791"/>
                </a:lnTo>
                <a:close/>
                <a:moveTo>
                  <a:pt x="1547" y="1680"/>
                </a:moveTo>
                <a:lnTo>
                  <a:pt x="1577" y="1734"/>
                </a:lnTo>
                <a:lnTo>
                  <a:pt x="1608" y="1786"/>
                </a:lnTo>
                <a:lnTo>
                  <a:pt x="1577" y="1841"/>
                </a:lnTo>
                <a:lnTo>
                  <a:pt x="1547" y="1893"/>
                </a:lnTo>
                <a:lnTo>
                  <a:pt x="1421" y="1893"/>
                </a:lnTo>
                <a:lnTo>
                  <a:pt x="1360" y="1786"/>
                </a:lnTo>
                <a:lnTo>
                  <a:pt x="1421" y="1680"/>
                </a:lnTo>
                <a:lnTo>
                  <a:pt x="1547" y="1680"/>
                </a:lnTo>
                <a:close/>
                <a:moveTo>
                  <a:pt x="1738" y="1791"/>
                </a:moveTo>
                <a:lnTo>
                  <a:pt x="1800" y="1897"/>
                </a:lnTo>
                <a:lnTo>
                  <a:pt x="1738" y="2006"/>
                </a:lnTo>
                <a:lnTo>
                  <a:pt x="1615" y="2006"/>
                </a:lnTo>
                <a:lnTo>
                  <a:pt x="1584" y="1952"/>
                </a:lnTo>
                <a:lnTo>
                  <a:pt x="1554" y="1897"/>
                </a:lnTo>
                <a:lnTo>
                  <a:pt x="1584" y="1845"/>
                </a:lnTo>
                <a:lnTo>
                  <a:pt x="1615" y="1791"/>
                </a:lnTo>
                <a:lnTo>
                  <a:pt x="1738" y="1791"/>
                </a:lnTo>
                <a:close/>
                <a:moveTo>
                  <a:pt x="1932" y="1680"/>
                </a:moveTo>
                <a:lnTo>
                  <a:pt x="1963" y="1734"/>
                </a:lnTo>
                <a:lnTo>
                  <a:pt x="1993" y="1786"/>
                </a:lnTo>
                <a:lnTo>
                  <a:pt x="1963" y="1841"/>
                </a:lnTo>
                <a:lnTo>
                  <a:pt x="1932" y="1893"/>
                </a:lnTo>
                <a:lnTo>
                  <a:pt x="1807" y="1893"/>
                </a:lnTo>
                <a:lnTo>
                  <a:pt x="1745" y="1786"/>
                </a:lnTo>
                <a:lnTo>
                  <a:pt x="1807" y="1680"/>
                </a:lnTo>
                <a:lnTo>
                  <a:pt x="1932" y="1680"/>
                </a:lnTo>
                <a:close/>
                <a:moveTo>
                  <a:pt x="2123" y="1791"/>
                </a:moveTo>
                <a:lnTo>
                  <a:pt x="2185" y="1897"/>
                </a:lnTo>
                <a:lnTo>
                  <a:pt x="2123" y="2006"/>
                </a:lnTo>
                <a:lnTo>
                  <a:pt x="2001" y="2006"/>
                </a:lnTo>
                <a:lnTo>
                  <a:pt x="1970" y="1952"/>
                </a:lnTo>
                <a:lnTo>
                  <a:pt x="1939" y="1897"/>
                </a:lnTo>
                <a:lnTo>
                  <a:pt x="1970" y="1845"/>
                </a:lnTo>
                <a:lnTo>
                  <a:pt x="2001" y="1791"/>
                </a:lnTo>
                <a:lnTo>
                  <a:pt x="2123" y="1791"/>
                </a:lnTo>
                <a:close/>
                <a:moveTo>
                  <a:pt x="2317" y="1680"/>
                </a:moveTo>
                <a:lnTo>
                  <a:pt x="2348" y="1734"/>
                </a:lnTo>
                <a:lnTo>
                  <a:pt x="2379" y="1786"/>
                </a:lnTo>
                <a:lnTo>
                  <a:pt x="2348" y="1841"/>
                </a:lnTo>
                <a:lnTo>
                  <a:pt x="2317" y="1893"/>
                </a:lnTo>
                <a:lnTo>
                  <a:pt x="2192" y="1893"/>
                </a:lnTo>
                <a:lnTo>
                  <a:pt x="2131" y="1786"/>
                </a:lnTo>
                <a:lnTo>
                  <a:pt x="2192" y="1680"/>
                </a:lnTo>
                <a:lnTo>
                  <a:pt x="2317" y="1680"/>
                </a:lnTo>
                <a:close/>
                <a:moveTo>
                  <a:pt x="2509" y="1791"/>
                </a:moveTo>
                <a:lnTo>
                  <a:pt x="2570" y="1897"/>
                </a:lnTo>
                <a:lnTo>
                  <a:pt x="2509" y="2006"/>
                </a:lnTo>
                <a:lnTo>
                  <a:pt x="2386" y="2006"/>
                </a:lnTo>
                <a:lnTo>
                  <a:pt x="2355" y="1952"/>
                </a:lnTo>
                <a:lnTo>
                  <a:pt x="2324" y="1897"/>
                </a:lnTo>
                <a:lnTo>
                  <a:pt x="2355" y="1845"/>
                </a:lnTo>
                <a:lnTo>
                  <a:pt x="2386" y="1791"/>
                </a:lnTo>
                <a:lnTo>
                  <a:pt x="2509" y="1791"/>
                </a:lnTo>
                <a:close/>
                <a:moveTo>
                  <a:pt x="2703" y="1680"/>
                </a:moveTo>
                <a:lnTo>
                  <a:pt x="2733" y="1734"/>
                </a:lnTo>
                <a:lnTo>
                  <a:pt x="2764" y="1786"/>
                </a:lnTo>
                <a:lnTo>
                  <a:pt x="2733" y="1841"/>
                </a:lnTo>
                <a:lnTo>
                  <a:pt x="2703" y="1893"/>
                </a:lnTo>
                <a:lnTo>
                  <a:pt x="2577" y="1893"/>
                </a:lnTo>
                <a:lnTo>
                  <a:pt x="2516" y="1786"/>
                </a:lnTo>
                <a:lnTo>
                  <a:pt x="2577" y="1680"/>
                </a:lnTo>
                <a:lnTo>
                  <a:pt x="2703" y="1680"/>
                </a:lnTo>
                <a:close/>
                <a:moveTo>
                  <a:pt x="2894" y="1791"/>
                </a:moveTo>
                <a:lnTo>
                  <a:pt x="2956" y="1897"/>
                </a:lnTo>
                <a:lnTo>
                  <a:pt x="2894" y="2006"/>
                </a:lnTo>
                <a:lnTo>
                  <a:pt x="2771" y="2006"/>
                </a:lnTo>
                <a:lnTo>
                  <a:pt x="2741" y="1952"/>
                </a:lnTo>
                <a:lnTo>
                  <a:pt x="2710" y="1897"/>
                </a:lnTo>
                <a:lnTo>
                  <a:pt x="2741" y="1845"/>
                </a:lnTo>
                <a:lnTo>
                  <a:pt x="2771" y="1791"/>
                </a:lnTo>
                <a:lnTo>
                  <a:pt x="2894" y="1791"/>
                </a:lnTo>
                <a:close/>
                <a:moveTo>
                  <a:pt x="3088" y="1680"/>
                </a:moveTo>
                <a:lnTo>
                  <a:pt x="3119" y="1734"/>
                </a:lnTo>
                <a:lnTo>
                  <a:pt x="3150" y="1786"/>
                </a:lnTo>
                <a:lnTo>
                  <a:pt x="3119" y="1841"/>
                </a:lnTo>
                <a:lnTo>
                  <a:pt x="3088" y="1893"/>
                </a:lnTo>
                <a:lnTo>
                  <a:pt x="2963" y="1893"/>
                </a:lnTo>
                <a:lnTo>
                  <a:pt x="2901" y="1786"/>
                </a:lnTo>
                <a:lnTo>
                  <a:pt x="2963" y="1680"/>
                </a:lnTo>
                <a:lnTo>
                  <a:pt x="3088" y="1680"/>
                </a:lnTo>
                <a:close/>
                <a:moveTo>
                  <a:pt x="3280" y="1791"/>
                </a:moveTo>
                <a:lnTo>
                  <a:pt x="3341" y="1897"/>
                </a:lnTo>
                <a:lnTo>
                  <a:pt x="3280" y="2006"/>
                </a:lnTo>
                <a:lnTo>
                  <a:pt x="3157" y="2006"/>
                </a:lnTo>
                <a:lnTo>
                  <a:pt x="3126" y="1952"/>
                </a:lnTo>
                <a:lnTo>
                  <a:pt x="3095" y="1897"/>
                </a:lnTo>
                <a:lnTo>
                  <a:pt x="3126" y="1845"/>
                </a:lnTo>
                <a:lnTo>
                  <a:pt x="3157" y="1791"/>
                </a:lnTo>
                <a:lnTo>
                  <a:pt x="3280" y="1791"/>
                </a:lnTo>
                <a:close/>
                <a:moveTo>
                  <a:pt x="3473" y="1680"/>
                </a:moveTo>
                <a:lnTo>
                  <a:pt x="3504" y="1734"/>
                </a:lnTo>
                <a:lnTo>
                  <a:pt x="3535" y="1786"/>
                </a:lnTo>
                <a:lnTo>
                  <a:pt x="3504" y="1841"/>
                </a:lnTo>
                <a:lnTo>
                  <a:pt x="3473" y="1893"/>
                </a:lnTo>
                <a:lnTo>
                  <a:pt x="3348" y="1893"/>
                </a:lnTo>
                <a:lnTo>
                  <a:pt x="3287" y="1786"/>
                </a:lnTo>
                <a:lnTo>
                  <a:pt x="3348" y="1680"/>
                </a:lnTo>
                <a:lnTo>
                  <a:pt x="3473" y="1680"/>
                </a:lnTo>
                <a:close/>
                <a:moveTo>
                  <a:pt x="3665" y="1791"/>
                </a:moveTo>
                <a:lnTo>
                  <a:pt x="3726" y="1897"/>
                </a:lnTo>
                <a:lnTo>
                  <a:pt x="3665" y="2006"/>
                </a:lnTo>
                <a:lnTo>
                  <a:pt x="3542" y="2006"/>
                </a:lnTo>
                <a:lnTo>
                  <a:pt x="3511" y="1952"/>
                </a:lnTo>
                <a:lnTo>
                  <a:pt x="3481" y="1897"/>
                </a:lnTo>
                <a:lnTo>
                  <a:pt x="3511" y="1845"/>
                </a:lnTo>
                <a:lnTo>
                  <a:pt x="3542" y="1791"/>
                </a:lnTo>
                <a:lnTo>
                  <a:pt x="3665" y="1791"/>
                </a:lnTo>
                <a:close/>
                <a:moveTo>
                  <a:pt x="3859" y="1680"/>
                </a:moveTo>
                <a:lnTo>
                  <a:pt x="3890" y="1734"/>
                </a:lnTo>
                <a:lnTo>
                  <a:pt x="3920" y="1786"/>
                </a:lnTo>
                <a:lnTo>
                  <a:pt x="3890" y="1841"/>
                </a:lnTo>
                <a:lnTo>
                  <a:pt x="3859" y="1893"/>
                </a:lnTo>
                <a:lnTo>
                  <a:pt x="3734" y="1893"/>
                </a:lnTo>
                <a:lnTo>
                  <a:pt x="3672" y="1786"/>
                </a:lnTo>
                <a:lnTo>
                  <a:pt x="3734" y="1680"/>
                </a:lnTo>
                <a:lnTo>
                  <a:pt x="3859" y="1680"/>
                </a:lnTo>
                <a:close/>
                <a:moveTo>
                  <a:pt x="4050" y="1791"/>
                </a:moveTo>
                <a:lnTo>
                  <a:pt x="4112" y="1897"/>
                </a:lnTo>
                <a:lnTo>
                  <a:pt x="4050" y="2006"/>
                </a:lnTo>
                <a:lnTo>
                  <a:pt x="3927" y="2006"/>
                </a:lnTo>
                <a:lnTo>
                  <a:pt x="3897" y="1952"/>
                </a:lnTo>
                <a:lnTo>
                  <a:pt x="3866" y="1897"/>
                </a:lnTo>
                <a:lnTo>
                  <a:pt x="3897" y="1845"/>
                </a:lnTo>
                <a:lnTo>
                  <a:pt x="3927" y="1791"/>
                </a:lnTo>
                <a:lnTo>
                  <a:pt x="4050" y="1791"/>
                </a:lnTo>
                <a:close/>
                <a:moveTo>
                  <a:pt x="4244" y="1680"/>
                </a:moveTo>
                <a:lnTo>
                  <a:pt x="4275" y="1734"/>
                </a:lnTo>
                <a:lnTo>
                  <a:pt x="4306" y="1786"/>
                </a:lnTo>
                <a:lnTo>
                  <a:pt x="4275" y="1841"/>
                </a:lnTo>
                <a:lnTo>
                  <a:pt x="4244" y="1893"/>
                </a:lnTo>
                <a:lnTo>
                  <a:pt x="4119" y="1893"/>
                </a:lnTo>
                <a:lnTo>
                  <a:pt x="4057" y="1786"/>
                </a:lnTo>
                <a:lnTo>
                  <a:pt x="4119" y="1680"/>
                </a:lnTo>
                <a:lnTo>
                  <a:pt x="4244" y="1680"/>
                </a:lnTo>
                <a:close/>
                <a:moveTo>
                  <a:pt x="4436" y="1791"/>
                </a:moveTo>
                <a:lnTo>
                  <a:pt x="4497" y="1897"/>
                </a:lnTo>
                <a:lnTo>
                  <a:pt x="4436" y="2006"/>
                </a:lnTo>
                <a:lnTo>
                  <a:pt x="4313" y="2006"/>
                </a:lnTo>
                <a:lnTo>
                  <a:pt x="4282" y="1952"/>
                </a:lnTo>
                <a:lnTo>
                  <a:pt x="4251" y="1897"/>
                </a:lnTo>
                <a:lnTo>
                  <a:pt x="4282" y="1845"/>
                </a:lnTo>
                <a:lnTo>
                  <a:pt x="4313" y="1791"/>
                </a:lnTo>
                <a:lnTo>
                  <a:pt x="4436" y="1791"/>
                </a:lnTo>
                <a:close/>
                <a:moveTo>
                  <a:pt x="4630" y="1680"/>
                </a:moveTo>
                <a:lnTo>
                  <a:pt x="4660" y="1734"/>
                </a:lnTo>
                <a:lnTo>
                  <a:pt x="4691" y="1786"/>
                </a:lnTo>
                <a:lnTo>
                  <a:pt x="4660" y="1841"/>
                </a:lnTo>
                <a:lnTo>
                  <a:pt x="4630" y="1893"/>
                </a:lnTo>
                <a:lnTo>
                  <a:pt x="4507" y="1893"/>
                </a:lnTo>
                <a:lnTo>
                  <a:pt x="4443" y="1786"/>
                </a:lnTo>
                <a:lnTo>
                  <a:pt x="4507" y="1680"/>
                </a:lnTo>
                <a:lnTo>
                  <a:pt x="4630" y="1680"/>
                </a:lnTo>
                <a:close/>
                <a:moveTo>
                  <a:pt x="4821" y="1791"/>
                </a:moveTo>
                <a:lnTo>
                  <a:pt x="4883" y="1897"/>
                </a:lnTo>
                <a:lnTo>
                  <a:pt x="4821" y="2006"/>
                </a:lnTo>
                <a:lnTo>
                  <a:pt x="4698" y="2006"/>
                </a:lnTo>
                <a:lnTo>
                  <a:pt x="4667" y="1952"/>
                </a:lnTo>
                <a:lnTo>
                  <a:pt x="4637" y="1897"/>
                </a:lnTo>
                <a:lnTo>
                  <a:pt x="4667" y="1845"/>
                </a:lnTo>
                <a:lnTo>
                  <a:pt x="4698" y="1791"/>
                </a:lnTo>
                <a:lnTo>
                  <a:pt x="4821" y="1791"/>
                </a:lnTo>
                <a:close/>
                <a:moveTo>
                  <a:pt x="5015" y="1680"/>
                </a:moveTo>
                <a:lnTo>
                  <a:pt x="5046" y="1734"/>
                </a:lnTo>
                <a:lnTo>
                  <a:pt x="5076" y="1786"/>
                </a:lnTo>
                <a:lnTo>
                  <a:pt x="5046" y="1841"/>
                </a:lnTo>
                <a:lnTo>
                  <a:pt x="5015" y="1893"/>
                </a:lnTo>
                <a:lnTo>
                  <a:pt x="4892" y="1893"/>
                </a:lnTo>
                <a:lnTo>
                  <a:pt x="4828" y="1786"/>
                </a:lnTo>
                <a:lnTo>
                  <a:pt x="4892" y="1680"/>
                </a:lnTo>
                <a:lnTo>
                  <a:pt x="5015" y="1680"/>
                </a:lnTo>
                <a:close/>
                <a:moveTo>
                  <a:pt x="5206" y="1791"/>
                </a:moveTo>
                <a:lnTo>
                  <a:pt x="5268" y="1897"/>
                </a:lnTo>
                <a:lnTo>
                  <a:pt x="5206" y="2006"/>
                </a:lnTo>
                <a:lnTo>
                  <a:pt x="5084" y="2006"/>
                </a:lnTo>
                <a:lnTo>
                  <a:pt x="5053" y="1952"/>
                </a:lnTo>
                <a:lnTo>
                  <a:pt x="5022" y="1897"/>
                </a:lnTo>
                <a:lnTo>
                  <a:pt x="5053" y="1845"/>
                </a:lnTo>
                <a:lnTo>
                  <a:pt x="5084" y="1791"/>
                </a:lnTo>
                <a:lnTo>
                  <a:pt x="5206" y="1791"/>
                </a:lnTo>
                <a:close/>
                <a:moveTo>
                  <a:pt x="5400" y="1680"/>
                </a:moveTo>
                <a:lnTo>
                  <a:pt x="5431" y="1734"/>
                </a:lnTo>
                <a:lnTo>
                  <a:pt x="5462" y="1786"/>
                </a:lnTo>
                <a:lnTo>
                  <a:pt x="5431" y="1841"/>
                </a:lnTo>
                <a:lnTo>
                  <a:pt x="5400" y="1893"/>
                </a:lnTo>
                <a:lnTo>
                  <a:pt x="5277" y="1893"/>
                </a:lnTo>
                <a:lnTo>
                  <a:pt x="5214" y="1786"/>
                </a:lnTo>
                <a:lnTo>
                  <a:pt x="5277" y="1680"/>
                </a:lnTo>
                <a:lnTo>
                  <a:pt x="5400" y="1680"/>
                </a:lnTo>
                <a:close/>
                <a:moveTo>
                  <a:pt x="5592" y="1791"/>
                </a:moveTo>
                <a:lnTo>
                  <a:pt x="5653" y="1897"/>
                </a:lnTo>
                <a:lnTo>
                  <a:pt x="5592" y="2006"/>
                </a:lnTo>
                <a:lnTo>
                  <a:pt x="5469" y="2006"/>
                </a:lnTo>
                <a:lnTo>
                  <a:pt x="5438" y="1952"/>
                </a:lnTo>
                <a:lnTo>
                  <a:pt x="5407" y="1897"/>
                </a:lnTo>
                <a:lnTo>
                  <a:pt x="5438" y="1845"/>
                </a:lnTo>
                <a:lnTo>
                  <a:pt x="5469" y="1791"/>
                </a:lnTo>
                <a:lnTo>
                  <a:pt x="5592" y="1791"/>
                </a:lnTo>
                <a:close/>
                <a:moveTo>
                  <a:pt x="5786" y="1680"/>
                </a:moveTo>
                <a:lnTo>
                  <a:pt x="5816" y="1734"/>
                </a:lnTo>
                <a:lnTo>
                  <a:pt x="5847" y="1786"/>
                </a:lnTo>
                <a:lnTo>
                  <a:pt x="5816" y="1841"/>
                </a:lnTo>
                <a:lnTo>
                  <a:pt x="5786" y="1893"/>
                </a:lnTo>
                <a:lnTo>
                  <a:pt x="5663" y="1893"/>
                </a:lnTo>
                <a:lnTo>
                  <a:pt x="5599" y="1786"/>
                </a:lnTo>
                <a:lnTo>
                  <a:pt x="5663" y="1680"/>
                </a:lnTo>
                <a:lnTo>
                  <a:pt x="5786" y="1680"/>
                </a:lnTo>
                <a:close/>
                <a:moveTo>
                  <a:pt x="5977" y="1791"/>
                </a:moveTo>
                <a:lnTo>
                  <a:pt x="6039" y="1897"/>
                </a:lnTo>
                <a:lnTo>
                  <a:pt x="5977" y="2006"/>
                </a:lnTo>
                <a:lnTo>
                  <a:pt x="5854" y="2006"/>
                </a:lnTo>
                <a:lnTo>
                  <a:pt x="5824" y="1952"/>
                </a:lnTo>
                <a:lnTo>
                  <a:pt x="5793" y="1897"/>
                </a:lnTo>
                <a:lnTo>
                  <a:pt x="5824" y="1845"/>
                </a:lnTo>
                <a:lnTo>
                  <a:pt x="5854" y="1791"/>
                </a:lnTo>
                <a:lnTo>
                  <a:pt x="5977" y="1791"/>
                </a:lnTo>
                <a:close/>
                <a:moveTo>
                  <a:pt x="6171" y="1680"/>
                </a:moveTo>
                <a:lnTo>
                  <a:pt x="6202" y="1734"/>
                </a:lnTo>
                <a:lnTo>
                  <a:pt x="6233" y="1786"/>
                </a:lnTo>
                <a:lnTo>
                  <a:pt x="6202" y="1841"/>
                </a:lnTo>
                <a:lnTo>
                  <a:pt x="6171" y="1893"/>
                </a:lnTo>
                <a:lnTo>
                  <a:pt x="6048" y="1893"/>
                </a:lnTo>
                <a:lnTo>
                  <a:pt x="5984" y="1786"/>
                </a:lnTo>
                <a:lnTo>
                  <a:pt x="6048" y="1680"/>
                </a:lnTo>
                <a:lnTo>
                  <a:pt x="6171" y="1680"/>
                </a:lnTo>
                <a:close/>
                <a:moveTo>
                  <a:pt x="6363" y="1791"/>
                </a:moveTo>
                <a:lnTo>
                  <a:pt x="6424" y="1897"/>
                </a:lnTo>
                <a:lnTo>
                  <a:pt x="6363" y="2006"/>
                </a:lnTo>
                <a:lnTo>
                  <a:pt x="6240" y="2006"/>
                </a:lnTo>
                <a:lnTo>
                  <a:pt x="6209" y="1952"/>
                </a:lnTo>
                <a:lnTo>
                  <a:pt x="6178" y="1897"/>
                </a:lnTo>
                <a:lnTo>
                  <a:pt x="6209" y="1845"/>
                </a:lnTo>
                <a:lnTo>
                  <a:pt x="6240" y="1791"/>
                </a:lnTo>
                <a:lnTo>
                  <a:pt x="6363" y="1791"/>
                </a:lnTo>
                <a:close/>
                <a:moveTo>
                  <a:pt x="6556" y="1680"/>
                </a:moveTo>
                <a:lnTo>
                  <a:pt x="6587" y="1734"/>
                </a:lnTo>
                <a:lnTo>
                  <a:pt x="6618" y="1786"/>
                </a:lnTo>
                <a:lnTo>
                  <a:pt x="6587" y="1841"/>
                </a:lnTo>
                <a:lnTo>
                  <a:pt x="6556" y="1893"/>
                </a:lnTo>
                <a:lnTo>
                  <a:pt x="6434" y="1893"/>
                </a:lnTo>
                <a:lnTo>
                  <a:pt x="6370" y="1786"/>
                </a:lnTo>
                <a:lnTo>
                  <a:pt x="6434" y="1680"/>
                </a:lnTo>
                <a:lnTo>
                  <a:pt x="6556" y="1680"/>
                </a:lnTo>
                <a:close/>
                <a:moveTo>
                  <a:pt x="6748" y="1791"/>
                </a:moveTo>
                <a:lnTo>
                  <a:pt x="6812" y="1897"/>
                </a:lnTo>
                <a:lnTo>
                  <a:pt x="6748" y="2006"/>
                </a:lnTo>
                <a:lnTo>
                  <a:pt x="6625" y="2006"/>
                </a:lnTo>
                <a:lnTo>
                  <a:pt x="6594" y="1952"/>
                </a:lnTo>
                <a:lnTo>
                  <a:pt x="6564" y="1897"/>
                </a:lnTo>
                <a:lnTo>
                  <a:pt x="6594" y="1845"/>
                </a:lnTo>
                <a:lnTo>
                  <a:pt x="6625" y="1791"/>
                </a:lnTo>
                <a:lnTo>
                  <a:pt x="6748" y="1791"/>
                </a:lnTo>
                <a:close/>
                <a:moveTo>
                  <a:pt x="6625" y="3340"/>
                </a:moveTo>
                <a:lnTo>
                  <a:pt x="6594" y="3288"/>
                </a:lnTo>
                <a:lnTo>
                  <a:pt x="6564" y="3234"/>
                </a:lnTo>
                <a:lnTo>
                  <a:pt x="6594" y="3182"/>
                </a:lnTo>
                <a:lnTo>
                  <a:pt x="6625" y="3127"/>
                </a:lnTo>
                <a:lnTo>
                  <a:pt x="6748" y="3127"/>
                </a:lnTo>
                <a:lnTo>
                  <a:pt x="6812" y="3234"/>
                </a:lnTo>
                <a:lnTo>
                  <a:pt x="6748" y="3340"/>
                </a:lnTo>
                <a:lnTo>
                  <a:pt x="6625" y="3340"/>
                </a:lnTo>
                <a:close/>
                <a:moveTo>
                  <a:pt x="6434" y="3229"/>
                </a:moveTo>
                <a:lnTo>
                  <a:pt x="6370" y="3123"/>
                </a:lnTo>
                <a:lnTo>
                  <a:pt x="6434" y="3016"/>
                </a:lnTo>
                <a:lnTo>
                  <a:pt x="6556" y="3016"/>
                </a:lnTo>
                <a:lnTo>
                  <a:pt x="6587" y="3068"/>
                </a:lnTo>
                <a:lnTo>
                  <a:pt x="6618" y="3123"/>
                </a:lnTo>
                <a:lnTo>
                  <a:pt x="6587" y="3177"/>
                </a:lnTo>
                <a:lnTo>
                  <a:pt x="6556" y="3229"/>
                </a:lnTo>
                <a:lnTo>
                  <a:pt x="6434" y="3229"/>
                </a:lnTo>
                <a:close/>
                <a:moveTo>
                  <a:pt x="6240" y="3340"/>
                </a:moveTo>
                <a:lnTo>
                  <a:pt x="6209" y="3288"/>
                </a:lnTo>
                <a:lnTo>
                  <a:pt x="6178" y="3234"/>
                </a:lnTo>
                <a:lnTo>
                  <a:pt x="6209" y="3182"/>
                </a:lnTo>
                <a:lnTo>
                  <a:pt x="6240" y="3127"/>
                </a:lnTo>
                <a:lnTo>
                  <a:pt x="6363" y="3127"/>
                </a:lnTo>
                <a:lnTo>
                  <a:pt x="6424" y="3234"/>
                </a:lnTo>
                <a:lnTo>
                  <a:pt x="6363" y="3340"/>
                </a:lnTo>
                <a:lnTo>
                  <a:pt x="6240" y="3340"/>
                </a:lnTo>
                <a:close/>
                <a:moveTo>
                  <a:pt x="6048" y="3229"/>
                </a:moveTo>
                <a:lnTo>
                  <a:pt x="5984" y="3123"/>
                </a:lnTo>
                <a:lnTo>
                  <a:pt x="6048" y="3016"/>
                </a:lnTo>
                <a:lnTo>
                  <a:pt x="6171" y="3016"/>
                </a:lnTo>
                <a:lnTo>
                  <a:pt x="6202" y="3068"/>
                </a:lnTo>
                <a:lnTo>
                  <a:pt x="6233" y="3123"/>
                </a:lnTo>
                <a:lnTo>
                  <a:pt x="6202" y="3177"/>
                </a:lnTo>
                <a:lnTo>
                  <a:pt x="6171" y="3229"/>
                </a:lnTo>
                <a:lnTo>
                  <a:pt x="6048" y="3229"/>
                </a:lnTo>
                <a:close/>
                <a:moveTo>
                  <a:pt x="5854" y="3340"/>
                </a:moveTo>
                <a:lnTo>
                  <a:pt x="5824" y="3288"/>
                </a:lnTo>
                <a:lnTo>
                  <a:pt x="5793" y="3234"/>
                </a:lnTo>
                <a:lnTo>
                  <a:pt x="5824" y="3182"/>
                </a:lnTo>
                <a:lnTo>
                  <a:pt x="5854" y="3127"/>
                </a:lnTo>
                <a:lnTo>
                  <a:pt x="5977" y="3127"/>
                </a:lnTo>
                <a:lnTo>
                  <a:pt x="6039" y="3234"/>
                </a:lnTo>
                <a:lnTo>
                  <a:pt x="5977" y="3340"/>
                </a:lnTo>
                <a:lnTo>
                  <a:pt x="5854" y="3340"/>
                </a:lnTo>
                <a:close/>
                <a:moveTo>
                  <a:pt x="5663" y="3229"/>
                </a:moveTo>
                <a:lnTo>
                  <a:pt x="5599" y="3123"/>
                </a:lnTo>
                <a:lnTo>
                  <a:pt x="5663" y="3016"/>
                </a:lnTo>
                <a:lnTo>
                  <a:pt x="5786" y="3016"/>
                </a:lnTo>
                <a:lnTo>
                  <a:pt x="5816" y="3068"/>
                </a:lnTo>
                <a:lnTo>
                  <a:pt x="5847" y="3123"/>
                </a:lnTo>
                <a:lnTo>
                  <a:pt x="5816" y="3177"/>
                </a:lnTo>
                <a:lnTo>
                  <a:pt x="5786" y="3229"/>
                </a:lnTo>
                <a:lnTo>
                  <a:pt x="5663" y="3229"/>
                </a:lnTo>
                <a:close/>
                <a:moveTo>
                  <a:pt x="5469" y="3340"/>
                </a:moveTo>
                <a:lnTo>
                  <a:pt x="5438" y="3288"/>
                </a:lnTo>
                <a:lnTo>
                  <a:pt x="5407" y="3234"/>
                </a:lnTo>
                <a:lnTo>
                  <a:pt x="5438" y="3182"/>
                </a:lnTo>
                <a:lnTo>
                  <a:pt x="5469" y="3127"/>
                </a:lnTo>
                <a:lnTo>
                  <a:pt x="5592" y="3127"/>
                </a:lnTo>
                <a:lnTo>
                  <a:pt x="5653" y="3234"/>
                </a:lnTo>
                <a:lnTo>
                  <a:pt x="5592" y="3340"/>
                </a:lnTo>
                <a:lnTo>
                  <a:pt x="5469" y="3340"/>
                </a:lnTo>
                <a:close/>
                <a:moveTo>
                  <a:pt x="5277" y="3229"/>
                </a:moveTo>
                <a:lnTo>
                  <a:pt x="5214" y="3123"/>
                </a:lnTo>
                <a:lnTo>
                  <a:pt x="5277" y="3016"/>
                </a:lnTo>
                <a:lnTo>
                  <a:pt x="5400" y="3016"/>
                </a:lnTo>
                <a:lnTo>
                  <a:pt x="5431" y="3068"/>
                </a:lnTo>
                <a:lnTo>
                  <a:pt x="5462" y="3123"/>
                </a:lnTo>
                <a:lnTo>
                  <a:pt x="5431" y="3177"/>
                </a:lnTo>
                <a:lnTo>
                  <a:pt x="5400" y="3229"/>
                </a:lnTo>
                <a:lnTo>
                  <a:pt x="5277" y="3229"/>
                </a:lnTo>
                <a:close/>
                <a:moveTo>
                  <a:pt x="5084" y="3340"/>
                </a:moveTo>
                <a:lnTo>
                  <a:pt x="5053" y="3288"/>
                </a:lnTo>
                <a:lnTo>
                  <a:pt x="5022" y="3234"/>
                </a:lnTo>
                <a:lnTo>
                  <a:pt x="5053" y="3182"/>
                </a:lnTo>
                <a:lnTo>
                  <a:pt x="5084" y="3127"/>
                </a:lnTo>
                <a:lnTo>
                  <a:pt x="5206" y="3127"/>
                </a:lnTo>
                <a:lnTo>
                  <a:pt x="5268" y="3234"/>
                </a:lnTo>
                <a:lnTo>
                  <a:pt x="5206" y="3340"/>
                </a:lnTo>
                <a:lnTo>
                  <a:pt x="5084" y="3340"/>
                </a:lnTo>
                <a:close/>
                <a:moveTo>
                  <a:pt x="4892" y="3229"/>
                </a:moveTo>
                <a:lnTo>
                  <a:pt x="4828" y="3123"/>
                </a:lnTo>
                <a:lnTo>
                  <a:pt x="4892" y="3016"/>
                </a:lnTo>
                <a:lnTo>
                  <a:pt x="5015" y="3016"/>
                </a:lnTo>
                <a:lnTo>
                  <a:pt x="5046" y="3068"/>
                </a:lnTo>
                <a:lnTo>
                  <a:pt x="5076" y="3123"/>
                </a:lnTo>
                <a:lnTo>
                  <a:pt x="5046" y="3177"/>
                </a:lnTo>
                <a:lnTo>
                  <a:pt x="5015" y="3229"/>
                </a:lnTo>
                <a:lnTo>
                  <a:pt x="4892" y="3229"/>
                </a:lnTo>
                <a:close/>
                <a:moveTo>
                  <a:pt x="4698" y="3340"/>
                </a:moveTo>
                <a:lnTo>
                  <a:pt x="4667" y="3288"/>
                </a:lnTo>
                <a:lnTo>
                  <a:pt x="4637" y="3234"/>
                </a:lnTo>
                <a:lnTo>
                  <a:pt x="4667" y="3182"/>
                </a:lnTo>
                <a:lnTo>
                  <a:pt x="4698" y="3127"/>
                </a:lnTo>
                <a:lnTo>
                  <a:pt x="4821" y="3127"/>
                </a:lnTo>
                <a:lnTo>
                  <a:pt x="4883" y="3234"/>
                </a:lnTo>
                <a:lnTo>
                  <a:pt x="4821" y="3340"/>
                </a:lnTo>
                <a:lnTo>
                  <a:pt x="4698" y="3340"/>
                </a:lnTo>
                <a:close/>
                <a:moveTo>
                  <a:pt x="4507" y="3229"/>
                </a:moveTo>
                <a:lnTo>
                  <a:pt x="4443" y="3123"/>
                </a:lnTo>
                <a:lnTo>
                  <a:pt x="4507" y="3016"/>
                </a:lnTo>
                <a:lnTo>
                  <a:pt x="4630" y="3016"/>
                </a:lnTo>
                <a:lnTo>
                  <a:pt x="4660" y="3068"/>
                </a:lnTo>
                <a:lnTo>
                  <a:pt x="4691" y="3123"/>
                </a:lnTo>
                <a:lnTo>
                  <a:pt x="4660" y="3177"/>
                </a:lnTo>
                <a:lnTo>
                  <a:pt x="4630" y="3229"/>
                </a:lnTo>
                <a:lnTo>
                  <a:pt x="4507" y="3229"/>
                </a:lnTo>
                <a:close/>
                <a:moveTo>
                  <a:pt x="4313" y="3340"/>
                </a:moveTo>
                <a:lnTo>
                  <a:pt x="4282" y="3288"/>
                </a:lnTo>
                <a:lnTo>
                  <a:pt x="4251" y="3234"/>
                </a:lnTo>
                <a:lnTo>
                  <a:pt x="4282" y="3182"/>
                </a:lnTo>
                <a:lnTo>
                  <a:pt x="4313" y="3127"/>
                </a:lnTo>
                <a:lnTo>
                  <a:pt x="4436" y="3127"/>
                </a:lnTo>
                <a:lnTo>
                  <a:pt x="4497" y="3234"/>
                </a:lnTo>
                <a:lnTo>
                  <a:pt x="4436" y="3340"/>
                </a:lnTo>
                <a:lnTo>
                  <a:pt x="4313" y="3340"/>
                </a:lnTo>
                <a:close/>
                <a:moveTo>
                  <a:pt x="4119" y="3229"/>
                </a:moveTo>
                <a:lnTo>
                  <a:pt x="4057" y="3123"/>
                </a:lnTo>
                <a:lnTo>
                  <a:pt x="4119" y="3016"/>
                </a:lnTo>
                <a:lnTo>
                  <a:pt x="4244" y="3016"/>
                </a:lnTo>
                <a:lnTo>
                  <a:pt x="4275" y="3068"/>
                </a:lnTo>
                <a:lnTo>
                  <a:pt x="4306" y="3123"/>
                </a:lnTo>
                <a:lnTo>
                  <a:pt x="4275" y="3177"/>
                </a:lnTo>
                <a:lnTo>
                  <a:pt x="4244" y="3229"/>
                </a:lnTo>
                <a:lnTo>
                  <a:pt x="4119" y="3229"/>
                </a:lnTo>
                <a:close/>
                <a:moveTo>
                  <a:pt x="3927" y="3340"/>
                </a:moveTo>
                <a:lnTo>
                  <a:pt x="3897" y="3288"/>
                </a:lnTo>
                <a:lnTo>
                  <a:pt x="3866" y="3234"/>
                </a:lnTo>
                <a:lnTo>
                  <a:pt x="3897" y="3182"/>
                </a:lnTo>
                <a:lnTo>
                  <a:pt x="3927" y="3127"/>
                </a:lnTo>
                <a:lnTo>
                  <a:pt x="4050" y="3127"/>
                </a:lnTo>
                <a:lnTo>
                  <a:pt x="4112" y="3234"/>
                </a:lnTo>
                <a:lnTo>
                  <a:pt x="4050" y="3340"/>
                </a:lnTo>
                <a:lnTo>
                  <a:pt x="3927" y="3340"/>
                </a:lnTo>
                <a:close/>
                <a:moveTo>
                  <a:pt x="3734" y="3229"/>
                </a:moveTo>
                <a:lnTo>
                  <a:pt x="3672" y="3123"/>
                </a:lnTo>
                <a:lnTo>
                  <a:pt x="3734" y="3016"/>
                </a:lnTo>
                <a:lnTo>
                  <a:pt x="3859" y="3016"/>
                </a:lnTo>
                <a:lnTo>
                  <a:pt x="3890" y="3068"/>
                </a:lnTo>
                <a:lnTo>
                  <a:pt x="3920" y="3123"/>
                </a:lnTo>
                <a:lnTo>
                  <a:pt x="3890" y="3177"/>
                </a:lnTo>
                <a:lnTo>
                  <a:pt x="3859" y="3229"/>
                </a:lnTo>
                <a:lnTo>
                  <a:pt x="3734" y="3229"/>
                </a:lnTo>
                <a:close/>
                <a:moveTo>
                  <a:pt x="3542" y="3340"/>
                </a:moveTo>
                <a:lnTo>
                  <a:pt x="3511" y="3288"/>
                </a:lnTo>
                <a:lnTo>
                  <a:pt x="3481" y="3234"/>
                </a:lnTo>
                <a:lnTo>
                  <a:pt x="3511" y="3182"/>
                </a:lnTo>
                <a:lnTo>
                  <a:pt x="3542" y="3127"/>
                </a:lnTo>
                <a:lnTo>
                  <a:pt x="3665" y="3127"/>
                </a:lnTo>
                <a:lnTo>
                  <a:pt x="3726" y="3234"/>
                </a:lnTo>
                <a:lnTo>
                  <a:pt x="3665" y="3340"/>
                </a:lnTo>
                <a:lnTo>
                  <a:pt x="3542" y="3340"/>
                </a:lnTo>
                <a:close/>
                <a:moveTo>
                  <a:pt x="3348" y="3229"/>
                </a:moveTo>
                <a:lnTo>
                  <a:pt x="3287" y="3123"/>
                </a:lnTo>
                <a:lnTo>
                  <a:pt x="3348" y="3016"/>
                </a:lnTo>
                <a:lnTo>
                  <a:pt x="3473" y="3016"/>
                </a:lnTo>
                <a:lnTo>
                  <a:pt x="3504" y="3068"/>
                </a:lnTo>
                <a:lnTo>
                  <a:pt x="3535" y="3123"/>
                </a:lnTo>
                <a:lnTo>
                  <a:pt x="3504" y="3177"/>
                </a:lnTo>
                <a:lnTo>
                  <a:pt x="3473" y="3229"/>
                </a:lnTo>
                <a:lnTo>
                  <a:pt x="3348" y="3229"/>
                </a:lnTo>
                <a:close/>
                <a:moveTo>
                  <a:pt x="3157" y="3340"/>
                </a:moveTo>
                <a:lnTo>
                  <a:pt x="3126" y="3288"/>
                </a:lnTo>
                <a:lnTo>
                  <a:pt x="3095" y="3234"/>
                </a:lnTo>
                <a:lnTo>
                  <a:pt x="3126" y="3182"/>
                </a:lnTo>
                <a:lnTo>
                  <a:pt x="3157" y="3127"/>
                </a:lnTo>
                <a:lnTo>
                  <a:pt x="3280" y="3127"/>
                </a:lnTo>
                <a:lnTo>
                  <a:pt x="3341" y="3234"/>
                </a:lnTo>
                <a:lnTo>
                  <a:pt x="3280" y="3340"/>
                </a:lnTo>
                <a:lnTo>
                  <a:pt x="3157" y="3340"/>
                </a:lnTo>
                <a:close/>
                <a:moveTo>
                  <a:pt x="2963" y="3229"/>
                </a:moveTo>
                <a:lnTo>
                  <a:pt x="2901" y="3123"/>
                </a:lnTo>
                <a:lnTo>
                  <a:pt x="2963" y="3016"/>
                </a:lnTo>
                <a:lnTo>
                  <a:pt x="3088" y="3016"/>
                </a:lnTo>
                <a:lnTo>
                  <a:pt x="3119" y="3068"/>
                </a:lnTo>
                <a:lnTo>
                  <a:pt x="3150" y="3123"/>
                </a:lnTo>
                <a:lnTo>
                  <a:pt x="3119" y="3177"/>
                </a:lnTo>
                <a:lnTo>
                  <a:pt x="3088" y="3229"/>
                </a:lnTo>
                <a:lnTo>
                  <a:pt x="2963" y="3229"/>
                </a:lnTo>
                <a:close/>
                <a:moveTo>
                  <a:pt x="2771" y="3340"/>
                </a:moveTo>
                <a:lnTo>
                  <a:pt x="2741" y="3288"/>
                </a:lnTo>
                <a:lnTo>
                  <a:pt x="2710" y="3234"/>
                </a:lnTo>
                <a:lnTo>
                  <a:pt x="2741" y="3182"/>
                </a:lnTo>
                <a:lnTo>
                  <a:pt x="2771" y="3127"/>
                </a:lnTo>
                <a:lnTo>
                  <a:pt x="2894" y="3127"/>
                </a:lnTo>
                <a:lnTo>
                  <a:pt x="2956" y="3234"/>
                </a:lnTo>
                <a:lnTo>
                  <a:pt x="2894" y="3340"/>
                </a:lnTo>
                <a:lnTo>
                  <a:pt x="2771" y="3340"/>
                </a:lnTo>
                <a:close/>
                <a:moveTo>
                  <a:pt x="2577" y="3229"/>
                </a:moveTo>
                <a:lnTo>
                  <a:pt x="2516" y="3123"/>
                </a:lnTo>
                <a:lnTo>
                  <a:pt x="2577" y="3016"/>
                </a:lnTo>
                <a:lnTo>
                  <a:pt x="2703" y="3016"/>
                </a:lnTo>
                <a:lnTo>
                  <a:pt x="2733" y="3068"/>
                </a:lnTo>
                <a:lnTo>
                  <a:pt x="2764" y="3123"/>
                </a:lnTo>
                <a:lnTo>
                  <a:pt x="2733" y="3177"/>
                </a:lnTo>
                <a:lnTo>
                  <a:pt x="2703" y="3229"/>
                </a:lnTo>
                <a:lnTo>
                  <a:pt x="2577" y="3229"/>
                </a:lnTo>
                <a:close/>
                <a:moveTo>
                  <a:pt x="2386" y="3340"/>
                </a:moveTo>
                <a:lnTo>
                  <a:pt x="2355" y="3288"/>
                </a:lnTo>
                <a:lnTo>
                  <a:pt x="2324" y="3234"/>
                </a:lnTo>
                <a:lnTo>
                  <a:pt x="2355" y="3182"/>
                </a:lnTo>
                <a:lnTo>
                  <a:pt x="2386" y="3127"/>
                </a:lnTo>
                <a:lnTo>
                  <a:pt x="2509" y="3127"/>
                </a:lnTo>
                <a:lnTo>
                  <a:pt x="2570" y="3234"/>
                </a:lnTo>
                <a:lnTo>
                  <a:pt x="2509" y="3340"/>
                </a:lnTo>
                <a:lnTo>
                  <a:pt x="2386" y="3340"/>
                </a:lnTo>
                <a:close/>
                <a:moveTo>
                  <a:pt x="2192" y="3229"/>
                </a:moveTo>
                <a:lnTo>
                  <a:pt x="2131" y="3123"/>
                </a:lnTo>
                <a:lnTo>
                  <a:pt x="2192" y="3016"/>
                </a:lnTo>
                <a:lnTo>
                  <a:pt x="2317" y="3016"/>
                </a:lnTo>
                <a:lnTo>
                  <a:pt x="2348" y="3068"/>
                </a:lnTo>
                <a:lnTo>
                  <a:pt x="2379" y="3123"/>
                </a:lnTo>
                <a:lnTo>
                  <a:pt x="2348" y="3177"/>
                </a:lnTo>
                <a:lnTo>
                  <a:pt x="2317" y="3229"/>
                </a:lnTo>
                <a:lnTo>
                  <a:pt x="2192" y="3229"/>
                </a:lnTo>
                <a:close/>
                <a:moveTo>
                  <a:pt x="2001" y="3340"/>
                </a:moveTo>
                <a:lnTo>
                  <a:pt x="1970" y="3288"/>
                </a:lnTo>
                <a:lnTo>
                  <a:pt x="1939" y="3234"/>
                </a:lnTo>
                <a:lnTo>
                  <a:pt x="1970" y="3182"/>
                </a:lnTo>
                <a:lnTo>
                  <a:pt x="2001" y="3127"/>
                </a:lnTo>
                <a:lnTo>
                  <a:pt x="2123" y="3127"/>
                </a:lnTo>
                <a:lnTo>
                  <a:pt x="2185" y="3234"/>
                </a:lnTo>
                <a:lnTo>
                  <a:pt x="2123" y="3340"/>
                </a:lnTo>
                <a:lnTo>
                  <a:pt x="2001" y="3340"/>
                </a:lnTo>
                <a:close/>
                <a:moveTo>
                  <a:pt x="1807" y="3229"/>
                </a:moveTo>
                <a:lnTo>
                  <a:pt x="1745" y="3123"/>
                </a:lnTo>
                <a:lnTo>
                  <a:pt x="1807" y="3016"/>
                </a:lnTo>
                <a:lnTo>
                  <a:pt x="1932" y="3016"/>
                </a:lnTo>
                <a:lnTo>
                  <a:pt x="1963" y="3068"/>
                </a:lnTo>
                <a:lnTo>
                  <a:pt x="1993" y="3123"/>
                </a:lnTo>
                <a:lnTo>
                  <a:pt x="1963" y="3177"/>
                </a:lnTo>
                <a:lnTo>
                  <a:pt x="1932" y="3229"/>
                </a:lnTo>
                <a:lnTo>
                  <a:pt x="1807" y="3229"/>
                </a:lnTo>
                <a:close/>
                <a:moveTo>
                  <a:pt x="1615" y="3340"/>
                </a:moveTo>
                <a:lnTo>
                  <a:pt x="1584" y="3288"/>
                </a:lnTo>
                <a:lnTo>
                  <a:pt x="1554" y="3234"/>
                </a:lnTo>
                <a:lnTo>
                  <a:pt x="1584" y="3182"/>
                </a:lnTo>
                <a:lnTo>
                  <a:pt x="1615" y="3127"/>
                </a:lnTo>
                <a:lnTo>
                  <a:pt x="1738" y="3127"/>
                </a:lnTo>
                <a:lnTo>
                  <a:pt x="1800" y="3234"/>
                </a:lnTo>
                <a:lnTo>
                  <a:pt x="1738" y="3340"/>
                </a:lnTo>
                <a:lnTo>
                  <a:pt x="1615" y="3340"/>
                </a:lnTo>
                <a:close/>
                <a:moveTo>
                  <a:pt x="1421" y="3229"/>
                </a:moveTo>
                <a:lnTo>
                  <a:pt x="1360" y="3123"/>
                </a:lnTo>
                <a:lnTo>
                  <a:pt x="1421" y="3016"/>
                </a:lnTo>
                <a:lnTo>
                  <a:pt x="1547" y="3016"/>
                </a:lnTo>
                <a:lnTo>
                  <a:pt x="1577" y="3068"/>
                </a:lnTo>
                <a:lnTo>
                  <a:pt x="1608" y="3123"/>
                </a:lnTo>
                <a:lnTo>
                  <a:pt x="1577" y="3177"/>
                </a:lnTo>
                <a:lnTo>
                  <a:pt x="1547" y="3229"/>
                </a:lnTo>
                <a:lnTo>
                  <a:pt x="1421" y="3229"/>
                </a:lnTo>
                <a:close/>
                <a:moveTo>
                  <a:pt x="1230" y="3340"/>
                </a:moveTo>
                <a:lnTo>
                  <a:pt x="1199" y="3288"/>
                </a:lnTo>
                <a:lnTo>
                  <a:pt x="1168" y="3234"/>
                </a:lnTo>
                <a:lnTo>
                  <a:pt x="1199" y="3182"/>
                </a:lnTo>
                <a:lnTo>
                  <a:pt x="1230" y="3127"/>
                </a:lnTo>
                <a:lnTo>
                  <a:pt x="1353" y="3127"/>
                </a:lnTo>
                <a:lnTo>
                  <a:pt x="1414" y="3234"/>
                </a:lnTo>
                <a:lnTo>
                  <a:pt x="1353" y="3340"/>
                </a:lnTo>
                <a:lnTo>
                  <a:pt x="1230" y="3340"/>
                </a:lnTo>
                <a:close/>
                <a:moveTo>
                  <a:pt x="1036" y="3229"/>
                </a:moveTo>
                <a:lnTo>
                  <a:pt x="974" y="3123"/>
                </a:lnTo>
                <a:lnTo>
                  <a:pt x="1036" y="3016"/>
                </a:lnTo>
                <a:lnTo>
                  <a:pt x="1161" y="3016"/>
                </a:lnTo>
                <a:lnTo>
                  <a:pt x="1192" y="3068"/>
                </a:lnTo>
                <a:lnTo>
                  <a:pt x="1223" y="3123"/>
                </a:lnTo>
                <a:lnTo>
                  <a:pt x="1192" y="3177"/>
                </a:lnTo>
                <a:lnTo>
                  <a:pt x="1161" y="3229"/>
                </a:lnTo>
                <a:lnTo>
                  <a:pt x="1036" y="3229"/>
                </a:lnTo>
                <a:close/>
                <a:moveTo>
                  <a:pt x="1161" y="1902"/>
                </a:moveTo>
                <a:lnTo>
                  <a:pt x="1192" y="1957"/>
                </a:lnTo>
                <a:lnTo>
                  <a:pt x="1223" y="2009"/>
                </a:lnTo>
                <a:lnTo>
                  <a:pt x="1192" y="2063"/>
                </a:lnTo>
                <a:lnTo>
                  <a:pt x="1161" y="2117"/>
                </a:lnTo>
                <a:lnTo>
                  <a:pt x="1036" y="2117"/>
                </a:lnTo>
                <a:lnTo>
                  <a:pt x="974" y="2009"/>
                </a:lnTo>
                <a:lnTo>
                  <a:pt x="1036" y="1902"/>
                </a:lnTo>
                <a:lnTo>
                  <a:pt x="1161" y="1902"/>
                </a:lnTo>
                <a:close/>
                <a:moveTo>
                  <a:pt x="1353" y="2013"/>
                </a:moveTo>
                <a:lnTo>
                  <a:pt x="1414" y="2120"/>
                </a:lnTo>
                <a:lnTo>
                  <a:pt x="1353" y="2229"/>
                </a:lnTo>
                <a:lnTo>
                  <a:pt x="1230" y="2229"/>
                </a:lnTo>
                <a:lnTo>
                  <a:pt x="1199" y="2174"/>
                </a:lnTo>
                <a:lnTo>
                  <a:pt x="1168" y="2120"/>
                </a:lnTo>
                <a:lnTo>
                  <a:pt x="1199" y="2068"/>
                </a:lnTo>
                <a:lnTo>
                  <a:pt x="1230" y="2013"/>
                </a:lnTo>
                <a:lnTo>
                  <a:pt x="1353" y="2013"/>
                </a:lnTo>
                <a:close/>
                <a:moveTo>
                  <a:pt x="1547" y="1902"/>
                </a:moveTo>
                <a:lnTo>
                  <a:pt x="1577" y="1957"/>
                </a:lnTo>
                <a:lnTo>
                  <a:pt x="1608" y="2009"/>
                </a:lnTo>
                <a:lnTo>
                  <a:pt x="1577" y="2063"/>
                </a:lnTo>
                <a:lnTo>
                  <a:pt x="1547" y="2117"/>
                </a:lnTo>
                <a:lnTo>
                  <a:pt x="1421" y="2117"/>
                </a:lnTo>
                <a:lnTo>
                  <a:pt x="1360" y="2009"/>
                </a:lnTo>
                <a:lnTo>
                  <a:pt x="1421" y="1902"/>
                </a:lnTo>
                <a:lnTo>
                  <a:pt x="1547" y="1902"/>
                </a:lnTo>
                <a:close/>
                <a:moveTo>
                  <a:pt x="1738" y="2013"/>
                </a:moveTo>
                <a:lnTo>
                  <a:pt x="1800" y="2120"/>
                </a:lnTo>
                <a:lnTo>
                  <a:pt x="1738" y="2229"/>
                </a:lnTo>
                <a:lnTo>
                  <a:pt x="1615" y="2229"/>
                </a:lnTo>
                <a:lnTo>
                  <a:pt x="1584" y="2174"/>
                </a:lnTo>
                <a:lnTo>
                  <a:pt x="1554" y="2120"/>
                </a:lnTo>
                <a:lnTo>
                  <a:pt x="1584" y="2068"/>
                </a:lnTo>
                <a:lnTo>
                  <a:pt x="1615" y="2013"/>
                </a:lnTo>
                <a:lnTo>
                  <a:pt x="1738" y="2013"/>
                </a:lnTo>
                <a:close/>
                <a:moveTo>
                  <a:pt x="1932" y="1902"/>
                </a:moveTo>
                <a:lnTo>
                  <a:pt x="1963" y="1957"/>
                </a:lnTo>
                <a:lnTo>
                  <a:pt x="1993" y="2009"/>
                </a:lnTo>
                <a:lnTo>
                  <a:pt x="1963" y="2063"/>
                </a:lnTo>
                <a:lnTo>
                  <a:pt x="1932" y="2117"/>
                </a:lnTo>
                <a:lnTo>
                  <a:pt x="1807" y="2117"/>
                </a:lnTo>
                <a:lnTo>
                  <a:pt x="1745" y="2009"/>
                </a:lnTo>
                <a:lnTo>
                  <a:pt x="1807" y="1902"/>
                </a:lnTo>
                <a:lnTo>
                  <a:pt x="1932" y="1902"/>
                </a:lnTo>
                <a:close/>
                <a:moveTo>
                  <a:pt x="2123" y="2013"/>
                </a:moveTo>
                <a:lnTo>
                  <a:pt x="2185" y="2120"/>
                </a:lnTo>
                <a:lnTo>
                  <a:pt x="2123" y="2229"/>
                </a:lnTo>
                <a:lnTo>
                  <a:pt x="2001" y="2229"/>
                </a:lnTo>
                <a:lnTo>
                  <a:pt x="1970" y="2174"/>
                </a:lnTo>
                <a:lnTo>
                  <a:pt x="1939" y="2120"/>
                </a:lnTo>
                <a:lnTo>
                  <a:pt x="1970" y="2068"/>
                </a:lnTo>
                <a:lnTo>
                  <a:pt x="2001" y="2013"/>
                </a:lnTo>
                <a:lnTo>
                  <a:pt x="2123" y="2013"/>
                </a:lnTo>
                <a:close/>
                <a:moveTo>
                  <a:pt x="2317" y="1902"/>
                </a:moveTo>
                <a:lnTo>
                  <a:pt x="2348" y="1957"/>
                </a:lnTo>
                <a:lnTo>
                  <a:pt x="2379" y="2009"/>
                </a:lnTo>
                <a:lnTo>
                  <a:pt x="2348" y="2063"/>
                </a:lnTo>
                <a:lnTo>
                  <a:pt x="2317" y="2117"/>
                </a:lnTo>
                <a:lnTo>
                  <a:pt x="2192" y="2117"/>
                </a:lnTo>
                <a:lnTo>
                  <a:pt x="2131" y="2009"/>
                </a:lnTo>
                <a:lnTo>
                  <a:pt x="2192" y="1902"/>
                </a:lnTo>
                <a:lnTo>
                  <a:pt x="2317" y="1902"/>
                </a:lnTo>
                <a:close/>
                <a:moveTo>
                  <a:pt x="2509" y="2013"/>
                </a:moveTo>
                <a:lnTo>
                  <a:pt x="2570" y="2120"/>
                </a:lnTo>
                <a:lnTo>
                  <a:pt x="2509" y="2229"/>
                </a:lnTo>
                <a:lnTo>
                  <a:pt x="2386" y="2229"/>
                </a:lnTo>
                <a:lnTo>
                  <a:pt x="2355" y="2174"/>
                </a:lnTo>
                <a:lnTo>
                  <a:pt x="2324" y="2120"/>
                </a:lnTo>
                <a:lnTo>
                  <a:pt x="2355" y="2068"/>
                </a:lnTo>
                <a:lnTo>
                  <a:pt x="2386" y="2013"/>
                </a:lnTo>
                <a:lnTo>
                  <a:pt x="2509" y="2013"/>
                </a:lnTo>
                <a:close/>
                <a:moveTo>
                  <a:pt x="2703" y="1902"/>
                </a:moveTo>
                <a:lnTo>
                  <a:pt x="2733" y="1957"/>
                </a:lnTo>
                <a:lnTo>
                  <a:pt x="2764" y="2009"/>
                </a:lnTo>
                <a:lnTo>
                  <a:pt x="2733" y="2063"/>
                </a:lnTo>
                <a:lnTo>
                  <a:pt x="2703" y="2117"/>
                </a:lnTo>
                <a:lnTo>
                  <a:pt x="2577" y="2117"/>
                </a:lnTo>
                <a:lnTo>
                  <a:pt x="2516" y="2009"/>
                </a:lnTo>
                <a:lnTo>
                  <a:pt x="2577" y="1902"/>
                </a:lnTo>
                <a:lnTo>
                  <a:pt x="2703" y="1902"/>
                </a:lnTo>
                <a:close/>
                <a:moveTo>
                  <a:pt x="2894" y="2013"/>
                </a:moveTo>
                <a:lnTo>
                  <a:pt x="2956" y="2120"/>
                </a:lnTo>
                <a:lnTo>
                  <a:pt x="2894" y="2229"/>
                </a:lnTo>
                <a:lnTo>
                  <a:pt x="2771" y="2229"/>
                </a:lnTo>
                <a:lnTo>
                  <a:pt x="2741" y="2174"/>
                </a:lnTo>
                <a:lnTo>
                  <a:pt x="2710" y="2120"/>
                </a:lnTo>
                <a:lnTo>
                  <a:pt x="2741" y="2068"/>
                </a:lnTo>
                <a:lnTo>
                  <a:pt x="2771" y="2013"/>
                </a:lnTo>
                <a:lnTo>
                  <a:pt x="2894" y="2013"/>
                </a:lnTo>
                <a:close/>
                <a:moveTo>
                  <a:pt x="3088" y="1902"/>
                </a:moveTo>
                <a:lnTo>
                  <a:pt x="3119" y="1957"/>
                </a:lnTo>
                <a:lnTo>
                  <a:pt x="3150" y="2009"/>
                </a:lnTo>
                <a:lnTo>
                  <a:pt x="3119" y="2063"/>
                </a:lnTo>
                <a:lnTo>
                  <a:pt x="3088" y="2117"/>
                </a:lnTo>
                <a:lnTo>
                  <a:pt x="2963" y="2117"/>
                </a:lnTo>
                <a:lnTo>
                  <a:pt x="2901" y="2009"/>
                </a:lnTo>
                <a:lnTo>
                  <a:pt x="2963" y="1902"/>
                </a:lnTo>
                <a:lnTo>
                  <a:pt x="3088" y="1902"/>
                </a:lnTo>
                <a:close/>
                <a:moveTo>
                  <a:pt x="3280" y="2013"/>
                </a:moveTo>
                <a:lnTo>
                  <a:pt x="3341" y="2120"/>
                </a:lnTo>
                <a:lnTo>
                  <a:pt x="3280" y="2229"/>
                </a:lnTo>
                <a:lnTo>
                  <a:pt x="3157" y="2229"/>
                </a:lnTo>
                <a:lnTo>
                  <a:pt x="3126" y="2174"/>
                </a:lnTo>
                <a:lnTo>
                  <a:pt x="3095" y="2120"/>
                </a:lnTo>
                <a:lnTo>
                  <a:pt x="3126" y="2068"/>
                </a:lnTo>
                <a:lnTo>
                  <a:pt x="3157" y="2013"/>
                </a:lnTo>
                <a:lnTo>
                  <a:pt x="3280" y="2013"/>
                </a:lnTo>
                <a:close/>
                <a:moveTo>
                  <a:pt x="3473" y="1902"/>
                </a:moveTo>
                <a:lnTo>
                  <a:pt x="3504" y="1957"/>
                </a:lnTo>
                <a:lnTo>
                  <a:pt x="3535" y="2009"/>
                </a:lnTo>
                <a:lnTo>
                  <a:pt x="3504" y="2063"/>
                </a:lnTo>
                <a:lnTo>
                  <a:pt x="3473" y="2117"/>
                </a:lnTo>
                <a:lnTo>
                  <a:pt x="3348" y="2117"/>
                </a:lnTo>
                <a:lnTo>
                  <a:pt x="3287" y="2009"/>
                </a:lnTo>
                <a:lnTo>
                  <a:pt x="3348" y="1902"/>
                </a:lnTo>
                <a:lnTo>
                  <a:pt x="3473" y="1902"/>
                </a:lnTo>
                <a:close/>
                <a:moveTo>
                  <a:pt x="3665" y="2013"/>
                </a:moveTo>
                <a:lnTo>
                  <a:pt x="3726" y="2120"/>
                </a:lnTo>
                <a:lnTo>
                  <a:pt x="3665" y="2229"/>
                </a:lnTo>
                <a:lnTo>
                  <a:pt x="3542" y="2229"/>
                </a:lnTo>
                <a:lnTo>
                  <a:pt x="3511" y="2174"/>
                </a:lnTo>
                <a:lnTo>
                  <a:pt x="3481" y="2120"/>
                </a:lnTo>
                <a:lnTo>
                  <a:pt x="3511" y="2068"/>
                </a:lnTo>
                <a:lnTo>
                  <a:pt x="3542" y="2013"/>
                </a:lnTo>
                <a:lnTo>
                  <a:pt x="3665" y="2013"/>
                </a:lnTo>
                <a:close/>
                <a:moveTo>
                  <a:pt x="3859" y="1902"/>
                </a:moveTo>
                <a:lnTo>
                  <a:pt x="3890" y="1957"/>
                </a:lnTo>
                <a:lnTo>
                  <a:pt x="3920" y="2009"/>
                </a:lnTo>
                <a:lnTo>
                  <a:pt x="3890" y="2063"/>
                </a:lnTo>
                <a:lnTo>
                  <a:pt x="3859" y="2117"/>
                </a:lnTo>
                <a:lnTo>
                  <a:pt x="3734" y="2117"/>
                </a:lnTo>
                <a:lnTo>
                  <a:pt x="3672" y="2009"/>
                </a:lnTo>
                <a:lnTo>
                  <a:pt x="3734" y="1902"/>
                </a:lnTo>
                <a:lnTo>
                  <a:pt x="3859" y="1902"/>
                </a:lnTo>
                <a:close/>
                <a:moveTo>
                  <a:pt x="4050" y="2013"/>
                </a:moveTo>
                <a:lnTo>
                  <a:pt x="4112" y="2120"/>
                </a:lnTo>
                <a:lnTo>
                  <a:pt x="4050" y="2229"/>
                </a:lnTo>
                <a:lnTo>
                  <a:pt x="3927" y="2229"/>
                </a:lnTo>
                <a:lnTo>
                  <a:pt x="3897" y="2174"/>
                </a:lnTo>
                <a:lnTo>
                  <a:pt x="3866" y="2120"/>
                </a:lnTo>
                <a:lnTo>
                  <a:pt x="3897" y="2068"/>
                </a:lnTo>
                <a:lnTo>
                  <a:pt x="3927" y="2013"/>
                </a:lnTo>
                <a:lnTo>
                  <a:pt x="4050" y="2013"/>
                </a:lnTo>
                <a:close/>
                <a:moveTo>
                  <a:pt x="4244" y="1902"/>
                </a:moveTo>
                <a:lnTo>
                  <a:pt x="4275" y="1957"/>
                </a:lnTo>
                <a:lnTo>
                  <a:pt x="4306" y="2009"/>
                </a:lnTo>
                <a:lnTo>
                  <a:pt x="4275" y="2063"/>
                </a:lnTo>
                <a:lnTo>
                  <a:pt x="4244" y="2117"/>
                </a:lnTo>
                <a:lnTo>
                  <a:pt x="4119" y="2117"/>
                </a:lnTo>
                <a:lnTo>
                  <a:pt x="4057" y="2009"/>
                </a:lnTo>
                <a:lnTo>
                  <a:pt x="4119" y="1902"/>
                </a:lnTo>
                <a:lnTo>
                  <a:pt x="4244" y="1902"/>
                </a:lnTo>
                <a:close/>
                <a:moveTo>
                  <a:pt x="4436" y="2013"/>
                </a:moveTo>
                <a:lnTo>
                  <a:pt x="4497" y="2120"/>
                </a:lnTo>
                <a:lnTo>
                  <a:pt x="4436" y="2229"/>
                </a:lnTo>
                <a:lnTo>
                  <a:pt x="4313" y="2229"/>
                </a:lnTo>
                <a:lnTo>
                  <a:pt x="4282" y="2174"/>
                </a:lnTo>
                <a:lnTo>
                  <a:pt x="4251" y="2120"/>
                </a:lnTo>
                <a:lnTo>
                  <a:pt x="4282" y="2068"/>
                </a:lnTo>
                <a:lnTo>
                  <a:pt x="4313" y="2013"/>
                </a:lnTo>
                <a:lnTo>
                  <a:pt x="4436" y="2013"/>
                </a:lnTo>
                <a:close/>
                <a:moveTo>
                  <a:pt x="4630" y="1902"/>
                </a:moveTo>
                <a:lnTo>
                  <a:pt x="4660" y="1957"/>
                </a:lnTo>
                <a:lnTo>
                  <a:pt x="4691" y="2009"/>
                </a:lnTo>
                <a:lnTo>
                  <a:pt x="4660" y="2063"/>
                </a:lnTo>
                <a:lnTo>
                  <a:pt x="4630" y="2117"/>
                </a:lnTo>
                <a:lnTo>
                  <a:pt x="4507" y="2117"/>
                </a:lnTo>
                <a:lnTo>
                  <a:pt x="4443" y="2009"/>
                </a:lnTo>
                <a:lnTo>
                  <a:pt x="4507" y="1902"/>
                </a:lnTo>
                <a:lnTo>
                  <a:pt x="4630" y="1902"/>
                </a:lnTo>
                <a:close/>
                <a:moveTo>
                  <a:pt x="4821" y="2013"/>
                </a:moveTo>
                <a:lnTo>
                  <a:pt x="4883" y="2120"/>
                </a:lnTo>
                <a:lnTo>
                  <a:pt x="4821" y="2229"/>
                </a:lnTo>
                <a:lnTo>
                  <a:pt x="4698" y="2229"/>
                </a:lnTo>
                <a:lnTo>
                  <a:pt x="4667" y="2174"/>
                </a:lnTo>
                <a:lnTo>
                  <a:pt x="4637" y="2120"/>
                </a:lnTo>
                <a:lnTo>
                  <a:pt x="4667" y="2068"/>
                </a:lnTo>
                <a:lnTo>
                  <a:pt x="4698" y="2013"/>
                </a:lnTo>
                <a:lnTo>
                  <a:pt x="4821" y="2013"/>
                </a:lnTo>
                <a:close/>
                <a:moveTo>
                  <a:pt x="5015" y="1902"/>
                </a:moveTo>
                <a:lnTo>
                  <a:pt x="5046" y="1957"/>
                </a:lnTo>
                <a:lnTo>
                  <a:pt x="5076" y="2009"/>
                </a:lnTo>
                <a:lnTo>
                  <a:pt x="5046" y="2063"/>
                </a:lnTo>
                <a:lnTo>
                  <a:pt x="5015" y="2117"/>
                </a:lnTo>
                <a:lnTo>
                  <a:pt x="4892" y="2117"/>
                </a:lnTo>
                <a:lnTo>
                  <a:pt x="4828" y="2009"/>
                </a:lnTo>
                <a:lnTo>
                  <a:pt x="4892" y="1902"/>
                </a:lnTo>
                <a:lnTo>
                  <a:pt x="5015" y="1902"/>
                </a:lnTo>
                <a:close/>
                <a:moveTo>
                  <a:pt x="5206" y="2013"/>
                </a:moveTo>
                <a:lnTo>
                  <a:pt x="5268" y="2120"/>
                </a:lnTo>
                <a:lnTo>
                  <a:pt x="5206" y="2229"/>
                </a:lnTo>
                <a:lnTo>
                  <a:pt x="5084" y="2229"/>
                </a:lnTo>
                <a:lnTo>
                  <a:pt x="5053" y="2174"/>
                </a:lnTo>
                <a:lnTo>
                  <a:pt x="5022" y="2120"/>
                </a:lnTo>
                <a:lnTo>
                  <a:pt x="5053" y="2068"/>
                </a:lnTo>
                <a:lnTo>
                  <a:pt x="5084" y="2013"/>
                </a:lnTo>
                <a:lnTo>
                  <a:pt x="5206" y="2013"/>
                </a:lnTo>
                <a:close/>
                <a:moveTo>
                  <a:pt x="5400" y="1902"/>
                </a:moveTo>
                <a:lnTo>
                  <a:pt x="5431" y="1957"/>
                </a:lnTo>
                <a:lnTo>
                  <a:pt x="5462" y="2009"/>
                </a:lnTo>
                <a:lnTo>
                  <a:pt x="5431" y="2063"/>
                </a:lnTo>
                <a:lnTo>
                  <a:pt x="5400" y="2117"/>
                </a:lnTo>
                <a:lnTo>
                  <a:pt x="5277" y="2117"/>
                </a:lnTo>
                <a:lnTo>
                  <a:pt x="5214" y="2009"/>
                </a:lnTo>
                <a:lnTo>
                  <a:pt x="5277" y="1902"/>
                </a:lnTo>
                <a:lnTo>
                  <a:pt x="5400" y="1902"/>
                </a:lnTo>
                <a:close/>
                <a:moveTo>
                  <a:pt x="5592" y="2013"/>
                </a:moveTo>
                <a:lnTo>
                  <a:pt x="5653" y="2120"/>
                </a:lnTo>
                <a:lnTo>
                  <a:pt x="5592" y="2229"/>
                </a:lnTo>
                <a:lnTo>
                  <a:pt x="5469" y="2229"/>
                </a:lnTo>
                <a:lnTo>
                  <a:pt x="5438" y="2174"/>
                </a:lnTo>
                <a:lnTo>
                  <a:pt x="5407" y="2120"/>
                </a:lnTo>
                <a:lnTo>
                  <a:pt x="5438" y="2068"/>
                </a:lnTo>
                <a:lnTo>
                  <a:pt x="5469" y="2013"/>
                </a:lnTo>
                <a:lnTo>
                  <a:pt x="5592" y="2013"/>
                </a:lnTo>
                <a:close/>
                <a:moveTo>
                  <a:pt x="5786" y="1902"/>
                </a:moveTo>
                <a:lnTo>
                  <a:pt x="5816" y="1957"/>
                </a:lnTo>
                <a:lnTo>
                  <a:pt x="5847" y="2009"/>
                </a:lnTo>
                <a:lnTo>
                  <a:pt x="5816" y="2063"/>
                </a:lnTo>
                <a:lnTo>
                  <a:pt x="5786" y="2117"/>
                </a:lnTo>
                <a:lnTo>
                  <a:pt x="5663" y="2117"/>
                </a:lnTo>
                <a:lnTo>
                  <a:pt x="5599" y="2009"/>
                </a:lnTo>
                <a:lnTo>
                  <a:pt x="5663" y="1902"/>
                </a:lnTo>
                <a:lnTo>
                  <a:pt x="5786" y="1902"/>
                </a:lnTo>
                <a:close/>
                <a:moveTo>
                  <a:pt x="5977" y="2013"/>
                </a:moveTo>
                <a:lnTo>
                  <a:pt x="6039" y="2120"/>
                </a:lnTo>
                <a:lnTo>
                  <a:pt x="5977" y="2229"/>
                </a:lnTo>
                <a:lnTo>
                  <a:pt x="5854" y="2229"/>
                </a:lnTo>
                <a:lnTo>
                  <a:pt x="5824" y="2174"/>
                </a:lnTo>
                <a:lnTo>
                  <a:pt x="5793" y="2120"/>
                </a:lnTo>
                <a:lnTo>
                  <a:pt x="5824" y="2068"/>
                </a:lnTo>
                <a:lnTo>
                  <a:pt x="5854" y="2013"/>
                </a:lnTo>
                <a:lnTo>
                  <a:pt x="5977" y="2013"/>
                </a:lnTo>
                <a:close/>
                <a:moveTo>
                  <a:pt x="6171" y="1902"/>
                </a:moveTo>
                <a:lnTo>
                  <a:pt x="6202" y="1957"/>
                </a:lnTo>
                <a:lnTo>
                  <a:pt x="6233" y="2009"/>
                </a:lnTo>
                <a:lnTo>
                  <a:pt x="6202" y="2063"/>
                </a:lnTo>
                <a:lnTo>
                  <a:pt x="6171" y="2117"/>
                </a:lnTo>
                <a:lnTo>
                  <a:pt x="6048" y="2117"/>
                </a:lnTo>
                <a:lnTo>
                  <a:pt x="5984" y="2009"/>
                </a:lnTo>
                <a:lnTo>
                  <a:pt x="6048" y="1902"/>
                </a:lnTo>
                <a:lnTo>
                  <a:pt x="6171" y="1902"/>
                </a:lnTo>
                <a:close/>
                <a:moveTo>
                  <a:pt x="6363" y="2013"/>
                </a:moveTo>
                <a:lnTo>
                  <a:pt x="6424" y="2120"/>
                </a:lnTo>
                <a:lnTo>
                  <a:pt x="6363" y="2229"/>
                </a:lnTo>
                <a:lnTo>
                  <a:pt x="6240" y="2229"/>
                </a:lnTo>
                <a:lnTo>
                  <a:pt x="6209" y="2174"/>
                </a:lnTo>
                <a:lnTo>
                  <a:pt x="6178" y="2120"/>
                </a:lnTo>
                <a:lnTo>
                  <a:pt x="6209" y="2068"/>
                </a:lnTo>
                <a:lnTo>
                  <a:pt x="6240" y="2013"/>
                </a:lnTo>
                <a:lnTo>
                  <a:pt x="6363" y="2013"/>
                </a:lnTo>
                <a:close/>
                <a:moveTo>
                  <a:pt x="6556" y="1902"/>
                </a:moveTo>
                <a:lnTo>
                  <a:pt x="6587" y="1957"/>
                </a:lnTo>
                <a:lnTo>
                  <a:pt x="6618" y="2009"/>
                </a:lnTo>
                <a:lnTo>
                  <a:pt x="6587" y="2063"/>
                </a:lnTo>
                <a:lnTo>
                  <a:pt x="6556" y="2117"/>
                </a:lnTo>
                <a:lnTo>
                  <a:pt x="6434" y="2117"/>
                </a:lnTo>
                <a:lnTo>
                  <a:pt x="6370" y="2009"/>
                </a:lnTo>
                <a:lnTo>
                  <a:pt x="6434" y="1902"/>
                </a:lnTo>
                <a:lnTo>
                  <a:pt x="6556" y="1902"/>
                </a:lnTo>
                <a:close/>
                <a:moveTo>
                  <a:pt x="6748" y="2013"/>
                </a:moveTo>
                <a:lnTo>
                  <a:pt x="6812" y="2120"/>
                </a:lnTo>
                <a:lnTo>
                  <a:pt x="6748" y="2229"/>
                </a:lnTo>
                <a:lnTo>
                  <a:pt x="6625" y="2229"/>
                </a:lnTo>
                <a:lnTo>
                  <a:pt x="6594" y="2174"/>
                </a:lnTo>
                <a:lnTo>
                  <a:pt x="6564" y="2120"/>
                </a:lnTo>
                <a:lnTo>
                  <a:pt x="6594" y="2068"/>
                </a:lnTo>
                <a:lnTo>
                  <a:pt x="6625" y="2013"/>
                </a:lnTo>
                <a:lnTo>
                  <a:pt x="6748" y="2013"/>
                </a:lnTo>
                <a:close/>
                <a:moveTo>
                  <a:pt x="6625" y="3118"/>
                </a:moveTo>
                <a:lnTo>
                  <a:pt x="6594" y="3066"/>
                </a:lnTo>
                <a:lnTo>
                  <a:pt x="6564" y="3011"/>
                </a:lnTo>
                <a:lnTo>
                  <a:pt x="6594" y="2957"/>
                </a:lnTo>
                <a:lnTo>
                  <a:pt x="6625" y="2905"/>
                </a:lnTo>
                <a:lnTo>
                  <a:pt x="6748" y="2905"/>
                </a:lnTo>
                <a:lnTo>
                  <a:pt x="6812" y="3011"/>
                </a:lnTo>
                <a:lnTo>
                  <a:pt x="6748" y="3118"/>
                </a:lnTo>
                <a:lnTo>
                  <a:pt x="6625" y="3118"/>
                </a:lnTo>
                <a:close/>
                <a:moveTo>
                  <a:pt x="6434" y="3007"/>
                </a:moveTo>
                <a:lnTo>
                  <a:pt x="6370" y="2900"/>
                </a:lnTo>
                <a:lnTo>
                  <a:pt x="6434" y="2794"/>
                </a:lnTo>
                <a:lnTo>
                  <a:pt x="6556" y="2794"/>
                </a:lnTo>
                <a:lnTo>
                  <a:pt x="6587" y="2846"/>
                </a:lnTo>
                <a:lnTo>
                  <a:pt x="6618" y="2900"/>
                </a:lnTo>
                <a:lnTo>
                  <a:pt x="6587" y="2955"/>
                </a:lnTo>
                <a:lnTo>
                  <a:pt x="6556" y="3007"/>
                </a:lnTo>
                <a:lnTo>
                  <a:pt x="6434" y="3007"/>
                </a:lnTo>
                <a:close/>
                <a:moveTo>
                  <a:pt x="6240" y="3118"/>
                </a:moveTo>
                <a:lnTo>
                  <a:pt x="6209" y="3066"/>
                </a:lnTo>
                <a:lnTo>
                  <a:pt x="6178" y="3011"/>
                </a:lnTo>
                <a:lnTo>
                  <a:pt x="6209" y="2957"/>
                </a:lnTo>
                <a:lnTo>
                  <a:pt x="6240" y="2905"/>
                </a:lnTo>
                <a:lnTo>
                  <a:pt x="6363" y="2905"/>
                </a:lnTo>
                <a:lnTo>
                  <a:pt x="6424" y="3011"/>
                </a:lnTo>
                <a:lnTo>
                  <a:pt x="6363" y="3118"/>
                </a:lnTo>
                <a:lnTo>
                  <a:pt x="6240" y="3118"/>
                </a:lnTo>
                <a:close/>
                <a:moveTo>
                  <a:pt x="6048" y="3007"/>
                </a:moveTo>
                <a:lnTo>
                  <a:pt x="5984" y="2900"/>
                </a:lnTo>
                <a:lnTo>
                  <a:pt x="6048" y="2794"/>
                </a:lnTo>
                <a:lnTo>
                  <a:pt x="6171" y="2794"/>
                </a:lnTo>
                <a:lnTo>
                  <a:pt x="6202" y="2846"/>
                </a:lnTo>
                <a:lnTo>
                  <a:pt x="6233" y="2900"/>
                </a:lnTo>
                <a:lnTo>
                  <a:pt x="6202" y="2955"/>
                </a:lnTo>
                <a:lnTo>
                  <a:pt x="6171" y="3007"/>
                </a:lnTo>
                <a:lnTo>
                  <a:pt x="6048" y="3007"/>
                </a:lnTo>
                <a:close/>
                <a:moveTo>
                  <a:pt x="5854" y="3118"/>
                </a:moveTo>
                <a:lnTo>
                  <a:pt x="5824" y="3066"/>
                </a:lnTo>
                <a:lnTo>
                  <a:pt x="5793" y="3011"/>
                </a:lnTo>
                <a:lnTo>
                  <a:pt x="5824" y="2957"/>
                </a:lnTo>
                <a:lnTo>
                  <a:pt x="5854" y="2905"/>
                </a:lnTo>
                <a:lnTo>
                  <a:pt x="5977" y="2905"/>
                </a:lnTo>
                <a:lnTo>
                  <a:pt x="6039" y="3011"/>
                </a:lnTo>
                <a:lnTo>
                  <a:pt x="5977" y="3118"/>
                </a:lnTo>
                <a:lnTo>
                  <a:pt x="5854" y="3118"/>
                </a:lnTo>
                <a:close/>
                <a:moveTo>
                  <a:pt x="5663" y="3007"/>
                </a:moveTo>
                <a:lnTo>
                  <a:pt x="5599" y="2900"/>
                </a:lnTo>
                <a:lnTo>
                  <a:pt x="5663" y="2794"/>
                </a:lnTo>
                <a:lnTo>
                  <a:pt x="5786" y="2794"/>
                </a:lnTo>
                <a:lnTo>
                  <a:pt x="5816" y="2846"/>
                </a:lnTo>
                <a:lnTo>
                  <a:pt x="5847" y="2900"/>
                </a:lnTo>
                <a:lnTo>
                  <a:pt x="5816" y="2955"/>
                </a:lnTo>
                <a:lnTo>
                  <a:pt x="5786" y="3007"/>
                </a:lnTo>
                <a:lnTo>
                  <a:pt x="5663" y="3007"/>
                </a:lnTo>
                <a:close/>
                <a:moveTo>
                  <a:pt x="5469" y="3118"/>
                </a:moveTo>
                <a:lnTo>
                  <a:pt x="5438" y="3066"/>
                </a:lnTo>
                <a:lnTo>
                  <a:pt x="5407" y="3011"/>
                </a:lnTo>
                <a:lnTo>
                  <a:pt x="5438" y="2957"/>
                </a:lnTo>
                <a:lnTo>
                  <a:pt x="5469" y="2905"/>
                </a:lnTo>
                <a:lnTo>
                  <a:pt x="5592" y="2905"/>
                </a:lnTo>
                <a:lnTo>
                  <a:pt x="5653" y="3011"/>
                </a:lnTo>
                <a:lnTo>
                  <a:pt x="5592" y="3118"/>
                </a:lnTo>
                <a:lnTo>
                  <a:pt x="5469" y="3118"/>
                </a:lnTo>
                <a:close/>
                <a:moveTo>
                  <a:pt x="5277" y="3007"/>
                </a:moveTo>
                <a:lnTo>
                  <a:pt x="5214" y="2900"/>
                </a:lnTo>
                <a:lnTo>
                  <a:pt x="5277" y="2794"/>
                </a:lnTo>
                <a:lnTo>
                  <a:pt x="5400" y="2794"/>
                </a:lnTo>
                <a:lnTo>
                  <a:pt x="5431" y="2846"/>
                </a:lnTo>
                <a:lnTo>
                  <a:pt x="5462" y="2900"/>
                </a:lnTo>
                <a:lnTo>
                  <a:pt x="5431" y="2955"/>
                </a:lnTo>
                <a:lnTo>
                  <a:pt x="5400" y="3007"/>
                </a:lnTo>
                <a:lnTo>
                  <a:pt x="5277" y="3007"/>
                </a:lnTo>
                <a:close/>
                <a:moveTo>
                  <a:pt x="5084" y="3118"/>
                </a:moveTo>
                <a:lnTo>
                  <a:pt x="5053" y="3066"/>
                </a:lnTo>
                <a:lnTo>
                  <a:pt x="5022" y="3011"/>
                </a:lnTo>
                <a:lnTo>
                  <a:pt x="5053" y="2957"/>
                </a:lnTo>
                <a:lnTo>
                  <a:pt x="5084" y="2905"/>
                </a:lnTo>
                <a:lnTo>
                  <a:pt x="5206" y="2905"/>
                </a:lnTo>
                <a:lnTo>
                  <a:pt x="5268" y="3011"/>
                </a:lnTo>
                <a:lnTo>
                  <a:pt x="5206" y="3118"/>
                </a:lnTo>
                <a:lnTo>
                  <a:pt x="5084" y="3118"/>
                </a:lnTo>
                <a:close/>
                <a:moveTo>
                  <a:pt x="4892" y="3007"/>
                </a:moveTo>
                <a:lnTo>
                  <a:pt x="4828" y="2900"/>
                </a:lnTo>
                <a:lnTo>
                  <a:pt x="4892" y="2794"/>
                </a:lnTo>
                <a:lnTo>
                  <a:pt x="5015" y="2794"/>
                </a:lnTo>
                <a:lnTo>
                  <a:pt x="5046" y="2846"/>
                </a:lnTo>
                <a:lnTo>
                  <a:pt x="5076" y="2900"/>
                </a:lnTo>
                <a:lnTo>
                  <a:pt x="5046" y="2955"/>
                </a:lnTo>
                <a:lnTo>
                  <a:pt x="5015" y="3007"/>
                </a:lnTo>
                <a:lnTo>
                  <a:pt x="4892" y="3007"/>
                </a:lnTo>
                <a:close/>
                <a:moveTo>
                  <a:pt x="4698" y="3118"/>
                </a:moveTo>
                <a:lnTo>
                  <a:pt x="4667" y="3066"/>
                </a:lnTo>
                <a:lnTo>
                  <a:pt x="4637" y="3011"/>
                </a:lnTo>
                <a:lnTo>
                  <a:pt x="4667" y="2957"/>
                </a:lnTo>
                <a:lnTo>
                  <a:pt x="4698" y="2905"/>
                </a:lnTo>
                <a:lnTo>
                  <a:pt x="4821" y="2905"/>
                </a:lnTo>
                <a:lnTo>
                  <a:pt x="4883" y="3011"/>
                </a:lnTo>
                <a:lnTo>
                  <a:pt x="4821" y="3118"/>
                </a:lnTo>
                <a:lnTo>
                  <a:pt x="4698" y="3118"/>
                </a:lnTo>
                <a:close/>
                <a:moveTo>
                  <a:pt x="4507" y="3007"/>
                </a:moveTo>
                <a:lnTo>
                  <a:pt x="4443" y="2900"/>
                </a:lnTo>
                <a:lnTo>
                  <a:pt x="4507" y="2794"/>
                </a:lnTo>
                <a:lnTo>
                  <a:pt x="4630" y="2794"/>
                </a:lnTo>
                <a:lnTo>
                  <a:pt x="4660" y="2846"/>
                </a:lnTo>
                <a:lnTo>
                  <a:pt x="4691" y="2900"/>
                </a:lnTo>
                <a:lnTo>
                  <a:pt x="4660" y="2955"/>
                </a:lnTo>
                <a:lnTo>
                  <a:pt x="4630" y="3007"/>
                </a:lnTo>
                <a:lnTo>
                  <a:pt x="4507" y="3007"/>
                </a:lnTo>
                <a:close/>
                <a:moveTo>
                  <a:pt x="4313" y="3118"/>
                </a:moveTo>
                <a:lnTo>
                  <a:pt x="4282" y="3066"/>
                </a:lnTo>
                <a:lnTo>
                  <a:pt x="4251" y="3011"/>
                </a:lnTo>
                <a:lnTo>
                  <a:pt x="4282" y="2957"/>
                </a:lnTo>
                <a:lnTo>
                  <a:pt x="4313" y="2905"/>
                </a:lnTo>
                <a:lnTo>
                  <a:pt x="4436" y="2905"/>
                </a:lnTo>
                <a:lnTo>
                  <a:pt x="4497" y="3011"/>
                </a:lnTo>
                <a:lnTo>
                  <a:pt x="4436" y="3118"/>
                </a:lnTo>
                <a:lnTo>
                  <a:pt x="4313" y="3118"/>
                </a:lnTo>
                <a:close/>
                <a:moveTo>
                  <a:pt x="4119" y="3007"/>
                </a:moveTo>
                <a:lnTo>
                  <a:pt x="4057" y="2900"/>
                </a:lnTo>
                <a:lnTo>
                  <a:pt x="4119" y="2794"/>
                </a:lnTo>
                <a:lnTo>
                  <a:pt x="4244" y="2794"/>
                </a:lnTo>
                <a:lnTo>
                  <a:pt x="4275" y="2846"/>
                </a:lnTo>
                <a:lnTo>
                  <a:pt x="4306" y="2900"/>
                </a:lnTo>
                <a:lnTo>
                  <a:pt x="4275" y="2955"/>
                </a:lnTo>
                <a:lnTo>
                  <a:pt x="4244" y="3007"/>
                </a:lnTo>
                <a:lnTo>
                  <a:pt x="4119" y="3007"/>
                </a:lnTo>
                <a:close/>
                <a:moveTo>
                  <a:pt x="3927" y="3118"/>
                </a:moveTo>
                <a:lnTo>
                  <a:pt x="3897" y="3066"/>
                </a:lnTo>
                <a:lnTo>
                  <a:pt x="3866" y="3011"/>
                </a:lnTo>
                <a:lnTo>
                  <a:pt x="3897" y="2957"/>
                </a:lnTo>
                <a:lnTo>
                  <a:pt x="3927" y="2905"/>
                </a:lnTo>
                <a:lnTo>
                  <a:pt x="4050" y="2905"/>
                </a:lnTo>
                <a:lnTo>
                  <a:pt x="4112" y="3011"/>
                </a:lnTo>
                <a:lnTo>
                  <a:pt x="4050" y="3118"/>
                </a:lnTo>
                <a:lnTo>
                  <a:pt x="3927" y="3118"/>
                </a:lnTo>
                <a:close/>
                <a:moveTo>
                  <a:pt x="3734" y="3007"/>
                </a:moveTo>
                <a:lnTo>
                  <a:pt x="3672" y="2900"/>
                </a:lnTo>
                <a:lnTo>
                  <a:pt x="3734" y="2794"/>
                </a:lnTo>
                <a:lnTo>
                  <a:pt x="3859" y="2794"/>
                </a:lnTo>
                <a:lnTo>
                  <a:pt x="3890" y="2846"/>
                </a:lnTo>
                <a:lnTo>
                  <a:pt x="3920" y="2900"/>
                </a:lnTo>
                <a:lnTo>
                  <a:pt x="3890" y="2955"/>
                </a:lnTo>
                <a:lnTo>
                  <a:pt x="3859" y="3007"/>
                </a:lnTo>
                <a:lnTo>
                  <a:pt x="3734" y="3007"/>
                </a:lnTo>
                <a:close/>
                <a:moveTo>
                  <a:pt x="3542" y="3118"/>
                </a:moveTo>
                <a:lnTo>
                  <a:pt x="3511" y="3066"/>
                </a:lnTo>
                <a:lnTo>
                  <a:pt x="3481" y="3011"/>
                </a:lnTo>
                <a:lnTo>
                  <a:pt x="3511" y="2957"/>
                </a:lnTo>
                <a:lnTo>
                  <a:pt x="3542" y="2905"/>
                </a:lnTo>
                <a:lnTo>
                  <a:pt x="3665" y="2905"/>
                </a:lnTo>
                <a:lnTo>
                  <a:pt x="3726" y="3011"/>
                </a:lnTo>
                <a:lnTo>
                  <a:pt x="3665" y="3118"/>
                </a:lnTo>
                <a:lnTo>
                  <a:pt x="3542" y="3118"/>
                </a:lnTo>
                <a:close/>
                <a:moveTo>
                  <a:pt x="3348" y="3007"/>
                </a:moveTo>
                <a:lnTo>
                  <a:pt x="3287" y="2900"/>
                </a:lnTo>
                <a:lnTo>
                  <a:pt x="3348" y="2794"/>
                </a:lnTo>
                <a:lnTo>
                  <a:pt x="3473" y="2794"/>
                </a:lnTo>
                <a:lnTo>
                  <a:pt x="3504" y="2846"/>
                </a:lnTo>
                <a:lnTo>
                  <a:pt x="3535" y="2900"/>
                </a:lnTo>
                <a:lnTo>
                  <a:pt x="3504" y="2955"/>
                </a:lnTo>
                <a:lnTo>
                  <a:pt x="3473" y="3007"/>
                </a:lnTo>
                <a:lnTo>
                  <a:pt x="3348" y="3007"/>
                </a:lnTo>
                <a:close/>
                <a:moveTo>
                  <a:pt x="3157" y="3118"/>
                </a:moveTo>
                <a:lnTo>
                  <a:pt x="3126" y="3066"/>
                </a:lnTo>
                <a:lnTo>
                  <a:pt x="3095" y="3011"/>
                </a:lnTo>
                <a:lnTo>
                  <a:pt x="3126" y="2957"/>
                </a:lnTo>
                <a:lnTo>
                  <a:pt x="3157" y="2905"/>
                </a:lnTo>
                <a:lnTo>
                  <a:pt x="3280" y="2905"/>
                </a:lnTo>
                <a:lnTo>
                  <a:pt x="3341" y="3011"/>
                </a:lnTo>
                <a:lnTo>
                  <a:pt x="3280" y="3118"/>
                </a:lnTo>
                <a:lnTo>
                  <a:pt x="3157" y="3118"/>
                </a:lnTo>
                <a:close/>
                <a:moveTo>
                  <a:pt x="2963" y="3007"/>
                </a:moveTo>
                <a:lnTo>
                  <a:pt x="2901" y="2900"/>
                </a:lnTo>
                <a:lnTo>
                  <a:pt x="2963" y="2794"/>
                </a:lnTo>
                <a:lnTo>
                  <a:pt x="3088" y="2794"/>
                </a:lnTo>
                <a:lnTo>
                  <a:pt x="3119" y="2846"/>
                </a:lnTo>
                <a:lnTo>
                  <a:pt x="3150" y="2900"/>
                </a:lnTo>
                <a:lnTo>
                  <a:pt x="3119" y="2955"/>
                </a:lnTo>
                <a:lnTo>
                  <a:pt x="3088" y="3007"/>
                </a:lnTo>
                <a:lnTo>
                  <a:pt x="2963" y="3007"/>
                </a:lnTo>
                <a:close/>
                <a:moveTo>
                  <a:pt x="2771" y="3118"/>
                </a:moveTo>
                <a:lnTo>
                  <a:pt x="2741" y="3066"/>
                </a:lnTo>
                <a:lnTo>
                  <a:pt x="2710" y="3011"/>
                </a:lnTo>
                <a:lnTo>
                  <a:pt x="2741" y="2957"/>
                </a:lnTo>
                <a:lnTo>
                  <a:pt x="2771" y="2905"/>
                </a:lnTo>
                <a:lnTo>
                  <a:pt x="2894" y="2905"/>
                </a:lnTo>
                <a:lnTo>
                  <a:pt x="2956" y="3011"/>
                </a:lnTo>
                <a:lnTo>
                  <a:pt x="2894" y="3118"/>
                </a:lnTo>
                <a:lnTo>
                  <a:pt x="2771" y="3118"/>
                </a:lnTo>
                <a:close/>
                <a:moveTo>
                  <a:pt x="2577" y="3007"/>
                </a:moveTo>
                <a:lnTo>
                  <a:pt x="2516" y="2900"/>
                </a:lnTo>
                <a:lnTo>
                  <a:pt x="2577" y="2794"/>
                </a:lnTo>
                <a:lnTo>
                  <a:pt x="2703" y="2794"/>
                </a:lnTo>
                <a:lnTo>
                  <a:pt x="2733" y="2846"/>
                </a:lnTo>
                <a:lnTo>
                  <a:pt x="2764" y="2900"/>
                </a:lnTo>
                <a:lnTo>
                  <a:pt x="2733" y="2955"/>
                </a:lnTo>
                <a:lnTo>
                  <a:pt x="2703" y="3007"/>
                </a:lnTo>
                <a:lnTo>
                  <a:pt x="2577" y="3007"/>
                </a:lnTo>
                <a:close/>
                <a:moveTo>
                  <a:pt x="2386" y="3118"/>
                </a:moveTo>
                <a:lnTo>
                  <a:pt x="2355" y="3066"/>
                </a:lnTo>
                <a:lnTo>
                  <a:pt x="2324" y="3011"/>
                </a:lnTo>
                <a:lnTo>
                  <a:pt x="2355" y="2957"/>
                </a:lnTo>
                <a:lnTo>
                  <a:pt x="2386" y="2905"/>
                </a:lnTo>
                <a:lnTo>
                  <a:pt x="2509" y="2905"/>
                </a:lnTo>
                <a:lnTo>
                  <a:pt x="2570" y="3011"/>
                </a:lnTo>
                <a:lnTo>
                  <a:pt x="2509" y="3118"/>
                </a:lnTo>
                <a:lnTo>
                  <a:pt x="2386" y="3118"/>
                </a:lnTo>
                <a:close/>
                <a:moveTo>
                  <a:pt x="2192" y="3007"/>
                </a:moveTo>
                <a:lnTo>
                  <a:pt x="2131" y="2900"/>
                </a:lnTo>
                <a:lnTo>
                  <a:pt x="2192" y="2794"/>
                </a:lnTo>
                <a:lnTo>
                  <a:pt x="2317" y="2794"/>
                </a:lnTo>
                <a:lnTo>
                  <a:pt x="2348" y="2846"/>
                </a:lnTo>
                <a:lnTo>
                  <a:pt x="2379" y="2900"/>
                </a:lnTo>
                <a:lnTo>
                  <a:pt x="2348" y="2955"/>
                </a:lnTo>
                <a:lnTo>
                  <a:pt x="2317" y="3007"/>
                </a:lnTo>
                <a:lnTo>
                  <a:pt x="2192" y="3007"/>
                </a:lnTo>
                <a:close/>
                <a:moveTo>
                  <a:pt x="2001" y="3118"/>
                </a:moveTo>
                <a:lnTo>
                  <a:pt x="1970" y="3066"/>
                </a:lnTo>
                <a:lnTo>
                  <a:pt x="1939" y="3011"/>
                </a:lnTo>
                <a:lnTo>
                  <a:pt x="1970" y="2957"/>
                </a:lnTo>
                <a:lnTo>
                  <a:pt x="2001" y="2905"/>
                </a:lnTo>
                <a:lnTo>
                  <a:pt x="2123" y="2905"/>
                </a:lnTo>
                <a:lnTo>
                  <a:pt x="2185" y="3011"/>
                </a:lnTo>
                <a:lnTo>
                  <a:pt x="2123" y="3118"/>
                </a:lnTo>
                <a:lnTo>
                  <a:pt x="2001" y="3118"/>
                </a:lnTo>
                <a:close/>
                <a:moveTo>
                  <a:pt x="1807" y="3007"/>
                </a:moveTo>
                <a:lnTo>
                  <a:pt x="1745" y="2900"/>
                </a:lnTo>
                <a:lnTo>
                  <a:pt x="1807" y="2794"/>
                </a:lnTo>
                <a:lnTo>
                  <a:pt x="1932" y="2794"/>
                </a:lnTo>
                <a:lnTo>
                  <a:pt x="1963" y="2846"/>
                </a:lnTo>
                <a:lnTo>
                  <a:pt x="1993" y="2900"/>
                </a:lnTo>
                <a:lnTo>
                  <a:pt x="1963" y="2955"/>
                </a:lnTo>
                <a:lnTo>
                  <a:pt x="1932" y="3007"/>
                </a:lnTo>
                <a:lnTo>
                  <a:pt x="1807" y="3007"/>
                </a:lnTo>
                <a:close/>
                <a:moveTo>
                  <a:pt x="1615" y="3118"/>
                </a:moveTo>
                <a:lnTo>
                  <a:pt x="1584" y="3066"/>
                </a:lnTo>
                <a:lnTo>
                  <a:pt x="1554" y="3011"/>
                </a:lnTo>
                <a:lnTo>
                  <a:pt x="1584" y="2957"/>
                </a:lnTo>
                <a:lnTo>
                  <a:pt x="1615" y="2905"/>
                </a:lnTo>
                <a:lnTo>
                  <a:pt x="1738" y="2905"/>
                </a:lnTo>
                <a:lnTo>
                  <a:pt x="1800" y="3011"/>
                </a:lnTo>
                <a:lnTo>
                  <a:pt x="1738" y="3118"/>
                </a:lnTo>
                <a:lnTo>
                  <a:pt x="1615" y="3118"/>
                </a:lnTo>
                <a:close/>
                <a:moveTo>
                  <a:pt x="1421" y="3007"/>
                </a:moveTo>
                <a:lnTo>
                  <a:pt x="1360" y="2900"/>
                </a:lnTo>
                <a:lnTo>
                  <a:pt x="1421" y="2794"/>
                </a:lnTo>
                <a:lnTo>
                  <a:pt x="1547" y="2794"/>
                </a:lnTo>
                <a:lnTo>
                  <a:pt x="1577" y="2846"/>
                </a:lnTo>
                <a:lnTo>
                  <a:pt x="1608" y="2900"/>
                </a:lnTo>
                <a:lnTo>
                  <a:pt x="1577" y="2955"/>
                </a:lnTo>
                <a:lnTo>
                  <a:pt x="1547" y="3007"/>
                </a:lnTo>
                <a:lnTo>
                  <a:pt x="1421" y="3007"/>
                </a:lnTo>
                <a:close/>
                <a:moveTo>
                  <a:pt x="1230" y="3118"/>
                </a:moveTo>
                <a:lnTo>
                  <a:pt x="1199" y="3066"/>
                </a:lnTo>
                <a:lnTo>
                  <a:pt x="1168" y="3011"/>
                </a:lnTo>
                <a:lnTo>
                  <a:pt x="1199" y="2957"/>
                </a:lnTo>
                <a:lnTo>
                  <a:pt x="1230" y="2905"/>
                </a:lnTo>
                <a:lnTo>
                  <a:pt x="1353" y="2905"/>
                </a:lnTo>
                <a:lnTo>
                  <a:pt x="1414" y="3011"/>
                </a:lnTo>
                <a:lnTo>
                  <a:pt x="1353" y="3118"/>
                </a:lnTo>
                <a:lnTo>
                  <a:pt x="1230" y="3118"/>
                </a:lnTo>
                <a:close/>
                <a:moveTo>
                  <a:pt x="1036" y="3007"/>
                </a:moveTo>
                <a:lnTo>
                  <a:pt x="974" y="2900"/>
                </a:lnTo>
                <a:lnTo>
                  <a:pt x="1036" y="2794"/>
                </a:lnTo>
                <a:lnTo>
                  <a:pt x="1161" y="2794"/>
                </a:lnTo>
                <a:lnTo>
                  <a:pt x="1192" y="2846"/>
                </a:lnTo>
                <a:lnTo>
                  <a:pt x="1223" y="2900"/>
                </a:lnTo>
                <a:lnTo>
                  <a:pt x="1192" y="2955"/>
                </a:lnTo>
                <a:lnTo>
                  <a:pt x="1161" y="3007"/>
                </a:lnTo>
                <a:lnTo>
                  <a:pt x="1036" y="3007"/>
                </a:lnTo>
                <a:close/>
                <a:moveTo>
                  <a:pt x="1161" y="2124"/>
                </a:moveTo>
                <a:lnTo>
                  <a:pt x="1192" y="2179"/>
                </a:lnTo>
                <a:lnTo>
                  <a:pt x="1223" y="2231"/>
                </a:lnTo>
                <a:lnTo>
                  <a:pt x="1192" y="2285"/>
                </a:lnTo>
                <a:lnTo>
                  <a:pt x="1161" y="2340"/>
                </a:lnTo>
                <a:lnTo>
                  <a:pt x="1036" y="2340"/>
                </a:lnTo>
                <a:lnTo>
                  <a:pt x="974" y="2231"/>
                </a:lnTo>
                <a:lnTo>
                  <a:pt x="1036" y="2124"/>
                </a:lnTo>
                <a:lnTo>
                  <a:pt x="1161" y="2124"/>
                </a:lnTo>
                <a:close/>
                <a:moveTo>
                  <a:pt x="1353" y="2236"/>
                </a:moveTo>
                <a:lnTo>
                  <a:pt x="1414" y="2344"/>
                </a:lnTo>
                <a:lnTo>
                  <a:pt x="1353" y="2451"/>
                </a:lnTo>
                <a:lnTo>
                  <a:pt x="1230" y="2451"/>
                </a:lnTo>
                <a:lnTo>
                  <a:pt x="1199" y="2396"/>
                </a:lnTo>
                <a:lnTo>
                  <a:pt x="1168" y="2344"/>
                </a:lnTo>
                <a:lnTo>
                  <a:pt x="1199" y="2290"/>
                </a:lnTo>
                <a:lnTo>
                  <a:pt x="1230" y="2236"/>
                </a:lnTo>
                <a:lnTo>
                  <a:pt x="1353" y="2236"/>
                </a:lnTo>
                <a:close/>
                <a:moveTo>
                  <a:pt x="1547" y="2124"/>
                </a:moveTo>
                <a:lnTo>
                  <a:pt x="1577" y="2179"/>
                </a:lnTo>
                <a:lnTo>
                  <a:pt x="1608" y="2231"/>
                </a:lnTo>
                <a:lnTo>
                  <a:pt x="1577" y="2285"/>
                </a:lnTo>
                <a:lnTo>
                  <a:pt x="1547" y="2340"/>
                </a:lnTo>
                <a:lnTo>
                  <a:pt x="1421" y="2340"/>
                </a:lnTo>
                <a:lnTo>
                  <a:pt x="1360" y="2231"/>
                </a:lnTo>
                <a:lnTo>
                  <a:pt x="1421" y="2124"/>
                </a:lnTo>
                <a:lnTo>
                  <a:pt x="1547" y="2124"/>
                </a:lnTo>
                <a:close/>
                <a:moveTo>
                  <a:pt x="1738" y="2236"/>
                </a:moveTo>
                <a:lnTo>
                  <a:pt x="1800" y="2344"/>
                </a:lnTo>
                <a:lnTo>
                  <a:pt x="1738" y="2451"/>
                </a:lnTo>
                <a:lnTo>
                  <a:pt x="1615" y="2451"/>
                </a:lnTo>
                <a:lnTo>
                  <a:pt x="1584" y="2396"/>
                </a:lnTo>
                <a:lnTo>
                  <a:pt x="1554" y="2344"/>
                </a:lnTo>
                <a:lnTo>
                  <a:pt x="1584" y="2290"/>
                </a:lnTo>
                <a:lnTo>
                  <a:pt x="1615" y="2236"/>
                </a:lnTo>
                <a:lnTo>
                  <a:pt x="1738" y="2236"/>
                </a:lnTo>
                <a:close/>
                <a:moveTo>
                  <a:pt x="1932" y="2124"/>
                </a:moveTo>
                <a:lnTo>
                  <a:pt x="1963" y="2179"/>
                </a:lnTo>
                <a:lnTo>
                  <a:pt x="1993" y="2231"/>
                </a:lnTo>
                <a:lnTo>
                  <a:pt x="1963" y="2285"/>
                </a:lnTo>
                <a:lnTo>
                  <a:pt x="1932" y="2340"/>
                </a:lnTo>
                <a:lnTo>
                  <a:pt x="1807" y="2340"/>
                </a:lnTo>
                <a:lnTo>
                  <a:pt x="1745" y="2231"/>
                </a:lnTo>
                <a:lnTo>
                  <a:pt x="1807" y="2124"/>
                </a:lnTo>
                <a:lnTo>
                  <a:pt x="1932" y="2124"/>
                </a:lnTo>
                <a:close/>
                <a:moveTo>
                  <a:pt x="2123" y="2236"/>
                </a:moveTo>
                <a:lnTo>
                  <a:pt x="2185" y="2344"/>
                </a:lnTo>
                <a:lnTo>
                  <a:pt x="2123" y="2451"/>
                </a:lnTo>
                <a:lnTo>
                  <a:pt x="2001" y="2451"/>
                </a:lnTo>
                <a:lnTo>
                  <a:pt x="1970" y="2396"/>
                </a:lnTo>
                <a:lnTo>
                  <a:pt x="1939" y="2344"/>
                </a:lnTo>
                <a:lnTo>
                  <a:pt x="1970" y="2290"/>
                </a:lnTo>
                <a:lnTo>
                  <a:pt x="2001" y="2236"/>
                </a:lnTo>
                <a:lnTo>
                  <a:pt x="2123" y="2236"/>
                </a:lnTo>
                <a:close/>
                <a:moveTo>
                  <a:pt x="2317" y="2124"/>
                </a:moveTo>
                <a:lnTo>
                  <a:pt x="2348" y="2179"/>
                </a:lnTo>
                <a:lnTo>
                  <a:pt x="2379" y="2231"/>
                </a:lnTo>
                <a:lnTo>
                  <a:pt x="2348" y="2285"/>
                </a:lnTo>
                <a:lnTo>
                  <a:pt x="2317" y="2340"/>
                </a:lnTo>
                <a:lnTo>
                  <a:pt x="2192" y="2340"/>
                </a:lnTo>
                <a:lnTo>
                  <a:pt x="2131" y="2231"/>
                </a:lnTo>
                <a:lnTo>
                  <a:pt x="2192" y="2124"/>
                </a:lnTo>
                <a:lnTo>
                  <a:pt x="2317" y="2124"/>
                </a:lnTo>
                <a:close/>
                <a:moveTo>
                  <a:pt x="2509" y="2236"/>
                </a:moveTo>
                <a:lnTo>
                  <a:pt x="2570" y="2344"/>
                </a:lnTo>
                <a:lnTo>
                  <a:pt x="2509" y="2451"/>
                </a:lnTo>
                <a:lnTo>
                  <a:pt x="2386" y="2451"/>
                </a:lnTo>
                <a:lnTo>
                  <a:pt x="2355" y="2396"/>
                </a:lnTo>
                <a:lnTo>
                  <a:pt x="2324" y="2344"/>
                </a:lnTo>
                <a:lnTo>
                  <a:pt x="2355" y="2290"/>
                </a:lnTo>
                <a:lnTo>
                  <a:pt x="2386" y="2236"/>
                </a:lnTo>
                <a:lnTo>
                  <a:pt x="2509" y="2236"/>
                </a:lnTo>
                <a:close/>
                <a:moveTo>
                  <a:pt x="2703" y="2124"/>
                </a:moveTo>
                <a:lnTo>
                  <a:pt x="2733" y="2179"/>
                </a:lnTo>
                <a:lnTo>
                  <a:pt x="2764" y="2231"/>
                </a:lnTo>
                <a:lnTo>
                  <a:pt x="2733" y="2285"/>
                </a:lnTo>
                <a:lnTo>
                  <a:pt x="2703" y="2340"/>
                </a:lnTo>
                <a:lnTo>
                  <a:pt x="2577" y="2340"/>
                </a:lnTo>
                <a:lnTo>
                  <a:pt x="2516" y="2231"/>
                </a:lnTo>
                <a:lnTo>
                  <a:pt x="2577" y="2124"/>
                </a:lnTo>
                <a:lnTo>
                  <a:pt x="2703" y="2124"/>
                </a:lnTo>
                <a:close/>
                <a:moveTo>
                  <a:pt x="2894" y="2236"/>
                </a:moveTo>
                <a:lnTo>
                  <a:pt x="2956" y="2344"/>
                </a:lnTo>
                <a:lnTo>
                  <a:pt x="2894" y="2451"/>
                </a:lnTo>
                <a:lnTo>
                  <a:pt x="2771" y="2451"/>
                </a:lnTo>
                <a:lnTo>
                  <a:pt x="2741" y="2396"/>
                </a:lnTo>
                <a:lnTo>
                  <a:pt x="2710" y="2344"/>
                </a:lnTo>
                <a:lnTo>
                  <a:pt x="2741" y="2290"/>
                </a:lnTo>
                <a:lnTo>
                  <a:pt x="2771" y="2236"/>
                </a:lnTo>
                <a:lnTo>
                  <a:pt x="2894" y="2236"/>
                </a:lnTo>
                <a:close/>
                <a:moveTo>
                  <a:pt x="3088" y="2124"/>
                </a:moveTo>
                <a:lnTo>
                  <a:pt x="3119" y="2179"/>
                </a:lnTo>
                <a:lnTo>
                  <a:pt x="3150" y="2231"/>
                </a:lnTo>
                <a:lnTo>
                  <a:pt x="3119" y="2285"/>
                </a:lnTo>
                <a:lnTo>
                  <a:pt x="3088" y="2340"/>
                </a:lnTo>
                <a:lnTo>
                  <a:pt x="2963" y="2340"/>
                </a:lnTo>
                <a:lnTo>
                  <a:pt x="2901" y="2231"/>
                </a:lnTo>
                <a:lnTo>
                  <a:pt x="2963" y="2124"/>
                </a:lnTo>
                <a:lnTo>
                  <a:pt x="3088" y="2124"/>
                </a:lnTo>
                <a:close/>
                <a:moveTo>
                  <a:pt x="3280" y="2236"/>
                </a:moveTo>
                <a:lnTo>
                  <a:pt x="3341" y="2344"/>
                </a:lnTo>
                <a:lnTo>
                  <a:pt x="3280" y="2451"/>
                </a:lnTo>
                <a:lnTo>
                  <a:pt x="3157" y="2451"/>
                </a:lnTo>
                <a:lnTo>
                  <a:pt x="3126" y="2396"/>
                </a:lnTo>
                <a:lnTo>
                  <a:pt x="3095" y="2344"/>
                </a:lnTo>
                <a:lnTo>
                  <a:pt x="3126" y="2290"/>
                </a:lnTo>
                <a:lnTo>
                  <a:pt x="3157" y="2236"/>
                </a:lnTo>
                <a:lnTo>
                  <a:pt x="3280" y="2236"/>
                </a:lnTo>
                <a:close/>
                <a:moveTo>
                  <a:pt x="3473" y="2124"/>
                </a:moveTo>
                <a:lnTo>
                  <a:pt x="3504" y="2179"/>
                </a:lnTo>
                <a:lnTo>
                  <a:pt x="3535" y="2231"/>
                </a:lnTo>
                <a:lnTo>
                  <a:pt x="3504" y="2285"/>
                </a:lnTo>
                <a:lnTo>
                  <a:pt x="3473" y="2340"/>
                </a:lnTo>
                <a:lnTo>
                  <a:pt x="3348" y="2340"/>
                </a:lnTo>
                <a:lnTo>
                  <a:pt x="3287" y="2231"/>
                </a:lnTo>
                <a:lnTo>
                  <a:pt x="3348" y="2124"/>
                </a:lnTo>
                <a:lnTo>
                  <a:pt x="3473" y="2124"/>
                </a:lnTo>
                <a:close/>
                <a:moveTo>
                  <a:pt x="3665" y="2236"/>
                </a:moveTo>
                <a:lnTo>
                  <a:pt x="3726" y="2344"/>
                </a:lnTo>
                <a:lnTo>
                  <a:pt x="3665" y="2451"/>
                </a:lnTo>
                <a:lnTo>
                  <a:pt x="3542" y="2451"/>
                </a:lnTo>
                <a:lnTo>
                  <a:pt x="3511" y="2396"/>
                </a:lnTo>
                <a:lnTo>
                  <a:pt x="3481" y="2344"/>
                </a:lnTo>
                <a:lnTo>
                  <a:pt x="3511" y="2290"/>
                </a:lnTo>
                <a:lnTo>
                  <a:pt x="3542" y="2236"/>
                </a:lnTo>
                <a:lnTo>
                  <a:pt x="3665" y="2236"/>
                </a:lnTo>
                <a:close/>
                <a:moveTo>
                  <a:pt x="3859" y="2124"/>
                </a:moveTo>
                <a:lnTo>
                  <a:pt x="3890" y="2179"/>
                </a:lnTo>
                <a:lnTo>
                  <a:pt x="3920" y="2231"/>
                </a:lnTo>
                <a:lnTo>
                  <a:pt x="3890" y="2285"/>
                </a:lnTo>
                <a:lnTo>
                  <a:pt x="3859" y="2340"/>
                </a:lnTo>
                <a:lnTo>
                  <a:pt x="3734" y="2340"/>
                </a:lnTo>
                <a:lnTo>
                  <a:pt x="3672" y="2231"/>
                </a:lnTo>
                <a:lnTo>
                  <a:pt x="3734" y="2124"/>
                </a:lnTo>
                <a:lnTo>
                  <a:pt x="3859" y="2124"/>
                </a:lnTo>
                <a:close/>
                <a:moveTo>
                  <a:pt x="4050" y="2236"/>
                </a:moveTo>
                <a:lnTo>
                  <a:pt x="4112" y="2344"/>
                </a:lnTo>
                <a:lnTo>
                  <a:pt x="4050" y="2451"/>
                </a:lnTo>
                <a:lnTo>
                  <a:pt x="3927" y="2451"/>
                </a:lnTo>
                <a:lnTo>
                  <a:pt x="3897" y="2396"/>
                </a:lnTo>
                <a:lnTo>
                  <a:pt x="3866" y="2344"/>
                </a:lnTo>
                <a:lnTo>
                  <a:pt x="3897" y="2290"/>
                </a:lnTo>
                <a:lnTo>
                  <a:pt x="3927" y="2236"/>
                </a:lnTo>
                <a:lnTo>
                  <a:pt x="4050" y="2236"/>
                </a:lnTo>
                <a:close/>
                <a:moveTo>
                  <a:pt x="4244" y="2124"/>
                </a:moveTo>
                <a:lnTo>
                  <a:pt x="4275" y="2179"/>
                </a:lnTo>
                <a:lnTo>
                  <a:pt x="4306" y="2231"/>
                </a:lnTo>
                <a:lnTo>
                  <a:pt x="4275" y="2285"/>
                </a:lnTo>
                <a:lnTo>
                  <a:pt x="4244" y="2340"/>
                </a:lnTo>
                <a:lnTo>
                  <a:pt x="4119" y="2340"/>
                </a:lnTo>
                <a:lnTo>
                  <a:pt x="4057" y="2231"/>
                </a:lnTo>
                <a:lnTo>
                  <a:pt x="4119" y="2124"/>
                </a:lnTo>
                <a:lnTo>
                  <a:pt x="4244" y="2124"/>
                </a:lnTo>
                <a:close/>
                <a:moveTo>
                  <a:pt x="4436" y="2236"/>
                </a:moveTo>
                <a:lnTo>
                  <a:pt x="4497" y="2344"/>
                </a:lnTo>
                <a:lnTo>
                  <a:pt x="4436" y="2451"/>
                </a:lnTo>
                <a:lnTo>
                  <a:pt x="4313" y="2451"/>
                </a:lnTo>
                <a:lnTo>
                  <a:pt x="4282" y="2396"/>
                </a:lnTo>
                <a:lnTo>
                  <a:pt x="4251" y="2344"/>
                </a:lnTo>
                <a:lnTo>
                  <a:pt x="4282" y="2290"/>
                </a:lnTo>
                <a:lnTo>
                  <a:pt x="4313" y="2236"/>
                </a:lnTo>
                <a:lnTo>
                  <a:pt x="4436" y="2236"/>
                </a:lnTo>
                <a:close/>
                <a:moveTo>
                  <a:pt x="4630" y="2124"/>
                </a:moveTo>
                <a:lnTo>
                  <a:pt x="4660" y="2179"/>
                </a:lnTo>
                <a:lnTo>
                  <a:pt x="4691" y="2231"/>
                </a:lnTo>
                <a:lnTo>
                  <a:pt x="4660" y="2285"/>
                </a:lnTo>
                <a:lnTo>
                  <a:pt x="4630" y="2340"/>
                </a:lnTo>
                <a:lnTo>
                  <a:pt x="4507" y="2340"/>
                </a:lnTo>
                <a:lnTo>
                  <a:pt x="4443" y="2231"/>
                </a:lnTo>
                <a:lnTo>
                  <a:pt x="4507" y="2124"/>
                </a:lnTo>
                <a:lnTo>
                  <a:pt x="4630" y="2124"/>
                </a:lnTo>
                <a:close/>
                <a:moveTo>
                  <a:pt x="4821" y="2236"/>
                </a:moveTo>
                <a:lnTo>
                  <a:pt x="4883" y="2344"/>
                </a:lnTo>
                <a:lnTo>
                  <a:pt x="4821" y="2451"/>
                </a:lnTo>
                <a:lnTo>
                  <a:pt x="4698" y="2451"/>
                </a:lnTo>
                <a:lnTo>
                  <a:pt x="4667" y="2396"/>
                </a:lnTo>
                <a:lnTo>
                  <a:pt x="4637" y="2344"/>
                </a:lnTo>
                <a:lnTo>
                  <a:pt x="4667" y="2290"/>
                </a:lnTo>
                <a:lnTo>
                  <a:pt x="4698" y="2236"/>
                </a:lnTo>
                <a:lnTo>
                  <a:pt x="4821" y="2236"/>
                </a:lnTo>
                <a:close/>
                <a:moveTo>
                  <a:pt x="5015" y="2124"/>
                </a:moveTo>
                <a:lnTo>
                  <a:pt x="5046" y="2179"/>
                </a:lnTo>
                <a:lnTo>
                  <a:pt x="5076" y="2231"/>
                </a:lnTo>
                <a:lnTo>
                  <a:pt x="5046" y="2285"/>
                </a:lnTo>
                <a:lnTo>
                  <a:pt x="5015" y="2340"/>
                </a:lnTo>
                <a:lnTo>
                  <a:pt x="4892" y="2340"/>
                </a:lnTo>
                <a:lnTo>
                  <a:pt x="4828" y="2231"/>
                </a:lnTo>
                <a:lnTo>
                  <a:pt x="4892" y="2124"/>
                </a:lnTo>
                <a:lnTo>
                  <a:pt x="5015" y="2124"/>
                </a:lnTo>
                <a:close/>
                <a:moveTo>
                  <a:pt x="5206" y="2236"/>
                </a:moveTo>
                <a:lnTo>
                  <a:pt x="5268" y="2344"/>
                </a:lnTo>
                <a:lnTo>
                  <a:pt x="5206" y="2451"/>
                </a:lnTo>
                <a:lnTo>
                  <a:pt x="5084" y="2451"/>
                </a:lnTo>
                <a:lnTo>
                  <a:pt x="5053" y="2396"/>
                </a:lnTo>
                <a:lnTo>
                  <a:pt x="5022" y="2344"/>
                </a:lnTo>
                <a:lnTo>
                  <a:pt x="5053" y="2290"/>
                </a:lnTo>
                <a:lnTo>
                  <a:pt x="5084" y="2236"/>
                </a:lnTo>
                <a:lnTo>
                  <a:pt x="5206" y="2236"/>
                </a:lnTo>
                <a:close/>
                <a:moveTo>
                  <a:pt x="5400" y="2124"/>
                </a:moveTo>
                <a:lnTo>
                  <a:pt x="5431" y="2179"/>
                </a:lnTo>
                <a:lnTo>
                  <a:pt x="5462" y="2231"/>
                </a:lnTo>
                <a:lnTo>
                  <a:pt x="5431" y="2285"/>
                </a:lnTo>
                <a:lnTo>
                  <a:pt x="5400" y="2340"/>
                </a:lnTo>
                <a:lnTo>
                  <a:pt x="5277" y="2340"/>
                </a:lnTo>
                <a:lnTo>
                  <a:pt x="5214" y="2231"/>
                </a:lnTo>
                <a:lnTo>
                  <a:pt x="5277" y="2124"/>
                </a:lnTo>
                <a:lnTo>
                  <a:pt x="5400" y="2124"/>
                </a:lnTo>
                <a:close/>
                <a:moveTo>
                  <a:pt x="5592" y="2236"/>
                </a:moveTo>
                <a:lnTo>
                  <a:pt x="5653" y="2344"/>
                </a:lnTo>
                <a:lnTo>
                  <a:pt x="5592" y="2451"/>
                </a:lnTo>
                <a:lnTo>
                  <a:pt x="5469" y="2451"/>
                </a:lnTo>
                <a:lnTo>
                  <a:pt x="5438" y="2396"/>
                </a:lnTo>
                <a:lnTo>
                  <a:pt x="5407" y="2344"/>
                </a:lnTo>
                <a:lnTo>
                  <a:pt x="5438" y="2290"/>
                </a:lnTo>
                <a:lnTo>
                  <a:pt x="5469" y="2236"/>
                </a:lnTo>
                <a:lnTo>
                  <a:pt x="5592" y="2236"/>
                </a:lnTo>
                <a:close/>
                <a:moveTo>
                  <a:pt x="5786" y="2124"/>
                </a:moveTo>
                <a:lnTo>
                  <a:pt x="5816" y="2179"/>
                </a:lnTo>
                <a:lnTo>
                  <a:pt x="5847" y="2231"/>
                </a:lnTo>
                <a:lnTo>
                  <a:pt x="5816" y="2285"/>
                </a:lnTo>
                <a:lnTo>
                  <a:pt x="5786" y="2340"/>
                </a:lnTo>
                <a:lnTo>
                  <a:pt x="5663" y="2340"/>
                </a:lnTo>
                <a:lnTo>
                  <a:pt x="5599" y="2231"/>
                </a:lnTo>
                <a:lnTo>
                  <a:pt x="5663" y="2124"/>
                </a:lnTo>
                <a:lnTo>
                  <a:pt x="5786" y="2124"/>
                </a:lnTo>
                <a:close/>
                <a:moveTo>
                  <a:pt x="5977" y="2236"/>
                </a:moveTo>
                <a:lnTo>
                  <a:pt x="6039" y="2344"/>
                </a:lnTo>
                <a:lnTo>
                  <a:pt x="5977" y="2451"/>
                </a:lnTo>
                <a:lnTo>
                  <a:pt x="5854" y="2451"/>
                </a:lnTo>
                <a:lnTo>
                  <a:pt x="5824" y="2396"/>
                </a:lnTo>
                <a:lnTo>
                  <a:pt x="5793" y="2344"/>
                </a:lnTo>
                <a:lnTo>
                  <a:pt x="5824" y="2290"/>
                </a:lnTo>
                <a:lnTo>
                  <a:pt x="5854" y="2236"/>
                </a:lnTo>
                <a:lnTo>
                  <a:pt x="5977" y="2236"/>
                </a:lnTo>
                <a:close/>
                <a:moveTo>
                  <a:pt x="6171" y="2124"/>
                </a:moveTo>
                <a:lnTo>
                  <a:pt x="6202" y="2179"/>
                </a:lnTo>
                <a:lnTo>
                  <a:pt x="6233" y="2231"/>
                </a:lnTo>
                <a:lnTo>
                  <a:pt x="6202" y="2285"/>
                </a:lnTo>
                <a:lnTo>
                  <a:pt x="6171" y="2340"/>
                </a:lnTo>
                <a:lnTo>
                  <a:pt x="6048" y="2340"/>
                </a:lnTo>
                <a:lnTo>
                  <a:pt x="5984" y="2231"/>
                </a:lnTo>
                <a:lnTo>
                  <a:pt x="6048" y="2124"/>
                </a:lnTo>
                <a:lnTo>
                  <a:pt x="6171" y="2124"/>
                </a:lnTo>
                <a:close/>
                <a:moveTo>
                  <a:pt x="6363" y="2236"/>
                </a:moveTo>
                <a:lnTo>
                  <a:pt x="6424" y="2344"/>
                </a:lnTo>
                <a:lnTo>
                  <a:pt x="6363" y="2451"/>
                </a:lnTo>
                <a:lnTo>
                  <a:pt x="6240" y="2451"/>
                </a:lnTo>
                <a:lnTo>
                  <a:pt x="6209" y="2396"/>
                </a:lnTo>
                <a:lnTo>
                  <a:pt x="6178" y="2344"/>
                </a:lnTo>
                <a:lnTo>
                  <a:pt x="6209" y="2290"/>
                </a:lnTo>
                <a:lnTo>
                  <a:pt x="6240" y="2236"/>
                </a:lnTo>
                <a:lnTo>
                  <a:pt x="6363" y="2236"/>
                </a:lnTo>
                <a:close/>
                <a:moveTo>
                  <a:pt x="6556" y="2124"/>
                </a:moveTo>
                <a:lnTo>
                  <a:pt x="6587" y="2179"/>
                </a:lnTo>
                <a:lnTo>
                  <a:pt x="6618" y="2231"/>
                </a:lnTo>
                <a:lnTo>
                  <a:pt x="6587" y="2285"/>
                </a:lnTo>
                <a:lnTo>
                  <a:pt x="6556" y="2340"/>
                </a:lnTo>
                <a:lnTo>
                  <a:pt x="6434" y="2340"/>
                </a:lnTo>
                <a:lnTo>
                  <a:pt x="6370" y="2231"/>
                </a:lnTo>
                <a:lnTo>
                  <a:pt x="6434" y="2124"/>
                </a:lnTo>
                <a:lnTo>
                  <a:pt x="6556" y="2124"/>
                </a:lnTo>
                <a:close/>
                <a:moveTo>
                  <a:pt x="6748" y="2236"/>
                </a:moveTo>
                <a:lnTo>
                  <a:pt x="6812" y="2344"/>
                </a:lnTo>
                <a:lnTo>
                  <a:pt x="6748" y="2451"/>
                </a:lnTo>
                <a:lnTo>
                  <a:pt x="6625" y="2451"/>
                </a:lnTo>
                <a:lnTo>
                  <a:pt x="6594" y="2396"/>
                </a:lnTo>
                <a:lnTo>
                  <a:pt x="6564" y="2344"/>
                </a:lnTo>
                <a:lnTo>
                  <a:pt x="6594" y="2290"/>
                </a:lnTo>
                <a:lnTo>
                  <a:pt x="6625" y="2236"/>
                </a:lnTo>
                <a:lnTo>
                  <a:pt x="6748" y="2236"/>
                </a:lnTo>
                <a:close/>
                <a:moveTo>
                  <a:pt x="6625" y="2896"/>
                </a:moveTo>
                <a:lnTo>
                  <a:pt x="6594" y="2841"/>
                </a:lnTo>
                <a:lnTo>
                  <a:pt x="6564" y="2789"/>
                </a:lnTo>
                <a:lnTo>
                  <a:pt x="6594" y="2735"/>
                </a:lnTo>
                <a:lnTo>
                  <a:pt x="6625" y="2683"/>
                </a:lnTo>
                <a:lnTo>
                  <a:pt x="6748" y="2683"/>
                </a:lnTo>
                <a:lnTo>
                  <a:pt x="6812" y="2789"/>
                </a:lnTo>
                <a:lnTo>
                  <a:pt x="6748" y="2896"/>
                </a:lnTo>
                <a:lnTo>
                  <a:pt x="6625" y="2896"/>
                </a:lnTo>
                <a:close/>
                <a:moveTo>
                  <a:pt x="6434" y="2784"/>
                </a:moveTo>
                <a:lnTo>
                  <a:pt x="6370" y="2678"/>
                </a:lnTo>
                <a:lnTo>
                  <a:pt x="6434" y="2569"/>
                </a:lnTo>
                <a:lnTo>
                  <a:pt x="6556" y="2569"/>
                </a:lnTo>
                <a:lnTo>
                  <a:pt x="6587" y="2624"/>
                </a:lnTo>
                <a:lnTo>
                  <a:pt x="6618" y="2678"/>
                </a:lnTo>
                <a:lnTo>
                  <a:pt x="6587" y="2730"/>
                </a:lnTo>
                <a:lnTo>
                  <a:pt x="6556" y="2784"/>
                </a:lnTo>
                <a:lnTo>
                  <a:pt x="6434" y="2784"/>
                </a:lnTo>
                <a:close/>
                <a:moveTo>
                  <a:pt x="6240" y="2896"/>
                </a:moveTo>
                <a:lnTo>
                  <a:pt x="6209" y="2841"/>
                </a:lnTo>
                <a:lnTo>
                  <a:pt x="6178" y="2789"/>
                </a:lnTo>
                <a:lnTo>
                  <a:pt x="6209" y="2735"/>
                </a:lnTo>
                <a:lnTo>
                  <a:pt x="6240" y="2683"/>
                </a:lnTo>
                <a:lnTo>
                  <a:pt x="6363" y="2683"/>
                </a:lnTo>
                <a:lnTo>
                  <a:pt x="6424" y="2789"/>
                </a:lnTo>
                <a:lnTo>
                  <a:pt x="6363" y="2896"/>
                </a:lnTo>
                <a:lnTo>
                  <a:pt x="6240" y="2896"/>
                </a:lnTo>
                <a:close/>
                <a:moveTo>
                  <a:pt x="6048" y="2784"/>
                </a:moveTo>
                <a:lnTo>
                  <a:pt x="5984" y="2678"/>
                </a:lnTo>
                <a:lnTo>
                  <a:pt x="6048" y="2569"/>
                </a:lnTo>
                <a:lnTo>
                  <a:pt x="6171" y="2569"/>
                </a:lnTo>
                <a:lnTo>
                  <a:pt x="6202" y="2624"/>
                </a:lnTo>
                <a:lnTo>
                  <a:pt x="6233" y="2678"/>
                </a:lnTo>
                <a:lnTo>
                  <a:pt x="6202" y="2730"/>
                </a:lnTo>
                <a:lnTo>
                  <a:pt x="6171" y="2784"/>
                </a:lnTo>
                <a:lnTo>
                  <a:pt x="6048" y="2784"/>
                </a:lnTo>
                <a:close/>
                <a:moveTo>
                  <a:pt x="5854" y="2896"/>
                </a:moveTo>
                <a:lnTo>
                  <a:pt x="5824" y="2841"/>
                </a:lnTo>
                <a:lnTo>
                  <a:pt x="5793" y="2789"/>
                </a:lnTo>
                <a:lnTo>
                  <a:pt x="5824" y="2735"/>
                </a:lnTo>
                <a:lnTo>
                  <a:pt x="5854" y="2683"/>
                </a:lnTo>
                <a:lnTo>
                  <a:pt x="5977" y="2683"/>
                </a:lnTo>
                <a:lnTo>
                  <a:pt x="6039" y="2789"/>
                </a:lnTo>
                <a:lnTo>
                  <a:pt x="5977" y="2896"/>
                </a:lnTo>
                <a:lnTo>
                  <a:pt x="5854" y="2896"/>
                </a:lnTo>
                <a:close/>
                <a:moveTo>
                  <a:pt x="5663" y="2784"/>
                </a:moveTo>
                <a:lnTo>
                  <a:pt x="5599" y="2678"/>
                </a:lnTo>
                <a:lnTo>
                  <a:pt x="5663" y="2569"/>
                </a:lnTo>
                <a:lnTo>
                  <a:pt x="5786" y="2569"/>
                </a:lnTo>
                <a:lnTo>
                  <a:pt x="5816" y="2624"/>
                </a:lnTo>
                <a:lnTo>
                  <a:pt x="5847" y="2678"/>
                </a:lnTo>
                <a:lnTo>
                  <a:pt x="5816" y="2730"/>
                </a:lnTo>
                <a:lnTo>
                  <a:pt x="5786" y="2784"/>
                </a:lnTo>
                <a:lnTo>
                  <a:pt x="5663" y="2784"/>
                </a:lnTo>
                <a:close/>
                <a:moveTo>
                  <a:pt x="5469" y="2896"/>
                </a:moveTo>
                <a:lnTo>
                  <a:pt x="5438" y="2841"/>
                </a:lnTo>
                <a:lnTo>
                  <a:pt x="5407" y="2789"/>
                </a:lnTo>
                <a:lnTo>
                  <a:pt x="5438" y="2735"/>
                </a:lnTo>
                <a:lnTo>
                  <a:pt x="5469" y="2683"/>
                </a:lnTo>
                <a:lnTo>
                  <a:pt x="5592" y="2683"/>
                </a:lnTo>
                <a:lnTo>
                  <a:pt x="5653" y="2789"/>
                </a:lnTo>
                <a:lnTo>
                  <a:pt x="5592" y="2896"/>
                </a:lnTo>
                <a:lnTo>
                  <a:pt x="5469" y="2896"/>
                </a:lnTo>
                <a:close/>
                <a:moveTo>
                  <a:pt x="5277" y="2784"/>
                </a:moveTo>
                <a:lnTo>
                  <a:pt x="5214" y="2678"/>
                </a:lnTo>
                <a:lnTo>
                  <a:pt x="5277" y="2569"/>
                </a:lnTo>
                <a:lnTo>
                  <a:pt x="5400" y="2569"/>
                </a:lnTo>
                <a:lnTo>
                  <a:pt x="5431" y="2624"/>
                </a:lnTo>
                <a:lnTo>
                  <a:pt x="5462" y="2678"/>
                </a:lnTo>
                <a:lnTo>
                  <a:pt x="5431" y="2730"/>
                </a:lnTo>
                <a:lnTo>
                  <a:pt x="5400" y="2784"/>
                </a:lnTo>
                <a:lnTo>
                  <a:pt x="5277" y="2784"/>
                </a:lnTo>
                <a:close/>
                <a:moveTo>
                  <a:pt x="5084" y="2896"/>
                </a:moveTo>
                <a:lnTo>
                  <a:pt x="5053" y="2841"/>
                </a:lnTo>
                <a:lnTo>
                  <a:pt x="5022" y="2789"/>
                </a:lnTo>
                <a:lnTo>
                  <a:pt x="5053" y="2735"/>
                </a:lnTo>
                <a:lnTo>
                  <a:pt x="5084" y="2683"/>
                </a:lnTo>
                <a:lnTo>
                  <a:pt x="5206" y="2683"/>
                </a:lnTo>
                <a:lnTo>
                  <a:pt x="5268" y="2789"/>
                </a:lnTo>
                <a:lnTo>
                  <a:pt x="5206" y="2896"/>
                </a:lnTo>
                <a:lnTo>
                  <a:pt x="5084" y="2896"/>
                </a:lnTo>
                <a:close/>
                <a:moveTo>
                  <a:pt x="4892" y="2784"/>
                </a:moveTo>
                <a:lnTo>
                  <a:pt x="4828" y="2678"/>
                </a:lnTo>
                <a:lnTo>
                  <a:pt x="4892" y="2569"/>
                </a:lnTo>
                <a:lnTo>
                  <a:pt x="5015" y="2569"/>
                </a:lnTo>
                <a:lnTo>
                  <a:pt x="5046" y="2624"/>
                </a:lnTo>
                <a:lnTo>
                  <a:pt x="5076" y="2678"/>
                </a:lnTo>
                <a:lnTo>
                  <a:pt x="5046" y="2730"/>
                </a:lnTo>
                <a:lnTo>
                  <a:pt x="5015" y="2784"/>
                </a:lnTo>
                <a:lnTo>
                  <a:pt x="4892" y="2784"/>
                </a:lnTo>
                <a:close/>
                <a:moveTo>
                  <a:pt x="4698" y="2896"/>
                </a:moveTo>
                <a:lnTo>
                  <a:pt x="4667" y="2841"/>
                </a:lnTo>
                <a:lnTo>
                  <a:pt x="4637" y="2789"/>
                </a:lnTo>
                <a:lnTo>
                  <a:pt x="4667" y="2735"/>
                </a:lnTo>
                <a:lnTo>
                  <a:pt x="4698" y="2683"/>
                </a:lnTo>
                <a:lnTo>
                  <a:pt x="4821" y="2683"/>
                </a:lnTo>
                <a:lnTo>
                  <a:pt x="4883" y="2789"/>
                </a:lnTo>
                <a:lnTo>
                  <a:pt x="4821" y="2896"/>
                </a:lnTo>
                <a:lnTo>
                  <a:pt x="4698" y="2896"/>
                </a:lnTo>
                <a:close/>
                <a:moveTo>
                  <a:pt x="4507" y="2784"/>
                </a:moveTo>
                <a:lnTo>
                  <a:pt x="4443" y="2678"/>
                </a:lnTo>
                <a:lnTo>
                  <a:pt x="4507" y="2569"/>
                </a:lnTo>
                <a:lnTo>
                  <a:pt x="4630" y="2569"/>
                </a:lnTo>
                <a:lnTo>
                  <a:pt x="4660" y="2624"/>
                </a:lnTo>
                <a:lnTo>
                  <a:pt x="4691" y="2678"/>
                </a:lnTo>
                <a:lnTo>
                  <a:pt x="4660" y="2730"/>
                </a:lnTo>
                <a:lnTo>
                  <a:pt x="4630" y="2784"/>
                </a:lnTo>
                <a:lnTo>
                  <a:pt x="4507" y="2784"/>
                </a:lnTo>
                <a:close/>
                <a:moveTo>
                  <a:pt x="4313" y="2896"/>
                </a:moveTo>
                <a:lnTo>
                  <a:pt x="4282" y="2841"/>
                </a:lnTo>
                <a:lnTo>
                  <a:pt x="4251" y="2789"/>
                </a:lnTo>
                <a:lnTo>
                  <a:pt x="4282" y="2735"/>
                </a:lnTo>
                <a:lnTo>
                  <a:pt x="4313" y="2683"/>
                </a:lnTo>
                <a:lnTo>
                  <a:pt x="4436" y="2683"/>
                </a:lnTo>
                <a:lnTo>
                  <a:pt x="4497" y="2789"/>
                </a:lnTo>
                <a:lnTo>
                  <a:pt x="4436" y="2896"/>
                </a:lnTo>
                <a:lnTo>
                  <a:pt x="4313" y="2896"/>
                </a:lnTo>
                <a:close/>
                <a:moveTo>
                  <a:pt x="4119" y="2784"/>
                </a:moveTo>
                <a:lnTo>
                  <a:pt x="4057" y="2678"/>
                </a:lnTo>
                <a:lnTo>
                  <a:pt x="4119" y="2569"/>
                </a:lnTo>
                <a:lnTo>
                  <a:pt x="4244" y="2569"/>
                </a:lnTo>
                <a:lnTo>
                  <a:pt x="4275" y="2624"/>
                </a:lnTo>
                <a:lnTo>
                  <a:pt x="4306" y="2678"/>
                </a:lnTo>
                <a:lnTo>
                  <a:pt x="4275" y="2730"/>
                </a:lnTo>
                <a:lnTo>
                  <a:pt x="4244" y="2784"/>
                </a:lnTo>
                <a:lnTo>
                  <a:pt x="4119" y="2784"/>
                </a:lnTo>
                <a:close/>
                <a:moveTo>
                  <a:pt x="3927" y="2896"/>
                </a:moveTo>
                <a:lnTo>
                  <a:pt x="3897" y="2841"/>
                </a:lnTo>
                <a:lnTo>
                  <a:pt x="3866" y="2789"/>
                </a:lnTo>
                <a:lnTo>
                  <a:pt x="3897" y="2735"/>
                </a:lnTo>
                <a:lnTo>
                  <a:pt x="3927" y="2683"/>
                </a:lnTo>
                <a:lnTo>
                  <a:pt x="4050" y="2683"/>
                </a:lnTo>
                <a:lnTo>
                  <a:pt x="4112" y="2789"/>
                </a:lnTo>
                <a:lnTo>
                  <a:pt x="4050" y="2896"/>
                </a:lnTo>
                <a:lnTo>
                  <a:pt x="3927" y="2896"/>
                </a:lnTo>
                <a:close/>
                <a:moveTo>
                  <a:pt x="3734" y="2784"/>
                </a:moveTo>
                <a:lnTo>
                  <a:pt x="3672" y="2678"/>
                </a:lnTo>
                <a:lnTo>
                  <a:pt x="3734" y="2569"/>
                </a:lnTo>
                <a:lnTo>
                  <a:pt x="3859" y="2569"/>
                </a:lnTo>
                <a:lnTo>
                  <a:pt x="3890" y="2624"/>
                </a:lnTo>
                <a:lnTo>
                  <a:pt x="3920" y="2678"/>
                </a:lnTo>
                <a:lnTo>
                  <a:pt x="3890" y="2730"/>
                </a:lnTo>
                <a:lnTo>
                  <a:pt x="3859" y="2784"/>
                </a:lnTo>
                <a:lnTo>
                  <a:pt x="3734" y="2784"/>
                </a:lnTo>
                <a:close/>
                <a:moveTo>
                  <a:pt x="3542" y="2896"/>
                </a:moveTo>
                <a:lnTo>
                  <a:pt x="3511" y="2841"/>
                </a:lnTo>
                <a:lnTo>
                  <a:pt x="3481" y="2789"/>
                </a:lnTo>
                <a:lnTo>
                  <a:pt x="3511" y="2735"/>
                </a:lnTo>
                <a:lnTo>
                  <a:pt x="3542" y="2683"/>
                </a:lnTo>
                <a:lnTo>
                  <a:pt x="3665" y="2683"/>
                </a:lnTo>
                <a:lnTo>
                  <a:pt x="3726" y="2789"/>
                </a:lnTo>
                <a:lnTo>
                  <a:pt x="3665" y="2896"/>
                </a:lnTo>
                <a:lnTo>
                  <a:pt x="3542" y="2896"/>
                </a:lnTo>
                <a:close/>
                <a:moveTo>
                  <a:pt x="3348" y="2784"/>
                </a:moveTo>
                <a:lnTo>
                  <a:pt x="3287" y="2678"/>
                </a:lnTo>
                <a:lnTo>
                  <a:pt x="3348" y="2569"/>
                </a:lnTo>
                <a:lnTo>
                  <a:pt x="3473" y="2569"/>
                </a:lnTo>
                <a:lnTo>
                  <a:pt x="3504" y="2624"/>
                </a:lnTo>
                <a:lnTo>
                  <a:pt x="3535" y="2678"/>
                </a:lnTo>
                <a:lnTo>
                  <a:pt x="3504" y="2730"/>
                </a:lnTo>
                <a:lnTo>
                  <a:pt x="3473" y="2784"/>
                </a:lnTo>
                <a:lnTo>
                  <a:pt x="3348" y="2784"/>
                </a:lnTo>
                <a:close/>
                <a:moveTo>
                  <a:pt x="3157" y="2896"/>
                </a:moveTo>
                <a:lnTo>
                  <a:pt x="3126" y="2841"/>
                </a:lnTo>
                <a:lnTo>
                  <a:pt x="3095" y="2789"/>
                </a:lnTo>
                <a:lnTo>
                  <a:pt x="3126" y="2735"/>
                </a:lnTo>
                <a:lnTo>
                  <a:pt x="3157" y="2683"/>
                </a:lnTo>
                <a:lnTo>
                  <a:pt x="3280" y="2683"/>
                </a:lnTo>
                <a:lnTo>
                  <a:pt x="3341" y="2789"/>
                </a:lnTo>
                <a:lnTo>
                  <a:pt x="3280" y="2896"/>
                </a:lnTo>
                <a:lnTo>
                  <a:pt x="3157" y="2896"/>
                </a:lnTo>
                <a:close/>
                <a:moveTo>
                  <a:pt x="2963" y="2784"/>
                </a:moveTo>
                <a:lnTo>
                  <a:pt x="2901" y="2678"/>
                </a:lnTo>
                <a:lnTo>
                  <a:pt x="2963" y="2569"/>
                </a:lnTo>
                <a:lnTo>
                  <a:pt x="3088" y="2569"/>
                </a:lnTo>
                <a:lnTo>
                  <a:pt x="3119" y="2624"/>
                </a:lnTo>
                <a:lnTo>
                  <a:pt x="3150" y="2678"/>
                </a:lnTo>
                <a:lnTo>
                  <a:pt x="3119" y="2730"/>
                </a:lnTo>
                <a:lnTo>
                  <a:pt x="3088" y="2784"/>
                </a:lnTo>
                <a:lnTo>
                  <a:pt x="2963" y="2784"/>
                </a:lnTo>
                <a:close/>
                <a:moveTo>
                  <a:pt x="2771" y="2896"/>
                </a:moveTo>
                <a:lnTo>
                  <a:pt x="2741" y="2841"/>
                </a:lnTo>
                <a:lnTo>
                  <a:pt x="2710" y="2789"/>
                </a:lnTo>
                <a:lnTo>
                  <a:pt x="2741" y="2735"/>
                </a:lnTo>
                <a:lnTo>
                  <a:pt x="2771" y="2683"/>
                </a:lnTo>
                <a:lnTo>
                  <a:pt x="2894" y="2683"/>
                </a:lnTo>
                <a:lnTo>
                  <a:pt x="2956" y="2789"/>
                </a:lnTo>
                <a:lnTo>
                  <a:pt x="2894" y="2896"/>
                </a:lnTo>
                <a:lnTo>
                  <a:pt x="2771" y="2896"/>
                </a:lnTo>
                <a:close/>
                <a:moveTo>
                  <a:pt x="2577" y="2784"/>
                </a:moveTo>
                <a:lnTo>
                  <a:pt x="2516" y="2678"/>
                </a:lnTo>
                <a:lnTo>
                  <a:pt x="2577" y="2569"/>
                </a:lnTo>
                <a:lnTo>
                  <a:pt x="2703" y="2569"/>
                </a:lnTo>
                <a:lnTo>
                  <a:pt x="2733" y="2624"/>
                </a:lnTo>
                <a:lnTo>
                  <a:pt x="2764" y="2678"/>
                </a:lnTo>
                <a:lnTo>
                  <a:pt x="2733" y="2730"/>
                </a:lnTo>
                <a:lnTo>
                  <a:pt x="2703" y="2784"/>
                </a:lnTo>
                <a:lnTo>
                  <a:pt x="2577" y="2784"/>
                </a:lnTo>
                <a:close/>
                <a:moveTo>
                  <a:pt x="2386" y="2896"/>
                </a:moveTo>
                <a:lnTo>
                  <a:pt x="2355" y="2841"/>
                </a:lnTo>
                <a:lnTo>
                  <a:pt x="2324" y="2789"/>
                </a:lnTo>
                <a:lnTo>
                  <a:pt x="2355" y="2735"/>
                </a:lnTo>
                <a:lnTo>
                  <a:pt x="2386" y="2683"/>
                </a:lnTo>
                <a:lnTo>
                  <a:pt x="2509" y="2683"/>
                </a:lnTo>
                <a:lnTo>
                  <a:pt x="2570" y="2789"/>
                </a:lnTo>
                <a:lnTo>
                  <a:pt x="2509" y="2896"/>
                </a:lnTo>
                <a:lnTo>
                  <a:pt x="2386" y="2896"/>
                </a:lnTo>
                <a:close/>
                <a:moveTo>
                  <a:pt x="2192" y="2784"/>
                </a:moveTo>
                <a:lnTo>
                  <a:pt x="2131" y="2678"/>
                </a:lnTo>
                <a:lnTo>
                  <a:pt x="2192" y="2569"/>
                </a:lnTo>
                <a:lnTo>
                  <a:pt x="2317" y="2569"/>
                </a:lnTo>
                <a:lnTo>
                  <a:pt x="2348" y="2624"/>
                </a:lnTo>
                <a:lnTo>
                  <a:pt x="2379" y="2678"/>
                </a:lnTo>
                <a:lnTo>
                  <a:pt x="2348" y="2730"/>
                </a:lnTo>
                <a:lnTo>
                  <a:pt x="2317" y="2784"/>
                </a:lnTo>
                <a:lnTo>
                  <a:pt x="2192" y="2784"/>
                </a:lnTo>
                <a:close/>
                <a:moveTo>
                  <a:pt x="2001" y="2896"/>
                </a:moveTo>
                <a:lnTo>
                  <a:pt x="1970" y="2841"/>
                </a:lnTo>
                <a:lnTo>
                  <a:pt x="1939" y="2789"/>
                </a:lnTo>
                <a:lnTo>
                  <a:pt x="1970" y="2735"/>
                </a:lnTo>
                <a:lnTo>
                  <a:pt x="2001" y="2683"/>
                </a:lnTo>
                <a:lnTo>
                  <a:pt x="2123" y="2683"/>
                </a:lnTo>
                <a:lnTo>
                  <a:pt x="2185" y="2789"/>
                </a:lnTo>
                <a:lnTo>
                  <a:pt x="2123" y="2896"/>
                </a:lnTo>
                <a:lnTo>
                  <a:pt x="2001" y="2896"/>
                </a:lnTo>
                <a:close/>
                <a:moveTo>
                  <a:pt x="1807" y="2784"/>
                </a:moveTo>
                <a:lnTo>
                  <a:pt x="1745" y="2678"/>
                </a:lnTo>
                <a:lnTo>
                  <a:pt x="1807" y="2569"/>
                </a:lnTo>
                <a:lnTo>
                  <a:pt x="1932" y="2569"/>
                </a:lnTo>
                <a:lnTo>
                  <a:pt x="1963" y="2624"/>
                </a:lnTo>
                <a:lnTo>
                  <a:pt x="1993" y="2678"/>
                </a:lnTo>
                <a:lnTo>
                  <a:pt x="1963" y="2730"/>
                </a:lnTo>
                <a:lnTo>
                  <a:pt x="1932" y="2784"/>
                </a:lnTo>
                <a:lnTo>
                  <a:pt x="1807" y="2784"/>
                </a:lnTo>
                <a:close/>
                <a:moveTo>
                  <a:pt x="1615" y="2896"/>
                </a:moveTo>
                <a:lnTo>
                  <a:pt x="1584" y="2841"/>
                </a:lnTo>
                <a:lnTo>
                  <a:pt x="1554" y="2789"/>
                </a:lnTo>
                <a:lnTo>
                  <a:pt x="1584" y="2735"/>
                </a:lnTo>
                <a:lnTo>
                  <a:pt x="1615" y="2683"/>
                </a:lnTo>
                <a:lnTo>
                  <a:pt x="1738" y="2683"/>
                </a:lnTo>
                <a:lnTo>
                  <a:pt x="1800" y="2789"/>
                </a:lnTo>
                <a:lnTo>
                  <a:pt x="1738" y="2896"/>
                </a:lnTo>
                <a:lnTo>
                  <a:pt x="1615" y="2896"/>
                </a:lnTo>
                <a:close/>
                <a:moveTo>
                  <a:pt x="1421" y="2784"/>
                </a:moveTo>
                <a:lnTo>
                  <a:pt x="1360" y="2678"/>
                </a:lnTo>
                <a:lnTo>
                  <a:pt x="1421" y="2569"/>
                </a:lnTo>
                <a:lnTo>
                  <a:pt x="1547" y="2569"/>
                </a:lnTo>
                <a:lnTo>
                  <a:pt x="1577" y="2624"/>
                </a:lnTo>
                <a:lnTo>
                  <a:pt x="1608" y="2678"/>
                </a:lnTo>
                <a:lnTo>
                  <a:pt x="1577" y="2730"/>
                </a:lnTo>
                <a:lnTo>
                  <a:pt x="1547" y="2784"/>
                </a:lnTo>
                <a:lnTo>
                  <a:pt x="1421" y="2784"/>
                </a:lnTo>
                <a:close/>
                <a:moveTo>
                  <a:pt x="1230" y="2896"/>
                </a:moveTo>
                <a:lnTo>
                  <a:pt x="1199" y="2841"/>
                </a:lnTo>
                <a:lnTo>
                  <a:pt x="1168" y="2789"/>
                </a:lnTo>
                <a:lnTo>
                  <a:pt x="1199" y="2735"/>
                </a:lnTo>
                <a:lnTo>
                  <a:pt x="1230" y="2683"/>
                </a:lnTo>
                <a:lnTo>
                  <a:pt x="1353" y="2683"/>
                </a:lnTo>
                <a:lnTo>
                  <a:pt x="1414" y="2789"/>
                </a:lnTo>
                <a:lnTo>
                  <a:pt x="1353" y="2896"/>
                </a:lnTo>
                <a:lnTo>
                  <a:pt x="1230" y="2896"/>
                </a:lnTo>
                <a:close/>
                <a:moveTo>
                  <a:pt x="1036" y="2784"/>
                </a:moveTo>
                <a:lnTo>
                  <a:pt x="974" y="2678"/>
                </a:lnTo>
                <a:lnTo>
                  <a:pt x="1036" y="2569"/>
                </a:lnTo>
                <a:lnTo>
                  <a:pt x="1161" y="2569"/>
                </a:lnTo>
                <a:lnTo>
                  <a:pt x="1192" y="2624"/>
                </a:lnTo>
                <a:lnTo>
                  <a:pt x="1223" y="2678"/>
                </a:lnTo>
                <a:lnTo>
                  <a:pt x="1192" y="2730"/>
                </a:lnTo>
                <a:lnTo>
                  <a:pt x="1161" y="2784"/>
                </a:lnTo>
                <a:lnTo>
                  <a:pt x="1036" y="2784"/>
                </a:lnTo>
                <a:close/>
                <a:moveTo>
                  <a:pt x="1161" y="2347"/>
                </a:moveTo>
                <a:lnTo>
                  <a:pt x="1192" y="2401"/>
                </a:lnTo>
                <a:lnTo>
                  <a:pt x="1223" y="2456"/>
                </a:lnTo>
                <a:lnTo>
                  <a:pt x="1192" y="2508"/>
                </a:lnTo>
                <a:lnTo>
                  <a:pt x="1161" y="2562"/>
                </a:lnTo>
                <a:lnTo>
                  <a:pt x="1036" y="2562"/>
                </a:lnTo>
                <a:lnTo>
                  <a:pt x="974" y="2456"/>
                </a:lnTo>
                <a:lnTo>
                  <a:pt x="1036" y="2347"/>
                </a:lnTo>
                <a:lnTo>
                  <a:pt x="1161" y="2347"/>
                </a:lnTo>
                <a:close/>
                <a:moveTo>
                  <a:pt x="1353" y="2458"/>
                </a:moveTo>
                <a:lnTo>
                  <a:pt x="1414" y="2567"/>
                </a:lnTo>
                <a:lnTo>
                  <a:pt x="1353" y="2673"/>
                </a:lnTo>
                <a:lnTo>
                  <a:pt x="1230" y="2673"/>
                </a:lnTo>
                <a:lnTo>
                  <a:pt x="1199" y="2619"/>
                </a:lnTo>
                <a:lnTo>
                  <a:pt x="1168" y="2567"/>
                </a:lnTo>
                <a:lnTo>
                  <a:pt x="1199" y="2512"/>
                </a:lnTo>
                <a:lnTo>
                  <a:pt x="1230" y="2458"/>
                </a:lnTo>
                <a:lnTo>
                  <a:pt x="1353" y="2458"/>
                </a:lnTo>
                <a:close/>
                <a:moveTo>
                  <a:pt x="1547" y="2347"/>
                </a:moveTo>
                <a:lnTo>
                  <a:pt x="1577" y="2401"/>
                </a:lnTo>
                <a:lnTo>
                  <a:pt x="1608" y="2456"/>
                </a:lnTo>
                <a:lnTo>
                  <a:pt x="1577" y="2508"/>
                </a:lnTo>
                <a:lnTo>
                  <a:pt x="1547" y="2562"/>
                </a:lnTo>
                <a:lnTo>
                  <a:pt x="1421" y="2562"/>
                </a:lnTo>
                <a:lnTo>
                  <a:pt x="1360" y="2456"/>
                </a:lnTo>
                <a:lnTo>
                  <a:pt x="1421" y="2347"/>
                </a:lnTo>
                <a:lnTo>
                  <a:pt x="1547" y="2347"/>
                </a:lnTo>
                <a:close/>
                <a:moveTo>
                  <a:pt x="1738" y="2458"/>
                </a:moveTo>
                <a:lnTo>
                  <a:pt x="1800" y="2567"/>
                </a:lnTo>
                <a:lnTo>
                  <a:pt x="1738" y="2673"/>
                </a:lnTo>
                <a:lnTo>
                  <a:pt x="1615" y="2673"/>
                </a:lnTo>
                <a:lnTo>
                  <a:pt x="1584" y="2619"/>
                </a:lnTo>
                <a:lnTo>
                  <a:pt x="1554" y="2567"/>
                </a:lnTo>
                <a:lnTo>
                  <a:pt x="1584" y="2512"/>
                </a:lnTo>
                <a:lnTo>
                  <a:pt x="1615" y="2458"/>
                </a:lnTo>
                <a:lnTo>
                  <a:pt x="1738" y="2458"/>
                </a:lnTo>
                <a:close/>
                <a:moveTo>
                  <a:pt x="1932" y="2347"/>
                </a:moveTo>
                <a:lnTo>
                  <a:pt x="1963" y="2401"/>
                </a:lnTo>
                <a:lnTo>
                  <a:pt x="1993" y="2456"/>
                </a:lnTo>
                <a:lnTo>
                  <a:pt x="1963" y="2508"/>
                </a:lnTo>
                <a:lnTo>
                  <a:pt x="1932" y="2562"/>
                </a:lnTo>
                <a:lnTo>
                  <a:pt x="1807" y="2562"/>
                </a:lnTo>
                <a:lnTo>
                  <a:pt x="1745" y="2456"/>
                </a:lnTo>
                <a:lnTo>
                  <a:pt x="1807" y="2347"/>
                </a:lnTo>
                <a:lnTo>
                  <a:pt x="1932" y="2347"/>
                </a:lnTo>
                <a:close/>
                <a:moveTo>
                  <a:pt x="2123" y="2458"/>
                </a:moveTo>
                <a:lnTo>
                  <a:pt x="2185" y="2567"/>
                </a:lnTo>
                <a:lnTo>
                  <a:pt x="2123" y="2673"/>
                </a:lnTo>
                <a:lnTo>
                  <a:pt x="2001" y="2673"/>
                </a:lnTo>
                <a:lnTo>
                  <a:pt x="1970" y="2619"/>
                </a:lnTo>
                <a:lnTo>
                  <a:pt x="1939" y="2567"/>
                </a:lnTo>
                <a:lnTo>
                  <a:pt x="1970" y="2512"/>
                </a:lnTo>
                <a:lnTo>
                  <a:pt x="2001" y="2458"/>
                </a:lnTo>
                <a:lnTo>
                  <a:pt x="2123" y="2458"/>
                </a:lnTo>
                <a:close/>
                <a:moveTo>
                  <a:pt x="2317" y="2347"/>
                </a:moveTo>
                <a:lnTo>
                  <a:pt x="2348" y="2401"/>
                </a:lnTo>
                <a:lnTo>
                  <a:pt x="2379" y="2456"/>
                </a:lnTo>
                <a:lnTo>
                  <a:pt x="2348" y="2508"/>
                </a:lnTo>
                <a:lnTo>
                  <a:pt x="2317" y="2562"/>
                </a:lnTo>
                <a:lnTo>
                  <a:pt x="2192" y="2562"/>
                </a:lnTo>
                <a:lnTo>
                  <a:pt x="2131" y="2456"/>
                </a:lnTo>
                <a:lnTo>
                  <a:pt x="2192" y="2347"/>
                </a:lnTo>
                <a:lnTo>
                  <a:pt x="2317" y="2347"/>
                </a:lnTo>
                <a:close/>
                <a:moveTo>
                  <a:pt x="2509" y="2458"/>
                </a:moveTo>
                <a:lnTo>
                  <a:pt x="2570" y="2567"/>
                </a:lnTo>
                <a:lnTo>
                  <a:pt x="2509" y="2673"/>
                </a:lnTo>
                <a:lnTo>
                  <a:pt x="2386" y="2673"/>
                </a:lnTo>
                <a:lnTo>
                  <a:pt x="2355" y="2619"/>
                </a:lnTo>
                <a:lnTo>
                  <a:pt x="2324" y="2567"/>
                </a:lnTo>
                <a:lnTo>
                  <a:pt x="2355" y="2512"/>
                </a:lnTo>
                <a:lnTo>
                  <a:pt x="2386" y="2458"/>
                </a:lnTo>
                <a:lnTo>
                  <a:pt x="2509" y="2458"/>
                </a:lnTo>
                <a:close/>
                <a:moveTo>
                  <a:pt x="2703" y="2347"/>
                </a:moveTo>
                <a:lnTo>
                  <a:pt x="2733" y="2401"/>
                </a:lnTo>
                <a:lnTo>
                  <a:pt x="2764" y="2456"/>
                </a:lnTo>
                <a:lnTo>
                  <a:pt x="2733" y="2508"/>
                </a:lnTo>
                <a:lnTo>
                  <a:pt x="2703" y="2562"/>
                </a:lnTo>
                <a:lnTo>
                  <a:pt x="2577" y="2562"/>
                </a:lnTo>
                <a:lnTo>
                  <a:pt x="2516" y="2456"/>
                </a:lnTo>
                <a:lnTo>
                  <a:pt x="2577" y="2347"/>
                </a:lnTo>
                <a:lnTo>
                  <a:pt x="2703" y="2347"/>
                </a:lnTo>
                <a:close/>
                <a:moveTo>
                  <a:pt x="2894" y="2458"/>
                </a:moveTo>
                <a:lnTo>
                  <a:pt x="2956" y="2567"/>
                </a:lnTo>
                <a:lnTo>
                  <a:pt x="2894" y="2673"/>
                </a:lnTo>
                <a:lnTo>
                  <a:pt x="2771" y="2673"/>
                </a:lnTo>
                <a:lnTo>
                  <a:pt x="2741" y="2619"/>
                </a:lnTo>
                <a:lnTo>
                  <a:pt x="2710" y="2567"/>
                </a:lnTo>
                <a:lnTo>
                  <a:pt x="2741" y="2512"/>
                </a:lnTo>
                <a:lnTo>
                  <a:pt x="2771" y="2458"/>
                </a:lnTo>
                <a:lnTo>
                  <a:pt x="2894" y="2458"/>
                </a:lnTo>
                <a:close/>
                <a:moveTo>
                  <a:pt x="3088" y="2347"/>
                </a:moveTo>
                <a:lnTo>
                  <a:pt x="3119" y="2401"/>
                </a:lnTo>
                <a:lnTo>
                  <a:pt x="3150" y="2456"/>
                </a:lnTo>
                <a:lnTo>
                  <a:pt x="3119" y="2508"/>
                </a:lnTo>
                <a:lnTo>
                  <a:pt x="3088" y="2562"/>
                </a:lnTo>
                <a:lnTo>
                  <a:pt x="2963" y="2562"/>
                </a:lnTo>
                <a:lnTo>
                  <a:pt x="2901" y="2456"/>
                </a:lnTo>
                <a:lnTo>
                  <a:pt x="2963" y="2347"/>
                </a:lnTo>
                <a:lnTo>
                  <a:pt x="3088" y="2347"/>
                </a:lnTo>
                <a:close/>
                <a:moveTo>
                  <a:pt x="3280" y="2458"/>
                </a:moveTo>
                <a:lnTo>
                  <a:pt x="3341" y="2567"/>
                </a:lnTo>
                <a:lnTo>
                  <a:pt x="3280" y="2673"/>
                </a:lnTo>
                <a:lnTo>
                  <a:pt x="3157" y="2673"/>
                </a:lnTo>
                <a:lnTo>
                  <a:pt x="3126" y="2619"/>
                </a:lnTo>
                <a:lnTo>
                  <a:pt x="3095" y="2567"/>
                </a:lnTo>
                <a:lnTo>
                  <a:pt x="3126" y="2512"/>
                </a:lnTo>
                <a:lnTo>
                  <a:pt x="3157" y="2458"/>
                </a:lnTo>
                <a:lnTo>
                  <a:pt x="3280" y="2458"/>
                </a:lnTo>
                <a:close/>
                <a:moveTo>
                  <a:pt x="3473" y="2347"/>
                </a:moveTo>
                <a:lnTo>
                  <a:pt x="3504" y="2401"/>
                </a:lnTo>
                <a:lnTo>
                  <a:pt x="3535" y="2456"/>
                </a:lnTo>
                <a:lnTo>
                  <a:pt x="3504" y="2508"/>
                </a:lnTo>
                <a:lnTo>
                  <a:pt x="3473" y="2562"/>
                </a:lnTo>
                <a:lnTo>
                  <a:pt x="3348" y="2562"/>
                </a:lnTo>
                <a:lnTo>
                  <a:pt x="3287" y="2456"/>
                </a:lnTo>
                <a:lnTo>
                  <a:pt x="3348" y="2347"/>
                </a:lnTo>
                <a:lnTo>
                  <a:pt x="3473" y="2347"/>
                </a:lnTo>
                <a:close/>
                <a:moveTo>
                  <a:pt x="3665" y="2458"/>
                </a:moveTo>
                <a:lnTo>
                  <a:pt x="3726" y="2567"/>
                </a:lnTo>
                <a:lnTo>
                  <a:pt x="3665" y="2673"/>
                </a:lnTo>
                <a:lnTo>
                  <a:pt x="3542" y="2673"/>
                </a:lnTo>
                <a:lnTo>
                  <a:pt x="3511" y="2619"/>
                </a:lnTo>
                <a:lnTo>
                  <a:pt x="3481" y="2567"/>
                </a:lnTo>
                <a:lnTo>
                  <a:pt x="3511" y="2512"/>
                </a:lnTo>
                <a:lnTo>
                  <a:pt x="3542" y="2458"/>
                </a:lnTo>
                <a:lnTo>
                  <a:pt x="3665" y="2458"/>
                </a:lnTo>
                <a:close/>
                <a:moveTo>
                  <a:pt x="3859" y="2347"/>
                </a:moveTo>
                <a:lnTo>
                  <a:pt x="3890" y="2401"/>
                </a:lnTo>
                <a:lnTo>
                  <a:pt x="3920" y="2456"/>
                </a:lnTo>
                <a:lnTo>
                  <a:pt x="3890" y="2508"/>
                </a:lnTo>
                <a:lnTo>
                  <a:pt x="3859" y="2562"/>
                </a:lnTo>
                <a:lnTo>
                  <a:pt x="3734" y="2562"/>
                </a:lnTo>
                <a:lnTo>
                  <a:pt x="3672" y="2456"/>
                </a:lnTo>
                <a:lnTo>
                  <a:pt x="3734" y="2347"/>
                </a:lnTo>
                <a:lnTo>
                  <a:pt x="3859" y="2347"/>
                </a:lnTo>
                <a:close/>
                <a:moveTo>
                  <a:pt x="4050" y="2458"/>
                </a:moveTo>
                <a:lnTo>
                  <a:pt x="4112" y="2567"/>
                </a:lnTo>
                <a:lnTo>
                  <a:pt x="4050" y="2673"/>
                </a:lnTo>
                <a:lnTo>
                  <a:pt x="3927" y="2673"/>
                </a:lnTo>
                <a:lnTo>
                  <a:pt x="3897" y="2619"/>
                </a:lnTo>
                <a:lnTo>
                  <a:pt x="3866" y="2567"/>
                </a:lnTo>
                <a:lnTo>
                  <a:pt x="3897" y="2512"/>
                </a:lnTo>
                <a:lnTo>
                  <a:pt x="3927" y="2458"/>
                </a:lnTo>
                <a:lnTo>
                  <a:pt x="4050" y="2458"/>
                </a:lnTo>
                <a:close/>
                <a:moveTo>
                  <a:pt x="4244" y="2347"/>
                </a:moveTo>
                <a:lnTo>
                  <a:pt x="4275" y="2401"/>
                </a:lnTo>
                <a:lnTo>
                  <a:pt x="4306" y="2456"/>
                </a:lnTo>
                <a:lnTo>
                  <a:pt x="4275" y="2508"/>
                </a:lnTo>
                <a:lnTo>
                  <a:pt x="4244" y="2562"/>
                </a:lnTo>
                <a:lnTo>
                  <a:pt x="4119" y="2562"/>
                </a:lnTo>
                <a:lnTo>
                  <a:pt x="4057" y="2456"/>
                </a:lnTo>
                <a:lnTo>
                  <a:pt x="4119" y="2347"/>
                </a:lnTo>
                <a:lnTo>
                  <a:pt x="4244" y="2347"/>
                </a:lnTo>
                <a:close/>
                <a:moveTo>
                  <a:pt x="4436" y="2458"/>
                </a:moveTo>
                <a:lnTo>
                  <a:pt x="4497" y="2567"/>
                </a:lnTo>
                <a:lnTo>
                  <a:pt x="4436" y="2673"/>
                </a:lnTo>
                <a:lnTo>
                  <a:pt x="4313" y="2673"/>
                </a:lnTo>
                <a:lnTo>
                  <a:pt x="4282" y="2619"/>
                </a:lnTo>
                <a:lnTo>
                  <a:pt x="4251" y="2567"/>
                </a:lnTo>
                <a:lnTo>
                  <a:pt x="4282" y="2512"/>
                </a:lnTo>
                <a:lnTo>
                  <a:pt x="4313" y="2458"/>
                </a:lnTo>
                <a:lnTo>
                  <a:pt x="4436" y="2458"/>
                </a:lnTo>
                <a:close/>
                <a:moveTo>
                  <a:pt x="4630" y="2347"/>
                </a:moveTo>
                <a:lnTo>
                  <a:pt x="4660" y="2401"/>
                </a:lnTo>
                <a:lnTo>
                  <a:pt x="4691" y="2456"/>
                </a:lnTo>
                <a:lnTo>
                  <a:pt x="4660" y="2508"/>
                </a:lnTo>
                <a:lnTo>
                  <a:pt x="4630" y="2562"/>
                </a:lnTo>
                <a:lnTo>
                  <a:pt x="4507" y="2562"/>
                </a:lnTo>
                <a:lnTo>
                  <a:pt x="4443" y="2456"/>
                </a:lnTo>
                <a:lnTo>
                  <a:pt x="4507" y="2347"/>
                </a:lnTo>
                <a:lnTo>
                  <a:pt x="4630" y="2347"/>
                </a:lnTo>
                <a:close/>
                <a:moveTo>
                  <a:pt x="4821" y="2458"/>
                </a:moveTo>
                <a:lnTo>
                  <a:pt x="4883" y="2567"/>
                </a:lnTo>
                <a:lnTo>
                  <a:pt x="4821" y="2673"/>
                </a:lnTo>
                <a:lnTo>
                  <a:pt x="4698" y="2673"/>
                </a:lnTo>
                <a:lnTo>
                  <a:pt x="4667" y="2619"/>
                </a:lnTo>
                <a:lnTo>
                  <a:pt x="4637" y="2567"/>
                </a:lnTo>
                <a:lnTo>
                  <a:pt x="4667" y="2512"/>
                </a:lnTo>
                <a:lnTo>
                  <a:pt x="4698" y="2458"/>
                </a:lnTo>
                <a:lnTo>
                  <a:pt x="4821" y="2458"/>
                </a:lnTo>
                <a:close/>
                <a:moveTo>
                  <a:pt x="5015" y="2347"/>
                </a:moveTo>
                <a:lnTo>
                  <a:pt x="5046" y="2401"/>
                </a:lnTo>
                <a:lnTo>
                  <a:pt x="5076" y="2456"/>
                </a:lnTo>
                <a:lnTo>
                  <a:pt x="5046" y="2508"/>
                </a:lnTo>
                <a:lnTo>
                  <a:pt x="5015" y="2562"/>
                </a:lnTo>
                <a:lnTo>
                  <a:pt x="4892" y="2562"/>
                </a:lnTo>
                <a:lnTo>
                  <a:pt x="4828" y="2456"/>
                </a:lnTo>
                <a:lnTo>
                  <a:pt x="4892" y="2347"/>
                </a:lnTo>
                <a:lnTo>
                  <a:pt x="5015" y="2347"/>
                </a:lnTo>
                <a:close/>
                <a:moveTo>
                  <a:pt x="5206" y="2458"/>
                </a:moveTo>
                <a:lnTo>
                  <a:pt x="5268" y="2567"/>
                </a:lnTo>
                <a:lnTo>
                  <a:pt x="5206" y="2673"/>
                </a:lnTo>
                <a:lnTo>
                  <a:pt x="5084" y="2673"/>
                </a:lnTo>
                <a:lnTo>
                  <a:pt x="5053" y="2619"/>
                </a:lnTo>
                <a:lnTo>
                  <a:pt x="5022" y="2567"/>
                </a:lnTo>
                <a:lnTo>
                  <a:pt x="5053" y="2512"/>
                </a:lnTo>
                <a:lnTo>
                  <a:pt x="5084" y="2458"/>
                </a:lnTo>
                <a:lnTo>
                  <a:pt x="5206" y="2458"/>
                </a:lnTo>
                <a:close/>
                <a:moveTo>
                  <a:pt x="5400" y="2347"/>
                </a:moveTo>
                <a:lnTo>
                  <a:pt x="5431" y="2401"/>
                </a:lnTo>
                <a:lnTo>
                  <a:pt x="5462" y="2456"/>
                </a:lnTo>
                <a:lnTo>
                  <a:pt x="5431" y="2508"/>
                </a:lnTo>
                <a:lnTo>
                  <a:pt x="5400" y="2562"/>
                </a:lnTo>
                <a:lnTo>
                  <a:pt x="5277" y="2562"/>
                </a:lnTo>
                <a:lnTo>
                  <a:pt x="5214" y="2456"/>
                </a:lnTo>
                <a:lnTo>
                  <a:pt x="5277" y="2347"/>
                </a:lnTo>
                <a:lnTo>
                  <a:pt x="5400" y="2347"/>
                </a:lnTo>
                <a:close/>
                <a:moveTo>
                  <a:pt x="5592" y="2458"/>
                </a:moveTo>
                <a:lnTo>
                  <a:pt x="5653" y="2567"/>
                </a:lnTo>
                <a:lnTo>
                  <a:pt x="5592" y="2673"/>
                </a:lnTo>
                <a:lnTo>
                  <a:pt x="5469" y="2673"/>
                </a:lnTo>
                <a:lnTo>
                  <a:pt x="5438" y="2619"/>
                </a:lnTo>
                <a:lnTo>
                  <a:pt x="5407" y="2567"/>
                </a:lnTo>
                <a:lnTo>
                  <a:pt x="5438" y="2512"/>
                </a:lnTo>
                <a:lnTo>
                  <a:pt x="5469" y="2458"/>
                </a:lnTo>
                <a:lnTo>
                  <a:pt x="5592" y="2458"/>
                </a:lnTo>
                <a:close/>
                <a:moveTo>
                  <a:pt x="5786" y="2347"/>
                </a:moveTo>
                <a:lnTo>
                  <a:pt x="5816" y="2401"/>
                </a:lnTo>
                <a:lnTo>
                  <a:pt x="5847" y="2456"/>
                </a:lnTo>
                <a:lnTo>
                  <a:pt x="5816" y="2508"/>
                </a:lnTo>
                <a:lnTo>
                  <a:pt x="5786" y="2562"/>
                </a:lnTo>
                <a:lnTo>
                  <a:pt x="5663" y="2562"/>
                </a:lnTo>
                <a:lnTo>
                  <a:pt x="5599" y="2456"/>
                </a:lnTo>
                <a:lnTo>
                  <a:pt x="5663" y="2347"/>
                </a:lnTo>
                <a:lnTo>
                  <a:pt x="5786" y="2347"/>
                </a:lnTo>
                <a:close/>
                <a:moveTo>
                  <a:pt x="5977" y="2458"/>
                </a:moveTo>
                <a:lnTo>
                  <a:pt x="6039" y="2567"/>
                </a:lnTo>
                <a:lnTo>
                  <a:pt x="5977" y="2673"/>
                </a:lnTo>
                <a:lnTo>
                  <a:pt x="5854" y="2673"/>
                </a:lnTo>
                <a:lnTo>
                  <a:pt x="5824" y="2619"/>
                </a:lnTo>
                <a:lnTo>
                  <a:pt x="5793" y="2567"/>
                </a:lnTo>
                <a:lnTo>
                  <a:pt x="5824" y="2512"/>
                </a:lnTo>
                <a:lnTo>
                  <a:pt x="5854" y="2458"/>
                </a:lnTo>
                <a:lnTo>
                  <a:pt x="5977" y="2458"/>
                </a:lnTo>
                <a:close/>
                <a:moveTo>
                  <a:pt x="6171" y="2347"/>
                </a:moveTo>
                <a:lnTo>
                  <a:pt x="6202" y="2401"/>
                </a:lnTo>
                <a:lnTo>
                  <a:pt x="6233" y="2456"/>
                </a:lnTo>
                <a:lnTo>
                  <a:pt x="6202" y="2508"/>
                </a:lnTo>
                <a:lnTo>
                  <a:pt x="6171" y="2562"/>
                </a:lnTo>
                <a:lnTo>
                  <a:pt x="6048" y="2562"/>
                </a:lnTo>
                <a:lnTo>
                  <a:pt x="5984" y="2456"/>
                </a:lnTo>
                <a:lnTo>
                  <a:pt x="6048" y="2347"/>
                </a:lnTo>
                <a:lnTo>
                  <a:pt x="6171" y="2347"/>
                </a:lnTo>
                <a:close/>
                <a:moveTo>
                  <a:pt x="6363" y="2458"/>
                </a:moveTo>
                <a:lnTo>
                  <a:pt x="6424" y="2567"/>
                </a:lnTo>
                <a:lnTo>
                  <a:pt x="6363" y="2673"/>
                </a:lnTo>
                <a:lnTo>
                  <a:pt x="6240" y="2673"/>
                </a:lnTo>
                <a:lnTo>
                  <a:pt x="6209" y="2619"/>
                </a:lnTo>
                <a:lnTo>
                  <a:pt x="6178" y="2567"/>
                </a:lnTo>
                <a:lnTo>
                  <a:pt x="6209" y="2512"/>
                </a:lnTo>
                <a:lnTo>
                  <a:pt x="6240" y="2458"/>
                </a:lnTo>
                <a:lnTo>
                  <a:pt x="6363" y="2458"/>
                </a:lnTo>
                <a:close/>
                <a:moveTo>
                  <a:pt x="6556" y="2347"/>
                </a:moveTo>
                <a:lnTo>
                  <a:pt x="6587" y="2401"/>
                </a:lnTo>
                <a:lnTo>
                  <a:pt x="6618" y="2456"/>
                </a:lnTo>
                <a:lnTo>
                  <a:pt x="6587" y="2508"/>
                </a:lnTo>
                <a:lnTo>
                  <a:pt x="6556" y="2562"/>
                </a:lnTo>
                <a:lnTo>
                  <a:pt x="6434" y="2562"/>
                </a:lnTo>
                <a:lnTo>
                  <a:pt x="6370" y="2456"/>
                </a:lnTo>
                <a:lnTo>
                  <a:pt x="6434" y="2347"/>
                </a:lnTo>
                <a:lnTo>
                  <a:pt x="6556" y="2347"/>
                </a:lnTo>
                <a:close/>
                <a:moveTo>
                  <a:pt x="6625" y="2673"/>
                </a:moveTo>
                <a:lnTo>
                  <a:pt x="6594" y="2619"/>
                </a:lnTo>
                <a:lnTo>
                  <a:pt x="6564" y="2567"/>
                </a:lnTo>
                <a:lnTo>
                  <a:pt x="6594" y="2512"/>
                </a:lnTo>
                <a:lnTo>
                  <a:pt x="6625" y="2458"/>
                </a:lnTo>
                <a:lnTo>
                  <a:pt x="6748" y="2458"/>
                </a:lnTo>
                <a:lnTo>
                  <a:pt x="6812" y="2567"/>
                </a:lnTo>
                <a:lnTo>
                  <a:pt x="6748" y="2673"/>
                </a:lnTo>
                <a:lnTo>
                  <a:pt x="6625" y="2673"/>
                </a:lnTo>
                <a:close/>
                <a:moveTo>
                  <a:pt x="776" y="1680"/>
                </a:moveTo>
                <a:lnTo>
                  <a:pt x="807" y="1734"/>
                </a:lnTo>
                <a:lnTo>
                  <a:pt x="837" y="1786"/>
                </a:lnTo>
                <a:lnTo>
                  <a:pt x="807" y="1841"/>
                </a:lnTo>
                <a:lnTo>
                  <a:pt x="776" y="1893"/>
                </a:lnTo>
                <a:lnTo>
                  <a:pt x="651" y="1893"/>
                </a:lnTo>
                <a:lnTo>
                  <a:pt x="589" y="1786"/>
                </a:lnTo>
                <a:lnTo>
                  <a:pt x="651" y="1680"/>
                </a:lnTo>
                <a:lnTo>
                  <a:pt x="776" y="1680"/>
                </a:lnTo>
                <a:close/>
                <a:moveTo>
                  <a:pt x="776" y="1902"/>
                </a:moveTo>
                <a:lnTo>
                  <a:pt x="807" y="1957"/>
                </a:lnTo>
                <a:lnTo>
                  <a:pt x="837" y="2009"/>
                </a:lnTo>
                <a:lnTo>
                  <a:pt x="807" y="2063"/>
                </a:lnTo>
                <a:lnTo>
                  <a:pt x="776" y="2117"/>
                </a:lnTo>
                <a:lnTo>
                  <a:pt x="651" y="2117"/>
                </a:lnTo>
                <a:lnTo>
                  <a:pt x="589" y="2009"/>
                </a:lnTo>
                <a:lnTo>
                  <a:pt x="651" y="1902"/>
                </a:lnTo>
                <a:lnTo>
                  <a:pt x="776" y="1902"/>
                </a:lnTo>
                <a:close/>
                <a:moveTo>
                  <a:pt x="776" y="2124"/>
                </a:moveTo>
                <a:lnTo>
                  <a:pt x="807" y="2179"/>
                </a:lnTo>
                <a:lnTo>
                  <a:pt x="837" y="2231"/>
                </a:lnTo>
                <a:lnTo>
                  <a:pt x="807" y="2285"/>
                </a:lnTo>
                <a:lnTo>
                  <a:pt x="776" y="2340"/>
                </a:lnTo>
                <a:lnTo>
                  <a:pt x="651" y="2340"/>
                </a:lnTo>
                <a:lnTo>
                  <a:pt x="589" y="2231"/>
                </a:lnTo>
                <a:lnTo>
                  <a:pt x="651" y="2124"/>
                </a:lnTo>
                <a:lnTo>
                  <a:pt x="776" y="2124"/>
                </a:lnTo>
                <a:close/>
                <a:moveTo>
                  <a:pt x="776" y="2347"/>
                </a:moveTo>
                <a:lnTo>
                  <a:pt x="807" y="2401"/>
                </a:lnTo>
                <a:lnTo>
                  <a:pt x="837" y="2456"/>
                </a:lnTo>
                <a:lnTo>
                  <a:pt x="807" y="2508"/>
                </a:lnTo>
                <a:lnTo>
                  <a:pt x="776" y="2562"/>
                </a:lnTo>
                <a:lnTo>
                  <a:pt x="651" y="2562"/>
                </a:lnTo>
                <a:lnTo>
                  <a:pt x="589" y="2456"/>
                </a:lnTo>
                <a:lnTo>
                  <a:pt x="651" y="2347"/>
                </a:lnTo>
                <a:lnTo>
                  <a:pt x="776" y="2347"/>
                </a:lnTo>
                <a:close/>
                <a:moveTo>
                  <a:pt x="776" y="2569"/>
                </a:moveTo>
                <a:lnTo>
                  <a:pt x="807" y="2624"/>
                </a:lnTo>
                <a:lnTo>
                  <a:pt x="837" y="2678"/>
                </a:lnTo>
                <a:lnTo>
                  <a:pt x="807" y="2730"/>
                </a:lnTo>
                <a:lnTo>
                  <a:pt x="776" y="2784"/>
                </a:lnTo>
                <a:lnTo>
                  <a:pt x="651" y="2784"/>
                </a:lnTo>
                <a:lnTo>
                  <a:pt x="589" y="2678"/>
                </a:lnTo>
                <a:lnTo>
                  <a:pt x="651" y="2569"/>
                </a:lnTo>
                <a:lnTo>
                  <a:pt x="776" y="2569"/>
                </a:lnTo>
                <a:close/>
                <a:moveTo>
                  <a:pt x="776" y="2794"/>
                </a:moveTo>
                <a:lnTo>
                  <a:pt x="807" y="2846"/>
                </a:lnTo>
                <a:lnTo>
                  <a:pt x="837" y="2900"/>
                </a:lnTo>
                <a:lnTo>
                  <a:pt x="807" y="2955"/>
                </a:lnTo>
                <a:lnTo>
                  <a:pt x="776" y="3007"/>
                </a:lnTo>
                <a:lnTo>
                  <a:pt x="651" y="3007"/>
                </a:lnTo>
                <a:lnTo>
                  <a:pt x="589" y="2900"/>
                </a:lnTo>
                <a:lnTo>
                  <a:pt x="651" y="2794"/>
                </a:lnTo>
                <a:lnTo>
                  <a:pt x="776" y="2794"/>
                </a:lnTo>
                <a:close/>
                <a:moveTo>
                  <a:pt x="776" y="3016"/>
                </a:moveTo>
                <a:lnTo>
                  <a:pt x="807" y="3068"/>
                </a:lnTo>
                <a:lnTo>
                  <a:pt x="837" y="3123"/>
                </a:lnTo>
                <a:lnTo>
                  <a:pt x="807" y="3177"/>
                </a:lnTo>
                <a:lnTo>
                  <a:pt x="776" y="3229"/>
                </a:lnTo>
                <a:lnTo>
                  <a:pt x="651" y="3229"/>
                </a:lnTo>
                <a:lnTo>
                  <a:pt x="589" y="3123"/>
                </a:lnTo>
                <a:lnTo>
                  <a:pt x="651" y="3016"/>
                </a:lnTo>
                <a:lnTo>
                  <a:pt x="776" y="3016"/>
                </a:lnTo>
                <a:close/>
                <a:moveTo>
                  <a:pt x="776" y="3239"/>
                </a:moveTo>
                <a:lnTo>
                  <a:pt x="807" y="3293"/>
                </a:lnTo>
                <a:lnTo>
                  <a:pt x="837" y="3345"/>
                </a:lnTo>
                <a:lnTo>
                  <a:pt x="807" y="3399"/>
                </a:lnTo>
                <a:lnTo>
                  <a:pt x="776" y="3454"/>
                </a:lnTo>
                <a:lnTo>
                  <a:pt x="651" y="3454"/>
                </a:lnTo>
                <a:lnTo>
                  <a:pt x="589" y="3345"/>
                </a:lnTo>
                <a:lnTo>
                  <a:pt x="651" y="3239"/>
                </a:lnTo>
                <a:lnTo>
                  <a:pt x="776" y="3239"/>
                </a:lnTo>
                <a:close/>
                <a:moveTo>
                  <a:pt x="7010" y="3565"/>
                </a:moveTo>
                <a:lnTo>
                  <a:pt x="6980" y="3511"/>
                </a:lnTo>
                <a:lnTo>
                  <a:pt x="6949" y="3456"/>
                </a:lnTo>
                <a:lnTo>
                  <a:pt x="6980" y="3404"/>
                </a:lnTo>
                <a:lnTo>
                  <a:pt x="7010" y="3350"/>
                </a:lnTo>
                <a:lnTo>
                  <a:pt x="7133" y="3350"/>
                </a:lnTo>
                <a:lnTo>
                  <a:pt x="7197" y="3456"/>
                </a:lnTo>
                <a:lnTo>
                  <a:pt x="7133" y="3565"/>
                </a:lnTo>
                <a:lnTo>
                  <a:pt x="7010" y="3565"/>
                </a:lnTo>
                <a:close/>
                <a:moveTo>
                  <a:pt x="7010" y="3340"/>
                </a:moveTo>
                <a:lnTo>
                  <a:pt x="6980" y="3288"/>
                </a:lnTo>
                <a:lnTo>
                  <a:pt x="6949" y="3234"/>
                </a:lnTo>
                <a:lnTo>
                  <a:pt x="6980" y="3182"/>
                </a:lnTo>
                <a:lnTo>
                  <a:pt x="7010" y="3127"/>
                </a:lnTo>
                <a:lnTo>
                  <a:pt x="7133" y="3127"/>
                </a:lnTo>
                <a:lnTo>
                  <a:pt x="7197" y="3234"/>
                </a:lnTo>
                <a:lnTo>
                  <a:pt x="7133" y="3340"/>
                </a:lnTo>
                <a:lnTo>
                  <a:pt x="7010" y="3340"/>
                </a:lnTo>
                <a:close/>
                <a:moveTo>
                  <a:pt x="7010" y="3118"/>
                </a:moveTo>
                <a:lnTo>
                  <a:pt x="6980" y="3066"/>
                </a:lnTo>
                <a:lnTo>
                  <a:pt x="6949" y="3011"/>
                </a:lnTo>
                <a:lnTo>
                  <a:pt x="6980" y="2957"/>
                </a:lnTo>
                <a:lnTo>
                  <a:pt x="7010" y="2905"/>
                </a:lnTo>
                <a:lnTo>
                  <a:pt x="7133" y="2905"/>
                </a:lnTo>
                <a:lnTo>
                  <a:pt x="7197" y="3011"/>
                </a:lnTo>
                <a:lnTo>
                  <a:pt x="7133" y="3118"/>
                </a:lnTo>
                <a:lnTo>
                  <a:pt x="7010" y="3118"/>
                </a:lnTo>
                <a:close/>
                <a:moveTo>
                  <a:pt x="7010" y="2896"/>
                </a:moveTo>
                <a:lnTo>
                  <a:pt x="6980" y="2841"/>
                </a:lnTo>
                <a:lnTo>
                  <a:pt x="6949" y="2789"/>
                </a:lnTo>
                <a:lnTo>
                  <a:pt x="6980" y="2735"/>
                </a:lnTo>
                <a:lnTo>
                  <a:pt x="7010" y="2683"/>
                </a:lnTo>
                <a:lnTo>
                  <a:pt x="7133" y="2683"/>
                </a:lnTo>
                <a:lnTo>
                  <a:pt x="7197" y="2789"/>
                </a:lnTo>
                <a:lnTo>
                  <a:pt x="7133" y="2896"/>
                </a:lnTo>
                <a:lnTo>
                  <a:pt x="7010" y="2896"/>
                </a:lnTo>
                <a:close/>
                <a:moveTo>
                  <a:pt x="7010" y="2673"/>
                </a:moveTo>
                <a:lnTo>
                  <a:pt x="6980" y="2619"/>
                </a:lnTo>
                <a:lnTo>
                  <a:pt x="6949" y="2567"/>
                </a:lnTo>
                <a:lnTo>
                  <a:pt x="6980" y="2512"/>
                </a:lnTo>
                <a:lnTo>
                  <a:pt x="7010" y="2458"/>
                </a:lnTo>
                <a:lnTo>
                  <a:pt x="7133" y="2458"/>
                </a:lnTo>
                <a:lnTo>
                  <a:pt x="7197" y="2567"/>
                </a:lnTo>
                <a:lnTo>
                  <a:pt x="7133" y="2673"/>
                </a:lnTo>
                <a:lnTo>
                  <a:pt x="7010" y="2673"/>
                </a:lnTo>
                <a:close/>
                <a:moveTo>
                  <a:pt x="7010" y="2451"/>
                </a:moveTo>
                <a:lnTo>
                  <a:pt x="6980" y="2396"/>
                </a:lnTo>
                <a:lnTo>
                  <a:pt x="6949" y="2344"/>
                </a:lnTo>
                <a:lnTo>
                  <a:pt x="6980" y="2290"/>
                </a:lnTo>
                <a:lnTo>
                  <a:pt x="7010" y="2236"/>
                </a:lnTo>
                <a:lnTo>
                  <a:pt x="7133" y="2236"/>
                </a:lnTo>
                <a:lnTo>
                  <a:pt x="7197" y="2344"/>
                </a:lnTo>
                <a:lnTo>
                  <a:pt x="7133" y="2451"/>
                </a:lnTo>
                <a:lnTo>
                  <a:pt x="7010" y="2451"/>
                </a:lnTo>
                <a:close/>
                <a:moveTo>
                  <a:pt x="7010" y="2229"/>
                </a:moveTo>
                <a:lnTo>
                  <a:pt x="6980" y="2174"/>
                </a:lnTo>
                <a:lnTo>
                  <a:pt x="6949" y="2120"/>
                </a:lnTo>
                <a:lnTo>
                  <a:pt x="6980" y="2068"/>
                </a:lnTo>
                <a:lnTo>
                  <a:pt x="7010" y="2013"/>
                </a:lnTo>
                <a:lnTo>
                  <a:pt x="7133" y="2013"/>
                </a:lnTo>
                <a:lnTo>
                  <a:pt x="7197" y="2120"/>
                </a:lnTo>
                <a:lnTo>
                  <a:pt x="7133" y="2229"/>
                </a:lnTo>
                <a:lnTo>
                  <a:pt x="7010" y="2229"/>
                </a:lnTo>
                <a:close/>
                <a:moveTo>
                  <a:pt x="7010" y="2006"/>
                </a:moveTo>
                <a:lnTo>
                  <a:pt x="6980" y="1952"/>
                </a:lnTo>
                <a:lnTo>
                  <a:pt x="6949" y="1897"/>
                </a:lnTo>
                <a:lnTo>
                  <a:pt x="6980" y="1845"/>
                </a:lnTo>
                <a:lnTo>
                  <a:pt x="7010" y="1791"/>
                </a:lnTo>
                <a:lnTo>
                  <a:pt x="7133" y="1791"/>
                </a:lnTo>
                <a:lnTo>
                  <a:pt x="7197" y="1897"/>
                </a:lnTo>
                <a:lnTo>
                  <a:pt x="7133" y="2006"/>
                </a:lnTo>
                <a:lnTo>
                  <a:pt x="7010" y="2006"/>
                </a:lnTo>
                <a:close/>
                <a:moveTo>
                  <a:pt x="7010" y="1781"/>
                </a:moveTo>
                <a:lnTo>
                  <a:pt x="6980" y="1729"/>
                </a:lnTo>
                <a:lnTo>
                  <a:pt x="6949" y="1675"/>
                </a:lnTo>
                <a:lnTo>
                  <a:pt x="6980" y="1621"/>
                </a:lnTo>
                <a:lnTo>
                  <a:pt x="7010" y="1569"/>
                </a:lnTo>
                <a:lnTo>
                  <a:pt x="7133" y="1569"/>
                </a:lnTo>
                <a:lnTo>
                  <a:pt x="7197" y="1675"/>
                </a:lnTo>
                <a:lnTo>
                  <a:pt x="7133" y="1781"/>
                </a:lnTo>
                <a:lnTo>
                  <a:pt x="7010" y="1781"/>
                </a:lnTo>
                <a:close/>
                <a:moveTo>
                  <a:pt x="388" y="788"/>
                </a:moveTo>
                <a:lnTo>
                  <a:pt x="421" y="842"/>
                </a:lnTo>
                <a:lnTo>
                  <a:pt x="452" y="897"/>
                </a:lnTo>
                <a:lnTo>
                  <a:pt x="421" y="949"/>
                </a:lnTo>
                <a:lnTo>
                  <a:pt x="388" y="1003"/>
                </a:lnTo>
                <a:lnTo>
                  <a:pt x="265" y="1003"/>
                </a:lnTo>
                <a:lnTo>
                  <a:pt x="204" y="897"/>
                </a:lnTo>
                <a:lnTo>
                  <a:pt x="265" y="788"/>
                </a:lnTo>
                <a:lnTo>
                  <a:pt x="388" y="788"/>
                </a:lnTo>
                <a:close/>
                <a:moveTo>
                  <a:pt x="388" y="1010"/>
                </a:moveTo>
                <a:lnTo>
                  <a:pt x="421" y="1065"/>
                </a:lnTo>
                <a:lnTo>
                  <a:pt x="452" y="1119"/>
                </a:lnTo>
                <a:lnTo>
                  <a:pt x="421" y="1171"/>
                </a:lnTo>
                <a:lnTo>
                  <a:pt x="388" y="1226"/>
                </a:lnTo>
                <a:lnTo>
                  <a:pt x="265" y="1226"/>
                </a:lnTo>
                <a:lnTo>
                  <a:pt x="204" y="1119"/>
                </a:lnTo>
                <a:lnTo>
                  <a:pt x="265" y="1010"/>
                </a:lnTo>
                <a:lnTo>
                  <a:pt x="388" y="1010"/>
                </a:lnTo>
                <a:close/>
                <a:moveTo>
                  <a:pt x="388" y="1235"/>
                </a:moveTo>
                <a:lnTo>
                  <a:pt x="421" y="1287"/>
                </a:lnTo>
                <a:lnTo>
                  <a:pt x="452" y="1342"/>
                </a:lnTo>
                <a:lnTo>
                  <a:pt x="421" y="1394"/>
                </a:lnTo>
                <a:lnTo>
                  <a:pt x="388" y="1448"/>
                </a:lnTo>
                <a:lnTo>
                  <a:pt x="265" y="1448"/>
                </a:lnTo>
                <a:lnTo>
                  <a:pt x="204" y="1342"/>
                </a:lnTo>
                <a:lnTo>
                  <a:pt x="265" y="1235"/>
                </a:lnTo>
                <a:lnTo>
                  <a:pt x="388" y="1235"/>
                </a:lnTo>
                <a:close/>
                <a:moveTo>
                  <a:pt x="388" y="1457"/>
                </a:moveTo>
                <a:lnTo>
                  <a:pt x="421" y="1509"/>
                </a:lnTo>
                <a:lnTo>
                  <a:pt x="452" y="1564"/>
                </a:lnTo>
                <a:lnTo>
                  <a:pt x="421" y="1618"/>
                </a:lnTo>
                <a:lnTo>
                  <a:pt x="388" y="1670"/>
                </a:lnTo>
                <a:lnTo>
                  <a:pt x="265" y="1670"/>
                </a:lnTo>
                <a:lnTo>
                  <a:pt x="204" y="1564"/>
                </a:lnTo>
                <a:lnTo>
                  <a:pt x="265" y="1457"/>
                </a:lnTo>
                <a:lnTo>
                  <a:pt x="388" y="1457"/>
                </a:lnTo>
                <a:close/>
                <a:moveTo>
                  <a:pt x="388" y="1680"/>
                </a:moveTo>
                <a:lnTo>
                  <a:pt x="421" y="1734"/>
                </a:lnTo>
                <a:lnTo>
                  <a:pt x="452" y="1786"/>
                </a:lnTo>
                <a:lnTo>
                  <a:pt x="421" y="1841"/>
                </a:lnTo>
                <a:lnTo>
                  <a:pt x="388" y="1893"/>
                </a:lnTo>
                <a:lnTo>
                  <a:pt x="265" y="1893"/>
                </a:lnTo>
                <a:lnTo>
                  <a:pt x="204" y="1786"/>
                </a:lnTo>
                <a:lnTo>
                  <a:pt x="265" y="1680"/>
                </a:lnTo>
                <a:lnTo>
                  <a:pt x="388" y="1680"/>
                </a:lnTo>
                <a:close/>
                <a:moveTo>
                  <a:pt x="388" y="1902"/>
                </a:moveTo>
                <a:lnTo>
                  <a:pt x="421" y="1957"/>
                </a:lnTo>
                <a:lnTo>
                  <a:pt x="452" y="2009"/>
                </a:lnTo>
                <a:lnTo>
                  <a:pt x="421" y="2063"/>
                </a:lnTo>
                <a:lnTo>
                  <a:pt x="388" y="2117"/>
                </a:lnTo>
                <a:lnTo>
                  <a:pt x="265" y="2117"/>
                </a:lnTo>
                <a:lnTo>
                  <a:pt x="204" y="2009"/>
                </a:lnTo>
                <a:lnTo>
                  <a:pt x="265" y="1902"/>
                </a:lnTo>
                <a:lnTo>
                  <a:pt x="388" y="1902"/>
                </a:lnTo>
                <a:close/>
                <a:moveTo>
                  <a:pt x="388" y="2124"/>
                </a:moveTo>
                <a:lnTo>
                  <a:pt x="421" y="2179"/>
                </a:lnTo>
                <a:lnTo>
                  <a:pt x="452" y="2231"/>
                </a:lnTo>
                <a:lnTo>
                  <a:pt x="421" y="2285"/>
                </a:lnTo>
                <a:lnTo>
                  <a:pt x="388" y="2340"/>
                </a:lnTo>
                <a:lnTo>
                  <a:pt x="265" y="2340"/>
                </a:lnTo>
                <a:lnTo>
                  <a:pt x="204" y="2231"/>
                </a:lnTo>
                <a:lnTo>
                  <a:pt x="265" y="2124"/>
                </a:lnTo>
                <a:lnTo>
                  <a:pt x="388" y="2124"/>
                </a:lnTo>
                <a:close/>
                <a:moveTo>
                  <a:pt x="388" y="2347"/>
                </a:moveTo>
                <a:lnTo>
                  <a:pt x="421" y="2401"/>
                </a:lnTo>
                <a:lnTo>
                  <a:pt x="452" y="2456"/>
                </a:lnTo>
                <a:lnTo>
                  <a:pt x="421" y="2508"/>
                </a:lnTo>
                <a:lnTo>
                  <a:pt x="388" y="2562"/>
                </a:lnTo>
                <a:lnTo>
                  <a:pt x="265" y="2562"/>
                </a:lnTo>
                <a:lnTo>
                  <a:pt x="204" y="2456"/>
                </a:lnTo>
                <a:lnTo>
                  <a:pt x="265" y="2347"/>
                </a:lnTo>
                <a:lnTo>
                  <a:pt x="388" y="2347"/>
                </a:lnTo>
                <a:close/>
                <a:moveTo>
                  <a:pt x="388" y="2569"/>
                </a:moveTo>
                <a:lnTo>
                  <a:pt x="421" y="2624"/>
                </a:lnTo>
                <a:lnTo>
                  <a:pt x="452" y="2678"/>
                </a:lnTo>
                <a:lnTo>
                  <a:pt x="421" y="2730"/>
                </a:lnTo>
                <a:lnTo>
                  <a:pt x="388" y="2784"/>
                </a:lnTo>
                <a:lnTo>
                  <a:pt x="265" y="2784"/>
                </a:lnTo>
                <a:lnTo>
                  <a:pt x="204" y="2678"/>
                </a:lnTo>
                <a:lnTo>
                  <a:pt x="265" y="2569"/>
                </a:lnTo>
                <a:lnTo>
                  <a:pt x="388" y="2569"/>
                </a:lnTo>
                <a:close/>
                <a:moveTo>
                  <a:pt x="388" y="2794"/>
                </a:moveTo>
                <a:lnTo>
                  <a:pt x="421" y="2846"/>
                </a:lnTo>
                <a:lnTo>
                  <a:pt x="452" y="2900"/>
                </a:lnTo>
                <a:lnTo>
                  <a:pt x="421" y="2955"/>
                </a:lnTo>
                <a:lnTo>
                  <a:pt x="388" y="3007"/>
                </a:lnTo>
                <a:lnTo>
                  <a:pt x="265" y="3007"/>
                </a:lnTo>
                <a:lnTo>
                  <a:pt x="204" y="2900"/>
                </a:lnTo>
                <a:lnTo>
                  <a:pt x="265" y="2794"/>
                </a:lnTo>
                <a:lnTo>
                  <a:pt x="388" y="2794"/>
                </a:lnTo>
                <a:close/>
                <a:moveTo>
                  <a:pt x="388" y="3016"/>
                </a:moveTo>
                <a:lnTo>
                  <a:pt x="421" y="3068"/>
                </a:lnTo>
                <a:lnTo>
                  <a:pt x="452" y="3123"/>
                </a:lnTo>
                <a:lnTo>
                  <a:pt x="421" y="3177"/>
                </a:lnTo>
                <a:lnTo>
                  <a:pt x="388" y="3229"/>
                </a:lnTo>
                <a:lnTo>
                  <a:pt x="265" y="3229"/>
                </a:lnTo>
                <a:lnTo>
                  <a:pt x="204" y="3123"/>
                </a:lnTo>
                <a:lnTo>
                  <a:pt x="265" y="3016"/>
                </a:lnTo>
                <a:lnTo>
                  <a:pt x="388" y="3016"/>
                </a:lnTo>
                <a:close/>
                <a:moveTo>
                  <a:pt x="388" y="3239"/>
                </a:moveTo>
                <a:lnTo>
                  <a:pt x="421" y="3293"/>
                </a:lnTo>
                <a:lnTo>
                  <a:pt x="452" y="3345"/>
                </a:lnTo>
                <a:lnTo>
                  <a:pt x="421" y="3399"/>
                </a:lnTo>
                <a:lnTo>
                  <a:pt x="388" y="3454"/>
                </a:lnTo>
                <a:lnTo>
                  <a:pt x="265" y="3454"/>
                </a:lnTo>
                <a:lnTo>
                  <a:pt x="204" y="3345"/>
                </a:lnTo>
                <a:lnTo>
                  <a:pt x="265" y="3239"/>
                </a:lnTo>
                <a:lnTo>
                  <a:pt x="388" y="3239"/>
                </a:lnTo>
                <a:close/>
                <a:moveTo>
                  <a:pt x="388" y="3461"/>
                </a:moveTo>
                <a:lnTo>
                  <a:pt x="421" y="3515"/>
                </a:lnTo>
                <a:lnTo>
                  <a:pt x="452" y="3567"/>
                </a:lnTo>
                <a:lnTo>
                  <a:pt x="421" y="3622"/>
                </a:lnTo>
                <a:lnTo>
                  <a:pt x="388" y="3676"/>
                </a:lnTo>
                <a:lnTo>
                  <a:pt x="265" y="3676"/>
                </a:lnTo>
                <a:lnTo>
                  <a:pt x="204" y="3567"/>
                </a:lnTo>
                <a:lnTo>
                  <a:pt x="265" y="3461"/>
                </a:lnTo>
                <a:lnTo>
                  <a:pt x="388" y="3461"/>
                </a:lnTo>
                <a:close/>
                <a:moveTo>
                  <a:pt x="388" y="3683"/>
                </a:moveTo>
                <a:lnTo>
                  <a:pt x="421" y="3738"/>
                </a:lnTo>
                <a:lnTo>
                  <a:pt x="452" y="3792"/>
                </a:lnTo>
                <a:lnTo>
                  <a:pt x="421" y="3844"/>
                </a:lnTo>
                <a:lnTo>
                  <a:pt x="388" y="3898"/>
                </a:lnTo>
                <a:lnTo>
                  <a:pt x="265" y="3898"/>
                </a:lnTo>
                <a:lnTo>
                  <a:pt x="204" y="3792"/>
                </a:lnTo>
                <a:lnTo>
                  <a:pt x="265" y="3683"/>
                </a:lnTo>
                <a:lnTo>
                  <a:pt x="388" y="3683"/>
                </a:lnTo>
                <a:close/>
                <a:moveTo>
                  <a:pt x="388" y="3906"/>
                </a:moveTo>
                <a:lnTo>
                  <a:pt x="421" y="3960"/>
                </a:lnTo>
                <a:lnTo>
                  <a:pt x="452" y="4014"/>
                </a:lnTo>
                <a:lnTo>
                  <a:pt x="421" y="4066"/>
                </a:lnTo>
                <a:lnTo>
                  <a:pt x="388" y="4121"/>
                </a:lnTo>
                <a:lnTo>
                  <a:pt x="265" y="4121"/>
                </a:lnTo>
                <a:lnTo>
                  <a:pt x="204" y="4014"/>
                </a:lnTo>
                <a:lnTo>
                  <a:pt x="265" y="3906"/>
                </a:lnTo>
                <a:lnTo>
                  <a:pt x="388" y="3906"/>
                </a:lnTo>
                <a:close/>
                <a:moveTo>
                  <a:pt x="388" y="4130"/>
                </a:moveTo>
                <a:lnTo>
                  <a:pt x="421" y="4182"/>
                </a:lnTo>
                <a:lnTo>
                  <a:pt x="452" y="4237"/>
                </a:lnTo>
                <a:lnTo>
                  <a:pt x="421" y="4289"/>
                </a:lnTo>
                <a:lnTo>
                  <a:pt x="388" y="4343"/>
                </a:lnTo>
                <a:lnTo>
                  <a:pt x="265" y="4343"/>
                </a:lnTo>
                <a:lnTo>
                  <a:pt x="204" y="4237"/>
                </a:lnTo>
                <a:lnTo>
                  <a:pt x="265" y="4130"/>
                </a:lnTo>
                <a:lnTo>
                  <a:pt x="388" y="4130"/>
                </a:lnTo>
                <a:close/>
                <a:moveTo>
                  <a:pt x="7396" y="4454"/>
                </a:moveTo>
                <a:lnTo>
                  <a:pt x="7365" y="4402"/>
                </a:lnTo>
                <a:lnTo>
                  <a:pt x="7334" y="4348"/>
                </a:lnTo>
                <a:lnTo>
                  <a:pt x="7365" y="4293"/>
                </a:lnTo>
                <a:lnTo>
                  <a:pt x="7396" y="4241"/>
                </a:lnTo>
                <a:lnTo>
                  <a:pt x="7519" y="4241"/>
                </a:lnTo>
                <a:lnTo>
                  <a:pt x="7583" y="4348"/>
                </a:lnTo>
                <a:lnTo>
                  <a:pt x="7519" y="4454"/>
                </a:lnTo>
                <a:lnTo>
                  <a:pt x="7396" y="4454"/>
                </a:lnTo>
                <a:close/>
                <a:moveTo>
                  <a:pt x="7396" y="4232"/>
                </a:moveTo>
                <a:lnTo>
                  <a:pt x="7365" y="4178"/>
                </a:lnTo>
                <a:lnTo>
                  <a:pt x="7334" y="4125"/>
                </a:lnTo>
                <a:lnTo>
                  <a:pt x="7365" y="4071"/>
                </a:lnTo>
                <a:lnTo>
                  <a:pt x="7396" y="4017"/>
                </a:lnTo>
                <a:lnTo>
                  <a:pt x="7519" y="4017"/>
                </a:lnTo>
                <a:lnTo>
                  <a:pt x="7583" y="4125"/>
                </a:lnTo>
                <a:lnTo>
                  <a:pt x="7519" y="4232"/>
                </a:lnTo>
                <a:lnTo>
                  <a:pt x="7396" y="4232"/>
                </a:lnTo>
                <a:close/>
                <a:moveTo>
                  <a:pt x="7396" y="4010"/>
                </a:moveTo>
                <a:lnTo>
                  <a:pt x="7365" y="3955"/>
                </a:lnTo>
                <a:lnTo>
                  <a:pt x="7334" y="3903"/>
                </a:lnTo>
                <a:lnTo>
                  <a:pt x="7365" y="3849"/>
                </a:lnTo>
                <a:lnTo>
                  <a:pt x="7396" y="3794"/>
                </a:lnTo>
                <a:lnTo>
                  <a:pt x="7519" y="3794"/>
                </a:lnTo>
                <a:lnTo>
                  <a:pt x="7583" y="3903"/>
                </a:lnTo>
                <a:lnTo>
                  <a:pt x="7519" y="4010"/>
                </a:lnTo>
                <a:lnTo>
                  <a:pt x="7396" y="4010"/>
                </a:lnTo>
                <a:close/>
                <a:moveTo>
                  <a:pt x="7396" y="3787"/>
                </a:moveTo>
                <a:lnTo>
                  <a:pt x="7365" y="3733"/>
                </a:lnTo>
                <a:lnTo>
                  <a:pt x="7334" y="3678"/>
                </a:lnTo>
                <a:lnTo>
                  <a:pt x="7365" y="3626"/>
                </a:lnTo>
                <a:lnTo>
                  <a:pt x="7396" y="3572"/>
                </a:lnTo>
                <a:lnTo>
                  <a:pt x="7519" y="3572"/>
                </a:lnTo>
                <a:lnTo>
                  <a:pt x="7583" y="3678"/>
                </a:lnTo>
                <a:lnTo>
                  <a:pt x="7519" y="3787"/>
                </a:lnTo>
                <a:lnTo>
                  <a:pt x="7396" y="3787"/>
                </a:lnTo>
                <a:close/>
                <a:moveTo>
                  <a:pt x="7396" y="3565"/>
                </a:moveTo>
                <a:lnTo>
                  <a:pt x="7365" y="3511"/>
                </a:lnTo>
                <a:lnTo>
                  <a:pt x="7334" y="3456"/>
                </a:lnTo>
                <a:lnTo>
                  <a:pt x="7365" y="3404"/>
                </a:lnTo>
                <a:lnTo>
                  <a:pt x="7396" y="3350"/>
                </a:lnTo>
                <a:lnTo>
                  <a:pt x="7519" y="3350"/>
                </a:lnTo>
                <a:lnTo>
                  <a:pt x="7583" y="3456"/>
                </a:lnTo>
                <a:lnTo>
                  <a:pt x="7519" y="3565"/>
                </a:lnTo>
                <a:lnTo>
                  <a:pt x="7396" y="3565"/>
                </a:lnTo>
                <a:close/>
                <a:moveTo>
                  <a:pt x="7396" y="3340"/>
                </a:moveTo>
                <a:lnTo>
                  <a:pt x="7365" y="3288"/>
                </a:lnTo>
                <a:lnTo>
                  <a:pt x="7334" y="3234"/>
                </a:lnTo>
                <a:lnTo>
                  <a:pt x="7365" y="3182"/>
                </a:lnTo>
                <a:lnTo>
                  <a:pt x="7396" y="3127"/>
                </a:lnTo>
                <a:lnTo>
                  <a:pt x="7519" y="3127"/>
                </a:lnTo>
                <a:lnTo>
                  <a:pt x="7583" y="3234"/>
                </a:lnTo>
                <a:lnTo>
                  <a:pt x="7519" y="3340"/>
                </a:lnTo>
                <a:lnTo>
                  <a:pt x="7396" y="3340"/>
                </a:lnTo>
                <a:close/>
                <a:moveTo>
                  <a:pt x="7396" y="3118"/>
                </a:moveTo>
                <a:lnTo>
                  <a:pt x="7365" y="3066"/>
                </a:lnTo>
                <a:lnTo>
                  <a:pt x="7334" y="3011"/>
                </a:lnTo>
                <a:lnTo>
                  <a:pt x="7365" y="2957"/>
                </a:lnTo>
                <a:lnTo>
                  <a:pt x="7396" y="2905"/>
                </a:lnTo>
                <a:lnTo>
                  <a:pt x="7519" y="2905"/>
                </a:lnTo>
                <a:lnTo>
                  <a:pt x="7583" y="3011"/>
                </a:lnTo>
                <a:lnTo>
                  <a:pt x="7519" y="3118"/>
                </a:lnTo>
                <a:lnTo>
                  <a:pt x="7396" y="3118"/>
                </a:lnTo>
                <a:close/>
                <a:moveTo>
                  <a:pt x="7396" y="2896"/>
                </a:moveTo>
                <a:lnTo>
                  <a:pt x="7365" y="2841"/>
                </a:lnTo>
                <a:lnTo>
                  <a:pt x="7334" y="2789"/>
                </a:lnTo>
                <a:lnTo>
                  <a:pt x="7365" y="2735"/>
                </a:lnTo>
                <a:lnTo>
                  <a:pt x="7396" y="2683"/>
                </a:lnTo>
                <a:lnTo>
                  <a:pt x="7519" y="2683"/>
                </a:lnTo>
                <a:lnTo>
                  <a:pt x="7583" y="2789"/>
                </a:lnTo>
                <a:lnTo>
                  <a:pt x="7519" y="2896"/>
                </a:lnTo>
                <a:lnTo>
                  <a:pt x="7396" y="2896"/>
                </a:lnTo>
                <a:close/>
                <a:moveTo>
                  <a:pt x="7396" y="2673"/>
                </a:moveTo>
                <a:lnTo>
                  <a:pt x="7365" y="2619"/>
                </a:lnTo>
                <a:lnTo>
                  <a:pt x="7334" y="2567"/>
                </a:lnTo>
                <a:lnTo>
                  <a:pt x="7365" y="2512"/>
                </a:lnTo>
                <a:lnTo>
                  <a:pt x="7396" y="2458"/>
                </a:lnTo>
                <a:lnTo>
                  <a:pt x="7519" y="2458"/>
                </a:lnTo>
                <a:lnTo>
                  <a:pt x="7583" y="2567"/>
                </a:lnTo>
                <a:lnTo>
                  <a:pt x="7519" y="2673"/>
                </a:lnTo>
                <a:lnTo>
                  <a:pt x="7396" y="2673"/>
                </a:lnTo>
                <a:close/>
                <a:moveTo>
                  <a:pt x="7396" y="2451"/>
                </a:moveTo>
                <a:lnTo>
                  <a:pt x="7365" y="2396"/>
                </a:lnTo>
                <a:lnTo>
                  <a:pt x="7334" y="2344"/>
                </a:lnTo>
                <a:lnTo>
                  <a:pt x="7365" y="2290"/>
                </a:lnTo>
                <a:lnTo>
                  <a:pt x="7396" y="2236"/>
                </a:lnTo>
                <a:lnTo>
                  <a:pt x="7519" y="2236"/>
                </a:lnTo>
                <a:lnTo>
                  <a:pt x="7583" y="2344"/>
                </a:lnTo>
                <a:lnTo>
                  <a:pt x="7519" y="2451"/>
                </a:lnTo>
                <a:lnTo>
                  <a:pt x="7396" y="2451"/>
                </a:lnTo>
                <a:close/>
                <a:moveTo>
                  <a:pt x="7396" y="2229"/>
                </a:moveTo>
                <a:lnTo>
                  <a:pt x="7365" y="2174"/>
                </a:lnTo>
                <a:lnTo>
                  <a:pt x="7334" y="2120"/>
                </a:lnTo>
                <a:lnTo>
                  <a:pt x="7365" y="2068"/>
                </a:lnTo>
                <a:lnTo>
                  <a:pt x="7396" y="2013"/>
                </a:lnTo>
                <a:lnTo>
                  <a:pt x="7519" y="2013"/>
                </a:lnTo>
                <a:lnTo>
                  <a:pt x="7583" y="2120"/>
                </a:lnTo>
                <a:lnTo>
                  <a:pt x="7519" y="2229"/>
                </a:lnTo>
                <a:lnTo>
                  <a:pt x="7396" y="2229"/>
                </a:lnTo>
                <a:close/>
                <a:moveTo>
                  <a:pt x="7396" y="2006"/>
                </a:moveTo>
                <a:lnTo>
                  <a:pt x="7365" y="1952"/>
                </a:lnTo>
                <a:lnTo>
                  <a:pt x="7334" y="1897"/>
                </a:lnTo>
                <a:lnTo>
                  <a:pt x="7365" y="1845"/>
                </a:lnTo>
                <a:lnTo>
                  <a:pt x="7396" y="1791"/>
                </a:lnTo>
                <a:lnTo>
                  <a:pt x="7519" y="1791"/>
                </a:lnTo>
                <a:lnTo>
                  <a:pt x="7583" y="1897"/>
                </a:lnTo>
                <a:lnTo>
                  <a:pt x="7519" y="2006"/>
                </a:lnTo>
                <a:lnTo>
                  <a:pt x="7396" y="2006"/>
                </a:lnTo>
                <a:close/>
                <a:moveTo>
                  <a:pt x="7396" y="1781"/>
                </a:moveTo>
                <a:lnTo>
                  <a:pt x="7365" y="1729"/>
                </a:lnTo>
                <a:lnTo>
                  <a:pt x="7334" y="1675"/>
                </a:lnTo>
                <a:lnTo>
                  <a:pt x="7365" y="1621"/>
                </a:lnTo>
                <a:lnTo>
                  <a:pt x="7396" y="1569"/>
                </a:lnTo>
                <a:lnTo>
                  <a:pt x="7519" y="1569"/>
                </a:lnTo>
                <a:lnTo>
                  <a:pt x="7583" y="1675"/>
                </a:lnTo>
                <a:lnTo>
                  <a:pt x="7519" y="1781"/>
                </a:lnTo>
                <a:lnTo>
                  <a:pt x="7396" y="1781"/>
                </a:lnTo>
                <a:close/>
                <a:moveTo>
                  <a:pt x="7396" y="1559"/>
                </a:moveTo>
                <a:lnTo>
                  <a:pt x="7365" y="1507"/>
                </a:lnTo>
                <a:lnTo>
                  <a:pt x="7334" y="1453"/>
                </a:lnTo>
                <a:lnTo>
                  <a:pt x="7365" y="1398"/>
                </a:lnTo>
                <a:lnTo>
                  <a:pt x="7396" y="1346"/>
                </a:lnTo>
                <a:lnTo>
                  <a:pt x="7519" y="1346"/>
                </a:lnTo>
                <a:lnTo>
                  <a:pt x="7583" y="1453"/>
                </a:lnTo>
                <a:lnTo>
                  <a:pt x="7519" y="1559"/>
                </a:lnTo>
                <a:lnTo>
                  <a:pt x="7396" y="1559"/>
                </a:lnTo>
                <a:close/>
                <a:moveTo>
                  <a:pt x="7396" y="1337"/>
                </a:moveTo>
                <a:lnTo>
                  <a:pt x="7365" y="1282"/>
                </a:lnTo>
                <a:lnTo>
                  <a:pt x="7334" y="1230"/>
                </a:lnTo>
                <a:lnTo>
                  <a:pt x="7365" y="1176"/>
                </a:lnTo>
                <a:lnTo>
                  <a:pt x="7396" y="1122"/>
                </a:lnTo>
                <a:lnTo>
                  <a:pt x="7519" y="1122"/>
                </a:lnTo>
                <a:lnTo>
                  <a:pt x="7583" y="1230"/>
                </a:lnTo>
                <a:lnTo>
                  <a:pt x="7519" y="1337"/>
                </a:lnTo>
                <a:lnTo>
                  <a:pt x="7396" y="1337"/>
                </a:lnTo>
                <a:close/>
                <a:moveTo>
                  <a:pt x="7396" y="1114"/>
                </a:moveTo>
                <a:lnTo>
                  <a:pt x="7365" y="1060"/>
                </a:lnTo>
                <a:lnTo>
                  <a:pt x="7334" y="1008"/>
                </a:lnTo>
                <a:lnTo>
                  <a:pt x="7365" y="954"/>
                </a:lnTo>
                <a:lnTo>
                  <a:pt x="7396" y="899"/>
                </a:lnTo>
                <a:lnTo>
                  <a:pt x="7519" y="899"/>
                </a:lnTo>
                <a:lnTo>
                  <a:pt x="7583" y="1008"/>
                </a:lnTo>
                <a:lnTo>
                  <a:pt x="7519" y="1114"/>
                </a:lnTo>
                <a:lnTo>
                  <a:pt x="7396" y="1114"/>
                </a:lnTo>
                <a:close/>
                <a:moveTo>
                  <a:pt x="7396" y="892"/>
                </a:moveTo>
                <a:lnTo>
                  <a:pt x="7365" y="838"/>
                </a:lnTo>
                <a:lnTo>
                  <a:pt x="7334" y="783"/>
                </a:lnTo>
                <a:lnTo>
                  <a:pt x="7365" y="731"/>
                </a:lnTo>
                <a:lnTo>
                  <a:pt x="7396" y="677"/>
                </a:lnTo>
                <a:lnTo>
                  <a:pt x="7519" y="677"/>
                </a:lnTo>
                <a:lnTo>
                  <a:pt x="7583" y="783"/>
                </a:lnTo>
                <a:lnTo>
                  <a:pt x="7519" y="892"/>
                </a:lnTo>
                <a:lnTo>
                  <a:pt x="7396" y="892"/>
                </a:lnTo>
                <a:close/>
                <a:moveTo>
                  <a:pt x="7774" y="227"/>
                </a:moveTo>
                <a:lnTo>
                  <a:pt x="7713" y="334"/>
                </a:lnTo>
                <a:lnTo>
                  <a:pt x="7590" y="334"/>
                </a:lnTo>
                <a:lnTo>
                  <a:pt x="7528" y="227"/>
                </a:lnTo>
                <a:lnTo>
                  <a:pt x="7590" y="121"/>
                </a:lnTo>
                <a:lnTo>
                  <a:pt x="7713" y="121"/>
                </a:lnTo>
                <a:lnTo>
                  <a:pt x="7774" y="227"/>
                </a:lnTo>
                <a:close/>
                <a:moveTo>
                  <a:pt x="7396" y="10"/>
                </a:moveTo>
                <a:lnTo>
                  <a:pt x="7519" y="10"/>
                </a:lnTo>
                <a:lnTo>
                  <a:pt x="7583" y="116"/>
                </a:lnTo>
                <a:lnTo>
                  <a:pt x="7519" y="223"/>
                </a:lnTo>
                <a:lnTo>
                  <a:pt x="7396" y="223"/>
                </a:lnTo>
                <a:lnTo>
                  <a:pt x="7365" y="171"/>
                </a:lnTo>
                <a:lnTo>
                  <a:pt x="7334" y="116"/>
                </a:lnTo>
                <a:lnTo>
                  <a:pt x="7396" y="10"/>
                </a:lnTo>
                <a:close/>
                <a:moveTo>
                  <a:pt x="7010" y="10"/>
                </a:moveTo>
                <a:lnTo>
                  <a:pt x="7133" y="10"/>
                </a:lnTo>
                <a:lnTo>
                  <a:pt x="7197" y="116"/>
                </a:lnTo>
                <a:lnTo>
                  <a:pt x="7133" y="223"/>
                </a:lnTo>
                <a:lnTo>
                  <a:pt x="7010" y="223"/>
                </a:lnTo>
                <a:lnTo>
                  <a:pt x="6980" y="171"/>
                </a:lnTo>
                <a:lnTo>
                  <a:pt x="6949" y="116"/>
                </a:lnTo>
                <a:lnTo>
                  <a:pt x="7010" y="10"/>
                </a:lnTo>
                <a:close/>
                <a:moveTo>
                  <a:pt x="6625" y="10"/>
                </a:moveTo>
                <a:lnTo>
                  <a:pt x="6748" y="10"/>
                </a:lnTo>
                <a:lnTo>
                  <a:pt x="6812" y="116"/>
                </a:lnTo>
                <a:lnTo>
                  <a:pt x="6748" y="223"/>
                </a:lnTo>
                <a:lnTo>
                  <a:pt x="6625" y="223"/>
                </a:lnTo>
                <a:lnTo>
                  <a:pt x="6594" y="171"/>
                </a:lnTo>
                <a:lnTo>
                  <a:pt x="6564" y="116"/>
                </a:lnTo>
                <a:lnTo>
                  <a:pt x="6625" y="10"/>
                </a:lnTo>
                <a:close/>
                <a:moveTo>
                  <a:pt x="6240" y="10"/>
                </a:moveTo>
                <a:lnTo>
                  <a:pt x="6363" y="10"/>
                </a:lnTo>
                <a:lnTo>
                  <a:pt x="6426" y="116"/>
                </a:lnTo>
                <a:lnTo>
                  <a:pt x="6363" y="223"/>
                </a:lnTo>
                <a:lnTo>
                  <a:pt x="6240" y="223"/>
                </a:lnTo>
                <a:lnTo>
                  <a:pt x="6209" y="171"/>
                </a:lnTo>
                <a:lnTo>
                  <a:pt x="6178" y="116"/>
                </a:lnTo>
                <a:lnTo>
                  <a:pt x="6240" y="10"/>
                </a:lnTo>
                <a:close/>
                <a:moveTo>
                  <a:pt x="5854" y="10"/>
                </a:moveTo>
                <a:lnTo>
                  <a:pt x="5977" y="10"/>
                </a:lnTo>
                <a:lnTo>
                  <a:pt x="6039" y="116"/>
                </a:lnTo>
                <a:lnTo>
                  <a:pt x="5977" y="223"/>
                </a:lnTo>
                <a:lnTo>
                  <a:pt x="5854" y="223"/>
                </a:lnTo>
                <a:lnTo>
                  <a:pt x="5824" y="171"/>
                </a:lnTo>
                <a:lnTo>
                  <a:pt x="5793" y="116"/>
                </a:lnTo>
                <a:lnTo>
                  <a:pt x="5854" y="10"/>
                </a:lnTo>
                <a:close/>
                <a:moveTo>
                  <a:pt x="5469" y="10"/>
                </a:moveTo>
                <a:lnTo>
                  <a:pt x="5592" y="10"/>
                </a:lnTo>
                <a:lnTo>
                  <a:pt x="5653" y="116"/>
                </a:lnTo>
                <a:lnTo>
                  <a:pt x="5592" y="223"/>
                </a:lnTo>
                <a:lnTo>
                  <a:pt x="5469" y="223"/>
                </a:lnTo>
                <a:lnTo>
                  <a:pt x="5438" y="171"/>
                </a:lnTo>
                <a:lnTo>
                  <a:pt x="5407" y="116"/>
                </a:lnTo>
                <a:lnTo>
                  <a:pt x="5469" y="10"/>
                </a:lnTo>
                <a:close/>
                <a:moveTo>
                  <a:pt x="5084" y="10"/>
                </a:moveTo>
                <a:lnTo>
                  <a:pt x="5206" y="10"/>
                </a:lnTo>
                <a:lnTo>
                  <a:pt x="5268" y="116"/>
                </a:lnTo>
                <a:lnTo>
                  <a:pt x="5206" y="223"/>
                </a:lnTo>
                <a:lnTo>
                  <a:pt x="5084" y="223"/>
                </a:lnTo>
                <a:lnTo>
                  <a:pt x="5053" y="171"/>
                </a:lnTo>
                <a:lnTo>
                  <a:pt x="5022" y="116"/>
                </a:lnTo>
                <a:lnTo>
                  <a:pt x="5084" y="10"/>
                </a:lnTo>
                <a:close/>
                <a:moveTo>
                  <a:pt x="4698" y="10"/>
                </a:moveTo>
                <a:lnTo>
                  <a:pt x="4821" y="10"/>
                </a:lnTo>
                <a:lnTo>
                  <a:pt x="4883" y="116"/>
                </a:lnTo>
                <a:lnTo>
                  <a:pt x="4821" y="223"/>
                </a:lnTo>
                <a:lnTo>
                  <a:pt x="4698" y="223"/>
                </a:lnTo>
                <a:lnTo>
                  <a:pt x="4667" y="171"/>
                </a:lnTo>
                <a:lnTo>
                  <a:pt x="4637" y="116"/>
                </a:lnTo>
                <a:lnTo>
                  <a:pt x="4698" y="10"/>
                </a:lnTo>
                <a:close/>
                <a:moveTo>
                  <a:pt x="4313" y="10"/>
                </a:moveTo>
                <a:lnTo>
                  <a:pt x="4436" y="10"/>
                </a:lnTo>
                <a:lnTo>
                  <a:pt x="4497" y="116"/>
                </a:lnTo>
                <a:lnTo>
                  <a:pt x="4436" y="223"/>
                </a:lnTo>
                <a:lnTo>
                  <a:pt x="4313" y="223"/>
                </a:lnTo>
                <a:lnTo>
                  <a:pt x="4282" y="171"/>
                </a:lnTo>
                <a:lnTo>
                  <a:pt x="4251" y="116"/>
                </a:lnTo>
                <a:lnTo>
                  <a:pt x="4313" y="10"/>
                </a:lnTo>
                <a:close/>
                <a:moveTo>
                  <a:pt x="3927" y="10"/>
                </a:moveTo>
                <a:lnTo>
                  <a:pt x="4050" y="10"/>
                </a:lnTo>
                <a:lnTo>
                  <a:pt x="4112" y="116"/>
                </a:lnTo>
                <a:lnTo>
                  <a:pt x="4050" y="223"/>
                </a:lnTo>
                <a:lnTo>
                  <a:pt x="3927" y="223"/>
                </a:lnTo>
                <a:lnTo>
                  <a:pt x="3897" y="171"/>
                </a:lnTo>
                <a:lnTo>
                  <a:pt x="3866" y="116"/>
                </a:lnTo>
                <a:lnTo>
                  <a:pt x="3927" y="10"/>
                </a:lnTo>
                <a:close/>
                <a:moveTo>
                  <a:pt x="3542" y="10"/>
                </a:moveTo>
                <a:lnTo>
                  <a:pt x="3665" y="10"/>
                </a:lnTo>
                <a:lnTo>
                  <a:pt x="3726" y="116"/>
                </a:lnTo>
                <a:lnTo>
                  <a:pt x="3665" y="223"/>
                </a:lnTo>
                <a:lnTo>
                  <a:pt x="3542" y="223"/>
                </a:lnTo>
                <a:lnTo>
                  <a:pt x="3511" y="171"/>
                </a:lnTo>
                <a:lnTo>
                  <a:pt x="3481" y="116"/>
                </a:lnTo>
                <a:lnTo>
                  <a:pt x="3542" y="10"/>
                </a:lnTo>
                <a:close/>
                <a:moveTo>
                  <a:pt x="3157" y="10"/>
                </a:moveTo>
                <a:lnTo>
                  <a:pt x="3280" y="10"/>
                </a:lnTo>
                <a:lnTo>
                  <a:pt x="3341" y="116"/>
                </a:lnTo>
                <a:lnTo>
                  <a:pt x="3280" y="223"/>
                </a:lnTo>
                <a:lnTo>
                  <a:pt x="3157" y="223"/>
                </a:lnTo>
                <a:lnTo>
                  <a:pt x="3126" y="171"/>
                </a:lnTo>
                <a:lnTo>
                  <a:pt x="3095" y="116"/>
                </a:lnTo>
                <a:lnTo>
                  <a:pt x="3157" y="10"/>
                </a:lnTo>
                <a:close/>
                <a:moveTo>
                  <a:pt x="2771" y="10"/>
                </a:moveTo>
                <a:lnTo>
                  <a:pt x="2894" y="10"/>
                </a:lnTo>
                <a:lnTo>
                  <a:pt x="2956" y="116"/>
                </a:lnTo>
                <a:lnTo>
                  <a:pt x="2894" y="223"/>
                </a:lnTo>
                <a:lnTo>
                  <a:pt x="2771" y="223"/>
                </a:lnTo>
                <a:lnTo>
                  <a:pt x="2741" y="171"/>
                </a:lnTo>
                <a:lnTo>
                  <a:pt x="2710" y="116"/>
                </a:lnTo>
                <a:lnTo>
                  <a:pt x="2771" y="10"/>
                </a:lnTo>
                <a:close/>
                <a:moveTo>
                  <a:pt x="2386" y="10"/>
                </a:moveTo>
                <a:lnTo>
                  <a:pt x="2509" y="10"/>
                </a:lnTo>
                <a:lnTo>
                  <a:pt x="2570" y="116"/>
                </a:lnTo>
                <a:lnTo>
                  <a:pt x="2509" y="223"/>
                </a:lnTo>
                <a:lnTo>
                  <a:pt x="2386" y="223"/>
                </a:lnTo>
                <a:lnTo>
                  <a:pt x="2355" y="171"/>
                </a:lnTo>
                <a:lnTo>
                  <a:pt x="2324" y="116"/>
                </a:lnTo>
                <a:lnTo>
                  <a:pt x="2386" y="10"/>
                </a:lnTo>
                <a:close/>
                <a:moveTo>
                  <a:pt x="2001" y="10"/>
                </a:moveTo>
                <a:lnTo>
                  <a:pt x="2123" y="10"/>
                </a:lnTo>
                <a:lnTo>
                  <a:pt x="2185" y="116"/>
                </a:lnTo>
                <a:lnTo>
                  <a:pt x="2123" y="223"/>
                </a:lnTo>
                <a:lnTo>
                  <a:pt x="2001" y="223"/>
                </a:lnTo>
                <a:lnTo>
                  <a:pt x="1970" y="171"/>
                </a:lnTo>
                <a:lnTo>
                  <a:pt x="1939" y="116"/>
                </a:lnTo>
                <a:lnTo>
                  <a:pt x="2001" y="10"/>
                </a:lnTo>
                <a:close/>
                <a:moveTo>
                  <a:pt x="1615" y="10"/>
                </a:moveTo>
                <a:lnTo>
                  <a:pt x="1738" y="10"/>
                </a:lnTo>
                <a:lnTo>
                  <a:pt x="1800" y="116"/>
                </a:lnTo>
                <a:lnTo>
                  <a:pt x="1738" y="223"/>
                </a:lnTo>
                <a:lnTo>
                  <a:pt x="1615" y="223"/>
                </a:lnTo>
                <a:lnTo>
                  <a:pt x="1584" y="171"/>
                </a:lnTo>
                <a:lnTo>
                  <a:pt x="1554" y="116"/>
                </a:lnTo>
                <a:lnTo>
                  <a:pt x="1615" y="10"/>
                </a:lnTo>
                <a:close/>
                <a:moveTo>
                  <a:pt x="1230" y="10"/>
                </a:moveTo>
                <a:lnTo>
                  <a:pt x="1353" y="10"/>
                </a:lnTo>
                <a:lnTo>
                  <a:pt x="1414" y="116"/>
                </a:lnTo>
                <a:lnTo>
                  <a:pt x="1353" y="223"/>
                </a:lnTo>
                <a:lnTo>
                  <a:pt x="1230" y="223"/>
                </a:lnTo>
                <a:lnTo>
                  <a:pt x="1199" y="171"/>
                </a:lnTo>
                <a:lnTo>
                  <a:pt x="1168" y="116"/>
                </a:lnTo>
                <a:lnTo>
                  <a:pt x="1230" y="10"/>
                </a:lnTo>
                <a:close/>
                <a:moveTo>
                  <a:pt x="844" y="10"/>
                </a:moveTo>
                <a:lnTo>
                  <a:pt x="967" y="10"/>
                </a:lnTo>
                <a:lnTo>
                  <a:pt x="1029" y="116"/>
                </a:lnTo>
                <a:lnTo>
                  <a:pt x="967" y="223"/>
                </a:lnTo>
                <a:lnTo>
                  <a:pt x="844" y="223"/>
                </a:lnTo>
                <a:lnTo>
                  <a:pt x="814" y="171"/>
                </a:lnTo>
                <a:lnTo>
                  <a:pt x="783" y="116"/>
                </a:lnTo>
                <a:lnTo>
                  <a:pt x="844" y="10"/>
                </a:lnTo>
                <a:close/>
                <a:moveTo>
                  <a:pt x="459" y="10"/>
                </a:moveTo>
                <a:lnTo>
                  <a:pt x="582" y="10"/>
                </a:lnTo>
                <a:lnTo>
                  <a:pt x="643" y="116"/>
                </a:lnTo>
                <a:lnTo>
                  <a:pt x="582" y="223"/>
                </a:lnTo>
                <a:lnTo>
                  <a:pt x="459" y="223"/>
                </a:lnTo>
                <a:lnTo>
                  <a:pt x="428" y="171"/>
                </a:lnTo>
                <a:lnTo>
                  <a:pt x="398" y="116"/>
                </a:lnTo>
                <a:lnTo>
                  <a:pt x="459" y="10"/>
                </a:lnTo>
                <a:close/>
                <a:moveTo>
                  <a:pt x="74" y="10"/>
                </a:moveTo>
                <a:lnTo>
                  <a:pt x="197" y="10"/>
                </a:lnTo>
                <a:lnTo>
                  <a:pt x="258" y="116"/>
                </a:lnTo>
                <a:lnTo>
                  <a:pt x="197" y="223"/>
                </a:lnTo>
                <a:lnTo>
                  <a:pt x="74" y="223"/>
                </a:lnTo>
                <a:lnTo>
                  <a:pt x="12" y="116"/>
                </a:lnTo>
                <a:lnTo>
                  <a:pt x="74" y="10"/>
                </a:lnTo>
                <a:close/>
                <a:moveTo>
                  <a:pt x="74" y="232"/>
                </a:moveTo>
                <a:lnTo>
                  <a:pt x="197" y="232"/>
                </a:lnTo>
                <a:lnTo>
                  <a:pt x="258" y="339"/>
                </a:lnTo>
                <a:lnTo>
                  <a:pt x="197" y="445"/>
                </a:lnTo>
                <a:lnTo>
                  <a:pt x="74" y="445"/>
                </a:lnTo>
                <a:lnTo>
                  <a:pt x="12" y="339"/>
                </a:lnTo>
                <a:lnTo>
                  <a:pt x="74" y="232"/>
                </a:lnTo>
                <a:close/>
                <a:moveTo>
                  <a:pt x="74" y="455"/>
                </a:moveTo>
                <a:lnTo>
                  <a:pt x="197" y="455"/>
                </a:lnTo>
                <a:lnTo>
                  <a:pt x="258" y="561"/>
                </a:lnTo>
                <a:lnTo>
                  <a:pt x="197" y="670"/>
                </a:lnTo>
                <a:lnTo>
                  <a:pt x="74" y="670"/>
                </a:lnTo>
                <a:lnTo>
                  <a:pt x="12" y="561"/>
                </a:lnTo>
                <a:lnTo>
                  <a:pt x="74" y="455"/>
                </a:lnTo>
                <a:close/>
                <a:moveTo>
                  <a:pt x="74" y="677"/>
                </a:moveTo>
                <a:lnTo>
                  <a:pt x="197" y="677"/>
                </a:lnTo>
                <a:lnTo>
                  <a:pt x="258" y="783"/>
                </a:lnTo>
                <a:lnTo>
                  <a:pt x="197" y="892"/>
                </a:lnTo>
                <a:lnTo>
                  <a:pt x="74" y="892"/>
                </a:lnTo>
                <a:lnTo>
                  <a:pt x="12" y="783"/>
                </a:lnTo>
                <a:lnTo>
                  <a:pt x="74" y="677"/>
                </a:lnTo>
                <a:close/>
                <a:moveTo>
                  <a:pt x="74" y="899"/>
                </a:moveTo>
                <a:lnTo>
                  <a:pt x="197" y="899"/>
                </a:lnTo>
                <a:lnTo>
                  <a:pt x="258" y="1008"/>
                </a:lnTo>
                <a:lnTo>
                  <a:pt x="197" y="1114"/>
                </a:lnTo>
                <a:lnTo>
                  <a:pt x="74" y="1114"/>
                </a:lnTo>
                <a:lnTo>
                  <a:pt x="12" y="1008"/>
                </a:lnTo>
                <a:lnTo>
                  <a:pt x="74" y="899"/>
                </a:lnTo>
                <a:close/>
                <a:moveTo>
                  <a:pt x="74" y="1122"/>
                </a:moveTo>
                <a:lnTo>
                  <a:pt x="197" y="1122"/>
                </a:lnTo>
                <a:lnTo>
                  <a:pt x="258" y="1230"/>
                </a:lnTo>
                <a:lnTo>
                  <a:pt x="197" y="1337"/>
                </a:lnTo>
                <a:lnTo>
                  <a:pt x="74" y="1337"/>
                </a:lnTo>
                <a:lnTo>
                  <a:pt x="12" y="1230"/>
                </a:lnTo>
                <a:lnTo>
                  <a:pt x="74" y="1122"/>
                </a:lnTo>
                <a:close/>
                <a:moveTo>
                  <a:pt x="74" y="1346"/>
                </a:moveTo>
                <a:lnTo>
                  <a:pt x="197" y="1346"/>
                </a:lnTo>
                <a:lnTo>
                  <a:pt x="258" y="1453"/>
                </a:lnTo>
                <a:lnTo>
                  <a:pt x="197" y="1559"/>
                </a:lnTo>
                <a:lnTo>
                  <a:pt x="74" y="1559"/>
                </a:lnTo>
                <a:lnTo>
                  <a:pt x="12" y="1453"/>
                </a:lnTo>
                <a:lnTo>
                  <a:pt x="74" y="1346"/>
                </a:lnTo>
                <a:close/>
                <a:moveTo>
                  <a:pt x="74" y="1569"/>
                </a:moveTo>
                <a:lnTo>
                  <a:pt x="197" y="1569"/>
                </a:lnTo>
                <a:lnTo>
                  <a:pt x="258" y="1675"/>
                </a:lnTo>
                <a:lnTo>
                  <a:pt x="197" y="1781"/>
                </a:lnTo>
                <a:lnTo>
                  <a:pt x="74" y="1781"/>
                </a:lnTo>
                <a:lnTo>
                  <a:pt x="12" y="1675"/>
                </a:lnTo>
                <a:lnTo>
                  <a:pt x="74" y="1569"/>
                </a:lnTo>
                <a:close/>
                <a:moveTo>
                  <a:pt x="74" y="1791"/>
                </a:moveTo>
                <a:lnTo>
                  <a:pt x="197" y="1791"/>
                </a:lnTo>
                <a:lnTo>
                  <a:pt x="258" y="1897"/>
                </a:lnTo>
                <a:lnTo>
                  <a:pt x="197" y="2006"/>
                </a:lnTo>
                <a:lnTo>
                  <a:pt x="74" y="2006"/>
                </a:lnTo>
                <a:lnTo>
                  <a:pt x="12" y="1897"/>
                </a:lnTo>
                <a:lnTo>
                  <a:pt x="74" y="1791"/>
                </a:lnTo>
                <a:close/>
                <a:moveTo>
                  <a:pt x="74" y="2013"/>
                </a:moveTo>
                <a:lnTo>
                  <a:pt x="197" y="2013"/>
                </a:lnTo>
                <a:lnTo>
                  <a:pt x="258" y="2120"/>
                </a:lnTo>
                <a:lnTo>
                  <a:pt x="197" y="2229"/>
                </a:lnTo>
                <a:lnTo>
                  <a:pt x="74" y="2229"/>
                </a:lnTo>
                <a:lnTo>
                  <a:pt x="12" y="2120"/>
                </a:lnTo>
                <a:lnTo>
                  <a:pt x="74" y="2013"/>
                </a:lnTo>
                <a:close/>
                <a:moveTo>
                  <a:pt x="74" y="2236"/>
                </a:moveTo>
                <a:lnTo>
                  <a:pt x="197" y="2236"/>
                </a:lnTo>
                <a:lnTo>
                  <a:pt x="258" y="2344"/>
                </a:lnTo>
                <a:lnTo>
                  <a:pt x="197" y="2451"/>
                </a:lnTo>
                <a:lnTo>
                  <a:pt x="74" y="2451"/>
                </a:lnTo>
                <a:lnTo>
                  <a:pt x="12" y="2344"/>
                </a:lnTo>
                <a:lnTo>
                  <a:pt x="74" y="2236"/>
                </a:lnTo>
                <a:close/>
                <a:moveTo>
                  <a:pt x="74" y="2458"/>
                </a:moveTo>
                <a:lnTo>
                  <a:pt x="197" y="2458"/>
                </a:lnTo>
                <a:lnTo>
                  <a:pt x="258" y="2567"/>
                </a:lnTo>
                <a:lnTo>
                  <a:pt x="197" y="2673"/>
                </a:lnTo>
                <a:lnTo>
                  <a:pt x="74" y="2673"/>
                </a:lnTo>
                <a:lnTo>
                  <a:pt x="12" y="2567"/>
                </a:lnTo>
                <a:lnTo>
                  <a:pt x="74" y="2458"/>
                </a:lnTo>
                <a:close/>
                <a:moveTo>
                  <a:pt x="74" y="2683"/>
                </a:moveTo>
                <a:lnTo>
                  <a:pt x="197" y="2683"/>
                </a:lnTo>
                <a:lnTo>
                  <a:pt x="258" y="2789"/>
                </a:lnTo>
                <a:lnTo>
                  <a:pt x="197" y="2896"/>
                </a:lnTo>
                <a:lnTo>
                  <a:pt x="74" y="2896"/>
                </a:lnTo>
                <a:lnTo>
                  <a:pt x="12" y="2789"/>
                </a:lnTo>
                <a:lnTo>
                  <a:pt x="74" y="2683"/>
                </a:lnTo>
                <a:close/>
                <a:moveTo>
                  <a:pt x="74" y="2905"/>
                </a:moveTo>
                <a:lnTo>
                  <a:pt x="197" y="2905"/>
                </a:lnTo>
                <a:lnTo>
                  <a:pt x="258" y="3011"/>
                </a:lnTo>
                <a:lnTo>
                  <a:pt x="197" y="3118"/>
                </a:lnTo>
                <a:lnTo>
                  <a:pt x="74" y="3118"/>
                </a:lnTo>
                <a:lnTo>
                  <a:pt x="12" y="3011"/>
                </a:lnTo>
                <a:lnTo>
                  <a:pt x="74" y="2905"/>
                </a:lnTo>
                <a:close/>
                <a:moveTo>
                  <a:pt x="74" y="3127"/>
                </a:moveTo>
                <a:lnTo>
                  <a:pt x="197" y="3127"/>
                </a:lnTo>
                <a:lnTo>
                  <a:pt x="258" y="3234"/>
                </a:lnTo>
                <a:lnTo>
                  <a:pt x="197" y="3340"/>
                </a:lnTo>
                <a:lnTo>
                  <a:pt x="74" y="3340"/>
                </a:lnTo>
                <a:lnTo>
                  <a:pt x="12" y="3234"/>
                </a:lnTo>
                <a:lnTo>
                  <a:pt x="74" y="3127"/>
                </a:lnTo>
                <a:close/>
                <a:moveTo>
                  <a:pt x="74" y="3350"/>
                </a:moveTo>
                <a:lnTo>
                  <a:pt x="197" y="3350"/>
                </a:lnTo>
                <a:lnTo>
                  <a:pt x="258" y="3456"/>
                </a:lnTo>
                <a:lnTo>
                  <a:pt x="197" y="3565"/>
                </a:lnTo>
                <a:lnTo>
                  <a:pt x="74" y="3565"/>
                </a:lnTo>
                <a:lnTo>
                  <a:pt x="12" y="3456"/>
                </a:lnTo>
                <a:lnTo>
                  <a:pt x="74" y="3350"/>
                </a:lnTo>
                <a:close/>
                <a:moveTo>
                  <a:pt x="74" y="3572"/>
                </a:moveTo>
                <a:lnTo>
                  <a:pt x="197" y="3572"/>
                </a:lnTo>
                <a:lnTo>
                  <a:pt x="258" y="3678"/>
                </a:lnTo>
                <a:lnTo>
                  <a:pt x="197" y="3787"/>
                </a:lnTo>
                <a:lnTo>
                  <a:pt x="74" y="3787"/>
                </a:lnTo>
                <a:lnTo>
                  <a:pt x="12" y="3678"/>
                </a:lnTo>
                <a:lnTo>
                  <a:pt x="74" y="3572"/>
                </a:lnTo>
                <a:close/>
                <a:moveTo>
                  <a:pt x="74" y="3794"/>
                </a:moveTo>
                <a:lnTo>
                  <a:pt x="197" y="3794"/>
                </a:lnTo>
                <a:lnTo>
                  <a:pt x="258" y="3903"/>
                </a:lnTo>
                <a:lnTo>
                  <a:pt x="197" y="4010"/>
                </a:lnTo>
                <a:lnTo>
                  <a:pt x="74" y="4010"/>
                </a:lnTo>
                <a:lnTo>
                  <a:pt x="12" y="3903"/>
                </a:lnTo>
                <a:lnTo>
                  <a:pt x="74" y="3794"/>
                </a:lnTo>
                <a:close/>
                <a:moveTo>
                  <a:pt x="74" y="4017"/>
                </a:moveTo>
                <a:lnTo>
                  <a:pt x="197" y="4017"/>
                </a:lnTo>
                <a:lnTo>
                  <a:pt x="258" y="4125"/>
                </a:lnTo>
                <a:lnTo>
                  <a:pt x="197" y="4232"/>
                </a:lnTo>
                <a:lnTo>
                  <a:pt x="74" y="4232"/>
                </a:lnTo>
                <a:lnTo>
                  <a:pt x="12" y="4125"/>
                </a:lnTo>
                <a:lnTo>
                  <a:pt x="74" y="4017"/>
                </a:lnTo>
                <a:close/>
                <a:moveTo>
                  <a:pt x="74" y="4241"/>
                </a:moveTo>
                <a:lnTo>
                  <a:pt x="197" y="4241"/>
                </a:lnTo>
                <a:lnTo>
                  <a:pt x="258" y="4348"/>
                </a:lnTo>
                <a:lnTo>
                  <a:pt x="197" y="4454"/>
                </a:lnTo>
                <a:lnTo>
                  <a:pt x="74" y="4454"/>
                </a:lnTo>
                <a:lnTo>
                  <a:pt x="12" y="4348"/>
                </a:lnTo>
                <a:lnTo>
                  <a:pt x="74" y="4241"/>
                </a:lnTo>
                <a:close/>
                <a:moveTo>
                  <a:pt x="74" y="4464"/>
                </a:moveTo>
                <a:lnTo>
                  <a:pt x="197" y="4464"/>
                </a:lnTo>
                <a:lnTo>
                  <a:pt x="258" y="4570"/>
                </a:lnTo>
                <a:lnTo>
                  <a:pt x="197" y="4677"/>
                </a:lnTo>
                <a:lnTo>
                  <a:pt x="74" y="4677"/>
                </a:lnTo>
                <a:lnTo>
                  <a:pt x="12" y="4570"/>
                </a:lnTo>
                <a:lnTo>
                  <a:pt x="74" y="4464"/>
                </a:lnTo>
                <a:close/>
                <a:moveTo>
                  <a:pt x="74" y="4686"/>
                </a:moveTo>
                <a:lnTo>
                  <a:pt x="197" y="4686"/>
                </a:lnTo>
                <a:lnTo>
                  <a:pt x="258" y="4792"/>
                </a:lnTo>
                <a:lnTo>
                  <a:pt x="197" y="4901"/>
                </a:lnTo>
                <a:lnTo>
                  <a:pt x="74" y="4901"/>
                </a:lnTo>
                <a:lnTo>
                  <a:pt x="12" y="4792"/>
                </a:lnTo>
                <a:lnTo>
                  <a:pt x="74" y="4686"/>
                </a:lnTo>
                <a:close/>
                <a:moveTo>
                  <a:pt x="12" y="5015"/>
                </a:moveTo>
                <a:lnTo>
                  <a:pt x="74" y="4908"/>
                </a:lnTo>
                <a:lnTo>
                  <a:pt x="197" y="4908"/>
                </a:lnTo>
                <a:lnTo>
                  <a:pt x="258" y="5015"/>
                </a:lnTo>
                <a:lnTo>
                  <a:pt x="197" y="5124"/>
                </a:lnTo>
                <a:lnTo>
                  <a:pt x="74" y="5124"/>
                </a:lnTo>
                <a:lnTo>
                  <a:pt x="12" y="5015"/>
                </a:lnTo>
                <a:close/>
                <a:moveTo>
                  <a:pt x="388" y="5235"/>
                </a:moveTo>
                <a:lnTo>
                  <a:pt x="265" y="5235"/>
                </a:lnTo>
                <a:lnTo>
                  <a:pt x="204" y="5128"/>
                </a:lnTo>
                <a:lnTo>
                  <a:pt x="265" y="5020"/>
                </a:lnTo>
                <a:lnTo>
                  <a:pt x="388" y="5020"/>
                </a:lnTo>
                <a:lnTo>
                  <a:pt x="421" y="5074"/>
                </a:lnTo>
                <a:lnTo>
                  <a:pt x="452" y="5126"/>
                </a:lnTo>
                <a:lnTo>
                  <a:pt x="388" y="5235"/>
                </a:lnTo>
                <a:close/>
                <a:moveTo>
                  <a:pt x="776" y="5235"/>
                </a:moveTo>
                <a:lnTo>
                  <a:pt x="651" y="5235"/>
                </a:lnTo>
                <a:lnTo>
                  <a:pt x="589" y="5128"/>
                </a:lnTo>
                <a:lnTo>
                  <a:pt x="651" y="5020"/>
                </a:lnTo>
                <a:lnTo>
                  <a:pt x="776" y="5020"/>
                </a:lnTo>
                <a:lnTo>
                  <a:pt x="807" y="5074"/>
                </a:lnTo>
                <a:lnTo>
                  <a:pt x="837" y="5126"/>
                </a:lnTo>
                <a:lnTo>
                  <a:pt x="776" y="5235"/>
                </a:lnTo>
                <a:close/>
                <a:moveTo>
                  <a:pt x="1161" y="5235"/>
                </a:moveTo>
                <a:lnTo>
                  <a:pt x="1036" y="5235"/>
                </a:lnTo>
                <a:lnTo>
                  <a:pt x="974" y="5128"/>
                </a:lnTo>
                <a:lnTo>
                  <a:pt x="1036" y="5020"/>
                </a:lnTo>
                <a:lnTo>
                  <a:pt x="1161" y="5020"/>
                </a:lnTo>
                <a:lnTo>
                  <a:pt x="1192" y="5074"/>
                </a:lnTo>
                <a:lnTo>
                  <a:pt x="1223" y="5126"/>
                </a:lnTo>
                <a:lnTo>
                  <a:pt x="1161" y="5235"/>
                </a:lnTo>
                <a:close/>
                <a:moveTo>
                  <a:pt x="1547" y="5235"/>
                </a:moveTo>
                <a:lnTo>
                  <a:pt x="1421" y="5235"/>
                </a:lnTo>
                <a:lnTo>
                  <a:pt x="1360" y="5128"/>
                </a:lnTo>
                <a:lnTo>
                  <a:pt x="1421" y="5020"/>
                </a:lnTo>
                <a:lnTo>
                  <a:pt x="1547" y="5020"/>
                </a:lnTo>
                <a:lnTo>
                  <a:pt x="1577" y="5074"/>
                </a:lnTo>
                <a:lnTo>
                  <a:pt x="1608" y="5126"/>
                </a:lnTo>
                <a:lnTo>
                  <a:pt x="1547" y="5235"/>
                </a:lnTo>
                <a:close/>
                <a:moveTo>
                  <a:pt x="1932" y="5235"/>
                </a:moveTo>
                <a:lnTo>
                  <a:pt x="1807" y="5235"/>
                </a:lnTo>
                <a:lnTo>
                  <a:pt x="1745" y="5128"/>
                </a:lnTo>
                <a:lnTo>
                  <a:pt x="1807" y="5020"/>
                </a:lnTo>
                <a:lnTo>
                  <a:pt x="1932" y="5020"/>
                </a:lnTo>
                <a:lnTo>
                  <a:pt x="1963" y="5074"/>
                </a:lnTo>
                <a:lnTo>
                  <a:pt x="1993" y="5126"/>
                </a:lnTo>
                <a:lnTo>
                  <a:pt x="1932" y="5235"/>
                </a:lnTo>
                <a:close/>
                <a:moveTo>
                  <a:pt x="2317" y="5235"/>
                </a:moveTo>
                <a:lnTo>
                  <a:pt x="2192" y="5235"/>
                </a:lnTo>
                <a:lnTo>
                  <a:pt x="2131" y="5128"/>
                </a:lnTo>
                <a:lnTo>
                  <a:pt x="2192" y="5020"/>
                </a:lnTo>
                <a:lnTo>
                  <a:pt x="2317" y="5020"/>
                </a:lnTo>
                <a:lnTo>
                  <a:pt x="2348" y="5074"/>
                </a:lnTo>
                <a:lnTo>
                  <a:pt x="2379" y="5126"/>
                </a:lnTo>
                <a:lnTo>
                  <a:pt x="2317" y="5235"/>
                </a:lnTo>
                <a:close/>
                <a:moveTo>
                  <a:pt x="2703" y="5235"/>
                </a:moveTo>
                <a:lnTo>
                  <a:pt x="2577" y="5235"/>
                </a:lnTo>
                <a:lnTo>
                  <a:pt x="2516" y="5128"/>
                </a:lnTo>
                <a:lnTo>
                  <a:pt x="2577" y="5020"/>
                </a:lnTo>
                <a:lnTo>
                  <a:pt x="2703" y="5020"/>
                </a:lnTo>
                <a:lnTo>
                  <a:pt x="2733" y="5074"/>
                </a:lnTo>
                <a:lnTo>
                  <a:pt x="2764" y="5126"/>
                </a:lnTo>
                <a:lnTo>
                  <a:pt x="2703" y="5235"/>
                </a:lnTo>
                <a:close/>
                <a:moveTo>
                  <a:pt x="3088" y="5235"/>
                </a:moveTo>
                <a:lnTo>
                  <a:pt x="2963" y="5235"/>
                </a:lnTo>
                <a:lnTo>
                  <a:pt x="2901" y="5128"/>
                </a:lnTo>
                <a:lnTo>
                  <a:pt x="2963" y="5020"/>
                </a:lnTo>
                <a:lnTo>
                  <a:pt x="3088" y="5020"/>
                </a:lnTo>
                <a:lnTo>
                  <a:pt x="3119" y="5074"/>
                </a:lnTo>
                <a:lnTo>
                  <a:pt x="3150" y="5126"/>
                </a:lnTo>
                <a:lnTo>
                  <a:pt x="3088" y="5235"/>
                </a:lnTo>
                <a:close/>
                <a:moveTo>
                  <a:pt x="3473" y="5235"/>
                </a:moveTo>
                <a:lnTo>
                  <a:pt x="3348" y="5235"/>
                </a:lnTo>
                <a:lnTo>
                  <a:pt x="3287" y="5128"/>
                </a:lnTo>
                <a:lnTo>
                  <a:pt x="3348" y="5020"/>
                </a:lnTo>
                <a:lnTo>
                  <a:pt x="3473" y="5020"/>
                </a:lnTo>
                <a:lnTo>
                  <a:pt x="3504" y="5074"/>
                </a:lnTo>
                <a:lnTo>
                  <a:pt x="3535" y="5126"/>
                </a:lnTo>
                <a:lnTo>
                  <a:pt x="3473" y="5235"/>
                </a:lnTo>
                <a:close/>
                <a:moveTo>
                  <a:pt x="3859" y="5235"/>
                </a:moveTo>
                <a:lnTo>
                  <a:pt x="3734" y="5235"/>
                </a:lnTo>
                <a:lnTo>
                  <a:pt x="3672" y="5128"/>
                </a:lnTo>
                <a:lnTo>
                  <a:pt x="3734" y="5020"/>
                </a:lnTo>
                <a:lnTo>
                  <a:pt x="3859" y="5020"/>
                </a:lnTo>
                <a:lnTo>
                  <a:pt x="3890" y="5074"/>
                </a:lnTo>
                <a:lnTo>
                  <a:pt x="3920" y="5126"/>
                </a:lnTo>
                <a:lnTo>
                  <a:pt x="3859" y="5235"/>
                </a:lnTo>
                <a:close/>
                <a:moveTo>
                  <a:pt x="4244" y="5235"/>
                </a:moveTo>
                <a:lnTo>
                  <a:pt x="4119" y="5235"/>
                </a:lnTo>
                <a:lnTo>
                  <a:pt x="4057" y="5128"/>
                </a:lnTo>
                <a:lnTo>
                  <a:pt x="4119" y="5020"/>
                </a:lnTo>
                <a:lnTo>
                  <a:pt x="4244" y="5020"/>
                </a:lnTo>
                <a:lnTo>
                  <a:pt x="4275" y="5074"/>
                </a:lnTo>
                <a:lnTo>
                  <a:pt x="4306" y="5126"/>
                </a:lnTo>
                <a:lnTo>
                  <a:pt x="4244" y="5235"/>
                </a:lnTo>
                <a:close/>
                <a:moveTo>
                  <a:pt x="4630" y="5235"/>
                </a:moveTo>
                <a:lnTo>
                  <a:pt x="4504" y="5235"/>
                </a:lnTo>
                <a:lnTo>
                  <a:pt x="4443" y="5128"/>
                </a:lnTo>
                <a:lnTo>
                  <a:pt x="4507" y="5020"/>
                </a:lnTo>
                <a:lnTo>
                  <a:pt x="4630" y="5020"/>
                </a:lnTo>
                <a:lnTo>
                  <a:pt x="4660" y="5074"/>
                </a:lnTo>
                <a:lnTo>
                  <a:pt x="4691" y="5126"/>
                </a:lnTo>
                <a:lnTo>
                  <a:pt x="4630" y="5235"/>
                </a:lnTo>
                <a:close/>
                <a:moveTo>
                  <a:pt x="5015" y="5235"/>
                </a:moveTo>
                <a:lnTo>
                  <a:pt x="4890" y="5235"/>
                </a:lnTo>
                <a:lnTo>
                  <a:pt x="4828" y="5128"/>
                </a:lnTo>
                <a:lnTo>
                  <a:pt x="4892" y="5020"/>
                </a:lnTo>
                <a:lnTo>
                  <a:pt x="5015" y="5020"/>
                </a:lnTo>
                <a:lnTo>
                  <a:pt x="5046" y="5074"/>
                </a:lnTo>
                <a:lnTo>
                  <a:pt x="5076" y="5126"/>
                </a:lnTo>
                <a:lnTo>
                  <a:pt x="5015" y="5235"/>
                </a:lnTo>
                <a:close/>
                <a:moveTo>
                  <a:pt x="5400" y="5235"/>
                </a:moveTo>
                <a:lnTo>
                  <a:pt x="5275" y="5235"/>
                </a:lnTo>
                <a:lnTo>
                  <a:pt x="5214" y="5128"/>
                </a:lnTo>
                <a:lnTo>
                  <a:pt x="5277" y="5020"/>
                </a:lnTo>
                <a:lnTo>
                  <a:pt x="5400" y="5020"/>
                </a:lnTo>
                <a:lnTo>
                  <a:pt x="5431" y="5074"/>
                </a:lnTo>
                <a:lnTo>
                  <a:pt x="5462" y="5126"/>
                </a:lnTo>
                <a:lnTo>
                  <a:pt x="5400" y="5235"/>
                </a:lnTo>
                <a:close/>
                <a:moveTo>
                  <a:pt x="5786" y="5235"/>
                </a:moveTo>
                <a:lnTo>
                  <a:pt x="5663" y="5235"/>
                </a:lnTo>
                <a:lnTo>
                  <a:pt x="5599" y="5128"/>
                </a:lnTo>
                <a:lnTo>
                  <a:pt x="5663" y="5020"/>
                </a:lnTo>
                <a:lnTo>
                  <a:pt x="5786" y="5020"/>
                </a:lnTo>
                <a:lnTo>
                  <a:pt x="5816" y="5074"/>
                </a:lnTo>
                <a:lnTo>
                  <a:pt x="5847" y="5126"/>
                </a:lnTo>
                <a:lnTo>
                  <a:pt x="5786" y="5235"/>
                </a:lnTo>
                <a:close/>
                <a:moveTo>
                  <a:pt x="6171" y="5235"/>
                </a:moveTo>
                <a:lnTo>
                  <a:pt x="6048" y="5235"/>
                </a:lnTo>
                <a:lnTo>
                  <a:pt x="5984" y="5128"/>
                </a:lnTo>
                <a:lnTo>
                  <a:pt x="6048" y="5020"/>
                </a:lnTo>
                <a:lnTo>
                  <a:pt x="6171" y="5020"/>
                </a:lnTo>
                <a:lnTo>
                  <a:pt x="6202" y="5074"/>
                </a:lnTo>
                <a:lnTo>
                  <a:pt x="6233" y="5126"/>
                </a:lnTo>
                <a:lnTo>
                  <a:pt x="6171" y="5235"/>
                </a:lnTo>
                <a:close/>
                <a:moveTo>
                  <a:pt x="6556" y="5235"/>
                </a:moveTo>
                <a:lnTo>
                  <a:pt x="6434" y="5235"/>
                </a:lnTo>
                <a:lnTo>
                  <a:pt x="6370" y="5128"/>
                </a:lnTo>
                <a:lnTo>
                  <a:pt x="6434" y="5020"/>
                </a:lnTo>
                <a:lnTo>
                  <a:pt x="6556" y="5020"/>
                </a:lnTo>
                <a:lnTo>
                  <a:pt x="6587" y="5074"/>
                </a:lnTo>
                <a:lnTo>
                  <a:pt x="6618" y="5126"/>
                </a:lnTo>
                <a:lnTo>
                  <a:pt x="6556" y="5235"/>
                </a:lnTo>
                <a:close/>
                <a:moveTo>
                  <a:pt x="6942" y="5235"/>
                </a:moveTo>
                <a:lnTo>
                  <a:pt x="6819" y="5235"/>
                </a:lnTo>
                <a:lnTo>
                  <a:pt x="6755" y="5128"/>
                </a:lnTo>
                <a:lnTo>
                  <a:pt x="6819" y="5020"/>
                </a:lnTo>
                <a:lnTo>
                  <a:pt x="6942" y="5020"/>
                </a:lnTo>
                <a:lnTo>
                  <a:pt x="6973" y="5074"/>
                </a:lnTo>
                <a:lnTo>
                  <a:pt x="7003" y="5126"/>
                </a:lnTo>
                <a:lnTo>
                  <a:pt x="6942" y="5235"/>
                </a:lnTo>
                <a:close/>
                <a:moveTo>
                  <a:pt x="7327" y="5235"/>
                </a:moveTo>
                <a:lnTo>
                  <a:pt x="7204" y="5235"/>
                </a:lnTo>
                <a:lnTo>
                  <a:pt x="7140" y="5128"/>
                </a:lnTo>
                <a:lnTo>
                  <a:pt x="7204" y="5020"/>
                </a:lnTo>
                <a:lnTo>
                  <a:pt x="7327" y="5020"/>
                </a:lnTo>
                <a:lnTo>
                  <a:pt x="7358" y="5074"/>
                </a:lnTo>
                <a:lnTo>
                  <a:pt x="7389" y="5126"/>
                </a:lnTo>
                <a:lnTo>
                  <a:pt x="7327" y="5235"/>
                </a:lnTo>
                <a:close/>
                <a:moveTo>
                  <a:pt x="7713" y="5235"/>
                </a:moveTo>
                <a:lnTo>
                  <a:pt x="7590" y="5235"/>
                </a:lnTo>
                <a:lnTo>
                  <a:pt x="7528" y="5128"/>
                </a:lnTo>
                <a:lnTo>
                  <a:pt x="7590" y="5020"/>
                </a:lnTo>
                <a:lnTo>
                  <a:pt x="7713" y="5020"/>
                </a:lnTo>
                <a:lnTo>
                  <a:pt x="7774" y="5126"/>
                </a:lnTo>
                <a:lnTo>
                  <a:pt x="7713" y="5235"/>
                </a:lnTo>
                <a:close/>
                <a:moveTo>
                  <a:pt x="7713" y="5012"/>
                </a:moveTo>
                <a:lnTo>
                  <a:pt x="7590" y="5012"/>
                </a:lnTo>
                <a:lnTo>
                  <a:pt x="7528" y="4904"/>
                </a:lnTo>
                <a:lnTo>
                  <a:pt x="7590" y="4797"/>
                </a:lnTo>
                <a:lnTo>
                  <a:pt x="7713" y="4797"/>
                </a:lnTo>
                <a:lnTo>
                  <a:pt x="7774" y="4904"/>
                </a:lnTo>
                <a:lnTo>
                  <a:pt x="7713" y="5012"/>
                </a:lnTo>
                <a:close/>
                <a:moveTo>
                  <a:pt x="7713" y="4788"/>
                </a:moveTo>
                <a:lnTo>
                  <a:pt x="7590" y="4788"/>
                </a:lnTo>
                <a:lnTo>
                  <a:pt x="7528" y="4681"/>
                </a:lnTo>
                <a:lnTo>
                  <a:pt x="7590" y="4575"/>
                </a:lnTo>
                <a:lnTo>
                  <a:pt x="7713" y="4575"/>
                </a:lnTo>
                <a:lnTo>
                  <a:pt x="7774" y="4681"/>
                </a:lnTo>
                <a:lnTo>
                  <a:pt x="7713" y="4788"/>
                </a:lnTo>
                <a:close/>
                <a:moveTo>
                  <a:pt x="7713" y="4565"/>
                </a:moveTo>
                <a:lnTo>
                  <a:pt x="7590" y="4565"/>
                </a:lnTo>
                <a:lnTo>
                  <a:pt x="7528" y="4459"/>
                </a:lnTo>
                <a:lnTo>
                  <a:pt x="7590" y="4353"/>
                </a:lnTo>
                <a:lnTo>
                  <a:pt x="7713" y="4353"/>
                </a:lnTo>
                <a:lnTo>
                  <a:pt x="7774" y="4459"/>
                </a:lnTo>
                <a:lnTo>
                  <a:pt x="7713" y="4565"/>
                </a:lnTo>
                <a:close/>
                <a:moveTo>
                  <a:pt x="7713" y="4343"/>
                </a:moveTo>
                <a:lnTo>
                  <a:pt x="7590" y="4343"/>
                </a:lnTo>
                <a:lnTo>
                  <a:pt x="7528" y="4237"/>
                </a:lnTo>
                <a:lnTo>
                  <a:pt x="7590" y="4130"/>
                </a:lnTo>
                <a:lnTo>
                  <a:pt x="7713" y="4130"/>
                </a:lnTo>
                <a:lnTo>
                  <a:pt x="7774" y="4237"/>
                </a:lnTo>
                <a:lnTo>
                  <a:pt x="7713" y="4343"/>
                </a:lnTo>
                <a:close/>
                <a:moveTo>
                  <a:pt x="7713" y="4121"/>
                </a:moveTo>
                <a:lnTo>
                  <a:pt x="7590" y="4121"/>
                </a:lnTo>
                <a:lnTo>
                  <a:pt x="7528" y="4014"/>
                </a:lnTo>
                <a:lnTo>
                  <a:pt x="7590" y="3906"/>
                </a:lnTo>
                <a:lnTo>
                  <a:pt x="7713" y="3906"/>
                </a:lnTo>
                <a:lnTo>
                  <a:pt x="7774" y="4014"/>
                </a:lnTo>
                <a:lnTo>
                  <a:pt x="7713" y="4121"/>
                </a:lnTo>
                <a:close/>
                <a:moveTo>
                  <a:pt x="7713" y="3898"/>
                </a:moveTo>
                <a:lnTo>
                  <a:pt x="7590" y="3898"/>
                </a:lnTo>
                <a:lnTo>
                  <a:pt x="7528" y="3792"/>
                </a:lnTo>
                <a:lnTo>
                  <a:pt x="7590" y="3683"/>
                </a:lnTo>
                <a:lnTo>
                  <a:pt x="7713" y="3683"/>
                </a:lnTo>
                <a:lnTo>
                  <a:pt x="7774" y="3792"/>
                </a:lnTo>
                <a:lnTo>
                  <a:pt x="7713" y="3898"/>
                </a:lnTo>
                <a:close/>
                <a:moveTo>
                  <a:pt x="7713" y="3676"/>
                </a:moveTo>
                <a:lnTo>
                  <a:pt x="7590" y="3676"/>
                </a:lnTo>
                <a:lnTo>
                  <a:pt x="7528" y="3567"/>
                </a:lnTo>
                <a:lnTo>
                  <a:pt x="7590" y="3461"/>
                </a:lnTo>
                <a:lnTo>
                  <a:pt x="7713" y="3461"/>
                </a:lnTo>
                <a:lnTo>
                  <a:pt x="7774" y="3567"/>
                </a:lnTo>
                <a:lnTo>
                  <a:pt x="7713" y="3676"/>
                </a:lnTo>
                <a:close/>
                <a:moveTo>
                  <a:pt x="7713" y="3454"/>
                </a:moveTo>
                <a:lnTo>
                  <a:pt x="7590" y="3454"/>
                </a:lnTo>
                <a:lnTo>
                  <a:pt x="7528" y="3345"/>
                </a:lnTo>
                <a:lnTo>
                  <a:pt x="7590" y="3239"/>
                </a:lnTo>
                <a:lnTo>
                  <a:pt x="7713" y="3239"/>
                </a:lnTo>
                <a:lnTo>
                  <a:pt x="7774" y="3345"/>
                </a:lnTo>
                <a:lnTo>
                  <a:pt x="7713" y="3454"/>
                </a:lnTo>
                <a:close/>
                <a:moveTo>
                  <a:pt x="7713" y="3229"/>
                </a:moveTo>
                <a:lnTo>
                  <a:pt x="7590" y="3229"/>
                </a:lnTo>
                <a:lnTo>
                  <a:pt x="7528" y="3123"/>
                </a:lnTo>
                <a:lnTo>
                  <a:pt x="7590" y="3016"/>
                </a:lnTo>
                <a:lnTo>
                  <a:pt x="7713" y="3016"/>
                </a:lnTo>
                <a:lnTo>
                  <a:pt x="7774" y="3123"/>
                </a:lnTo>
                <a:lnTo>
                  <a:pt x="7713" y="3229"/>
                </a:lnTo>
                <a:close/>
                <a:moveTo>
                  <a:pt x="7713" y="3007"/>
                </a:moveTo>
                <a:lnTo>
                  <a:pt x="7590" y="3007"/>
                </a:lnTo>
                <a:lnTo>
                  <a:pt x="7528" y="2900"/>
                </a:lnTo>
                <a:lnTo>
                  <a:pt x="7590" y="2794"/>
                </a:lnTo>
                <a:lnTo>
                  <a:pt x="7713" y="2794"/>
                </a:lnTo>
                <a:lnTo>
                  <a:pt x="7774" y="2900"/>
                </a:lnTo>
                <a:lnTo>
                  <a:pt x="7713" y="3007"/>
                </a:lnTo>
                <a:close/>
                <a:moveTo>
                  <a:pt x="7713" y="2784"/>
                </a:moveTo>
                <a:lnTo>
                  <a:pt x="7590" y="2784"/>
                </a:lnTo>
                <a:lnTo>
                  <a:pt x="7528" y="2678"/>
                </a:lnTo>
                <a:lnTo>
                  <a:pt x="7590" y="2569"/>
                </a:lnTo>
                <a:lnTo>
                  <a:pt x="7713" y="2569"/>
                </a:lnTo>
                <a:lnTo>
                  <a:pt x="7774" y="2678"/>
                </a:lnTo>
                <a:lnTo>
                  <a:pt x="7713" y="2784"/>
                </a:lnTo>
                <a:close/>
                <a:moveTo>
                  <a:pt x="7713" y="2562"/>
                </a:moveTo>
                <a:lnTo>
                  <a:pt x="7590" y="2562"/>
                </a:lnTo>
                <a:lnTo>
                  <a:pt x="7528" y="2456"/>
                </a:lnTo>
                <a:lnTo>
                  <a:pt x="7590" y="2347"/>
                </a:lnTo>
                <a:lnTo>
                  <a:pt x="7713" y="2347"/>
                </a:lnTo>
                <a:lnTo>
                  <a:pt x="7774" y="2456"/>
                </a:lnTo>
                <a:lnTo>
                  <a:pt x="7713" y="2562"/>
                </a:lnTo>
                <a:close/>
                <a:moveTo>
                  <a:pt x="7713" y="2340"/>
                </a:moveTo>
                <a:lnTo>
                  <a:pt x="7590" y="2340"/>
                </a:lnTo>
                <a:lnTo>
                  <a:pt x="7528" y="2231"/>
                </a:lnTo>
                <a:lnTo>
                  <a:pt x="7590" y="2124"/>
                </a:lnTo>
                <a:lnTo>
                  <a:pt x="7713" y="2124"/>
                </a:lnTo>
                <a:lnTo>
                  <a:pt x="7774" y="2231"/>
                </a:lnTo>
                <a:lnTo>
                  <a:pt x="7713" y="2340"/>
                </a:lnTo>
                <a:close/>
                <a:moveTo>
                  <a:pt x="7713" y="2117"/>
                </a:moveTo>
                <a:lnTo>
                  <a:pt x="7590" y="2117"/>
                </a:lnTo>
                <a:lnTo>
                  <a:pt x="7528" y="2009"/>
                </a:lnTo>
                <a:lnTo>
                  <a:pt x="7590" y="1902"/>
                </a:lnTo>
                <a:lnTo>
                  <a:pt x="7713" y="1902"/>
                </a:lnTo>
                <a:lnTo>
                  <a:pt x="7774" y="2009"/>
                </a:lnTo>
                <a:lnTo>
                  <a:pt x="7713" y="2117"/>
                </a:lnTo>
                <a:close/>
                <a:moveTo>
                  <a:pt x="7713" y="1893"/>
                </a:moveTo>
                <a:lnTo>
                  <a:pt x="7590" y="1893"/>
                </a:lnTo>
                <a:lnTo>
                  <a:pt x="7528" y="1786"/>
                </a:lnTo>
                <a:lnTo>
                  <a:pt x="7590" y="1680"/>
                </a:lnTo>
                <a:lnTo>
                  <a:pt x="7713" y="1680"/>
                </a:lnTo>
                <a:lnTo>
                  <a:pt x="7774" y="1786"/>
                </a:lnTo>
                <a:lnTo>
                  <a:pt x="7713" y="1893"/>
                </a:lnTo>
                <a:close/>
                <a:moveTo>
                  <a:pt x="7713" y="1670"/>
                </a:moveTo>
                <a:lnTo>
                  <a:pt x="7590" y="1670"/>
                </a:lnTo>
                <a:lnTo>
                  <a:pt x="7528" y="1564"/>
                </a:lnTo>
                <a:lnTo>
                  <a:pt x="7590" y="1457"/>
                </a:lnTo>
                <a:lnTo>
                  <a:pt x="7713" y="1457"/>
                </a:lnTo>
                <a:lnTo>
                  <a:pt x="7774" y="1564"/>
                </a:lnTo>
                <a:lnTo>
                  <a:pt x="7713" y="1670"/>
                </a:lnTo>
                <a:close/>
                <a:moveTo>
                  <a:pt x="7713" y="1448"/>
                </a:moveTo>
                <a:lnTo>
                  <a:pt x="7590" y="1448"/>
                </a:lnTo>
                <a:lnTo>
                  <a:pt x="7528" y="1342"/>
                </a:lnTo>
                <a:lnTo>
                  <a:pt x="7590" y="1235"/>
                </a:lnTo>
                <a:lnTo>
                  <a:pt x="7713" y="1235"/>
                </a:lnTo>
                <a:lnTo>
                  <a:pt x="7774" y="1342"/>
                </a:lnTo>
                <a:lnTo>
                  <a:pt x="7713" y="1448"/>
                </a:lnTo>
                <a:close/>
                <a:moveTo>
                  <a:pt x="7713" y="1226"/>
                </a:moveTo>
                <a:lnTo>
                  <a:pt x="7590" y="1226"/>
                </a:lnTo>
                <a:lnTo>
                  <a:pt x="7528" y="1119"/>
                </a:lnTo>
                <a:lnTo>
                  <a:pt x="7590" y="1010"/>
                </a:lnTo>
                <a:lnTo>
                  <a:pt x="7713" y="1010"/>
                </a:lnTo>
                <a:lnTo>
                  <a:pt x="7774" y="1119"/>
                </a:lnTo>
                <a:lnTo>
                  <a:pt x="7713" y="1226"/>
                </a:lnTo>
                <a:close/>
                <a:moveTo>
                  <a:pt x="7713" y="1003"/>
                </a:moveTo>
                <a:lnTo>
                  <a:pt x="7590" y="1003"/>
                </a:lnTo>
                <a:lnTo>
                  <a:pt x="7528" y="897"/>
                </a:lnTo>
                <a:lnTo>
                  <a:pt x="7590" y="788"/>
                </a:lnTo>
                <a:lnTo>
                  <a:pt x="7713" y="788"/>
                </a:lnTo>
                <a:lnTo>
                  <a:pt x="7774" y="897"/>
                </a:lnTo>
                <a:lnTo>
                  <a:pt x="7713" y="1003"/>
                </a:lnTo>
                <a:close/>
                <a:moveTo>
                  <a:pt x="7713" y="781"/>
                </a:moveTo>
                <a:lnTo>
                  <a:pt x="7590" y="781"/>
                </a:lnTo>
                <a:lnTo>
                  <a:pt x="7528" y="672"/>
                </a:lnTo>
                <a:lnTo>
                  <a:pt x="7590" y="566"/>
                </a:lnTo>
                <a:lnTo>
                  <a:pt x="7713" y="566"/>
                </a:lnTo>
                <a:lnTo>
                  <a:pt x="7774" y="672"/>
                </a:lnTo>
                <a:lnTo>
                  <a:pt x="7713" y="781"/>
                </a:lnTo>
                <a:close/>
              </a:path>
            </a:pathLst>
          </a:custGeom>
          <a:gradFill flip="none" rotWithShape="1">
            <a:gsLst>
              <a:gs pos="3700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36" y="3508731"/>
            <a:ext cx="3072729" cy="18413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6974" y="1994406"/>
            <a:ext cx="5008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ОБРАЗОВАТЕЛЬНЫЙ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88080" y="1994404"/>
            <a:ext cx="2044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</a:t>
            </a:r>
            <a:endParaRPr lang="ru-RU" sz="36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5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" grpId="0" animBg="1"/>
      <p:bldP spid="53" grpId="0" animBg="1"/>
      <p:bldP spid="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6"/>
          <p:cNvSpPr>
            <a:spLocks/>
          </p:cNvSpPr>
          <p:nvPr/>
        </p:nvSpPr>
        <p:spPr bwMode="auto">
          <a:xfrm>
            <a:off x="4293008" y="4299084"/>
            <a:ext cx="978658" cy="283362"/>
          </a:xfrm>
          <a:custGeom>
            <a:avLst/>
            <a:gdLst>
              <a:gd name="T0" fmla="*/ 558 w 642"/>
              <a:gd name="T1" fmla="*/ 0 h 186"/>
              <a:gd name="T2" fmla="*/ 154 w 642"/>
              <a:gd name="T3" fmla="*/ 133 h 186"/>
              <a:gd name="T4" fmla="*/ 0 w 642"/>
              <a:gd name="T5" fmla="*/ 115 h 186"/>
              <a:gd name="T6" fmla="*/ 0 w 642"/>
              <a:gd name="T7" fmla="*/ 169 h 186"/>
              <a:gd name="T8" fmla="*/ 154 w 642"/>
              <a:gd name="T9" fmla="*/ 186 h 186"/>
              <a:gd name="T10" fmla="*/ 642 w 642"/>
              <a:gd name="T11" fmla="*/ 0 h 186"/>
              <a:gd name="T12" fmla="*/ 558 w 642"/>
              <a:gd name="T1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2" h="186">
                <a:moveTo>
                  <a:pt x="558" y="0"/>
                </a:moveTo>
                <a:cubicBezTo>
                  <a:pt x="444" y="83"/>
                  <a:pt x="305" y="133"/>
                  <a:pt x="154" y="133"/>
                </a:cubicBezTo>
                <a:cubicBezTo>
                  <a:pt x="101" y="133"/>
                  <a:pt x="49" y="127"/>
                  <a:pt x="0" y="115"/>
                </a:cubicBezTo>
                <a:cubicBezTo>
                  <a:pt x="0" y="169"/>
                  <a:pt x="0" y="169"/>
                  <a:pt x="0" y="169"/>
                </a:cubicBezTo>
                <a:cubicBezTo>
                  <a:pt x="49" y="180"/>
                  <a:pt x="101" y="186"/>
                  <a:pt x="154" y="186"/>
                </a:cubicBezTo>
                <a:cubicBezTo>
                  <a:pt x="341" y="186"/>
                  <a:pt x="512" y="115"/>
                  <a:pt x="642" y="0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bg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13239" y="2040930"/>
            <a:ext cx="2668841" cy="2943464"/>
            <a:chOff x="3213238" y="1183680"/>
            <a:chExt cx="2668841" cy="2943464"/>
          </a:xfrm>
          <a:solidFill>
            <a:schemeClr val="tx2">
              <a:lumMod val="40000"/>
              <a:lumOff val="60000"/>
              <a:alpha val="92000"/>
            </a:schemeClr>
          </a:solidFill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746258" y="3295784"/>
              <a:ext cx="2135821" cy="831360"/>
            </a:xfrm>
            <a:custGeom>
              <a:avLst/>
              <a:gdLst>
                <a:gd name="T0" fmla="*/ 1338 w 1402"/>
                <a:gd name="T1" fmla="*/ 0 h 546"/>
                <a:gd name="T2" fmla="*/ 513 w 1402"/>
                <a:gd name="T3" fmla="*/ 489 h 546"/>
                <a:gd name="T4" fmla="*/ 0 w 1402"/>
                <a:gd name="T5" fmla="*/ 337 h 546"/>
                <a:gd name="T6" fmla="*/ 0 w 1402"/>
                <a:gd name="T7" fmla="*/ 404 h 546"/>
                <a:gd name="T8" fmla="*/ 513 w 1402"/>
                <a:gd name="T9" fmla="*/ 546 h 546"/>
                <a:gd name="T10" fmla="*/ 1402 w 1402"/>
                <a:gd name="T11" fmla="*/ 0 h 546"/>
                <a:gd name="T12" fmla="*/ 1338 w 1402"/>
                <a:gd name="T13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2" h="546">
                  <a:moveTo>
                    <a:pt x="1338" y="0"/>
                  </a:moveTo>
                  <a:cubicBezTo>
                    <a:pt x="1177" y="291"/>
                    <a:pt x="868" y="489"/>
                    <a:pt x="513" y="489"/>
                  </a:cubicBezTo>
                  <a:cubicBezTo>
                    <a:pt x="324" y="489"/>
                    <a:pt x="148" y="433"/>
                    <a:pt x="0" y="337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150" y="494"/>
                    <a:pt x="325" y="546"/>
                    <a:pt x="513" y="546"/>
                  </a:cubicBezTo>
                  <a:cubicBezTo>
                    <a:pt x="900" y="546"/>
                    <a:pt x="1237" y="324"/>
                    <a:pt x="1402" y="0"/>
                  </a:cubicBezTo>
                  <a:lnTo>
                    <a:pt x="1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638783" y="1183680"/>
              <a:ext cx="1179632" cy="813884"/>
            </a:xfrm>
            <a:custGeom>
              <a:avLst/>
              <a:gdLst>
                <a:gd name="T0" fmla="*/ 594 w 774"/>
                <a:gd name="T1" fmla="*/ 534 h 534"/>
                <a:gd name="T2" fmla="*/ 774 w 774"/>
                <a:gd name="T3" fmla="*/ 534 h 534"/>
                <a:gd name="T4" fmla="*/ 0 w 774"/>
                <a:gd name="T5" fmla="*/ 0 h 534"/>
                <a:gd name="T6" fmla="*/ 0 w 774"/>
                <a:gd name="T7" fmla="*/ 160 h 534"/>
                <a:gd name="T8" fmla="*/ 594 w 774"/>
                <a:gd name="T9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4" h="534">
                  <a:moveTo>
                    <a:pt x="594" y="534"/>
                  </a:moveTo>
                  <a:cubicBezTo>
                    <a:pt x="774" y="534"/>
                    <a:pt x="774" y="534"/>
                    <a:pt x="774" y="534"/>
                  </a:cubicBezTo>
                  <a:cubicBezTo>
                    <a:pt x="633" y="238"/>
                    <a:pt x="342" y="27"/>
                    <a:pt x="0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52" y="183"/>
                    <a:pt x="469" y="328"/>
                    <a:pt x="594" y="5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213238" y="3163465"/>
              <a:ext cx="1375613" cy="871305"/>
            </a:xfrm>
            <a:custGeom>
              <a:avLst/>
              <a:gdLst>
                <a:gd name="T0" fmla="*/ 903 w 903"/>
                <a:gd name="T1" fmla="*/ 412 h 572"/>
                <a:gd name="T2" fmla="*/ 863 w 903"/>
                <a:gd name="T3" fmla="*/ 413 h 572"/>
                <a:gd name="T4" fmla="*/ 176 w 903"/>
                <a:gd name="T5" fmla="*/ 0 h 572"/>
                <a:gd name="T6" fmla="*/ 0 w 903"/>
                <a:gd name="T7" fmla="*/ 0 h 572"/>
                <a:gd name="T8" fmla="*/ 863 w 903"/>
                <a:gd name="T9" fmla="*/ 572 h 572"/>
                <a:gd name="T10" fmla="*/ 903 w 903"/>
                <a:gd name="T11" fmla="*/ 571 h 572"/>
                <a:gd name="T12" fmla="*/ 903 w 903"/>
                <a:gd name="T13" fmla="*/ 41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3" h="572">
                  <a:moveTo>
                    <a:pt x="903" y="412"/>
                  </a:moveTo>
                  <a:cubicBezTo>
                    <a:pt x="890" y="413"/>
                    <a:pt x="876" y="413"/>
                    <a:pt x="863" y="413"/>
                  </a:cubicBezTo>
                  <a:cubicBezTo>
                    <a:pt x="566" y="413"/>
                    <a:pt x="307" y="246"/>
                    <a:pt x="1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336"/>
                    <a:pt x="476" y="572"/>
                    <a:pt x="863" y="572"/>
                  </a:cubicBezTo>
                  <a:cubicBezTo>
                    <a:pt x="876" y="572"/>
                    <a:pt x="890" y="571"/>
                    <a:pt x="903" y="571"/>
                  </a:cubicBezTo>
                  <a:lnTo>
                    <a:pt x="903" y="4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271910" y="2120821"/>
            <a:ext cx="2774943" cy="1917370"/>
            <a:chOff x="3271909" y="1263571"/>
            <a:chExt cx="2774943" cy="1917370"/>
          </a:xfrm>
          <a:solidFill>
            <a:schemeClr val="tx2">
              <a:lumMod val="40000"/>
              <a:lumOff val="60000"/>
              <a:alpha val="25000"/>
            </a:schemeClr>
          </a:solidFill>
        </p:grpSpPr>
        <p:grpSp>
          <p:nvGrpSpPr>
            <p:cNvPr id="31" name="Group 30"/>
            <p:cNvGrpSpPr/>
            <p:nvPr/>
          </p:nvGrpSpPr>
          <p:grpSpPr>
            <a:xfrm>
              <a:off x="5239210" y="1263571"/>
              <a:ext cx="807642" cy="1917370"/>
              <a:chOff x="5239210" y="1263571"/>
              <a:chExt cx="807642" cy="1917370"/>
            </a:xfrm>
            <a:grpFill/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5239210" y="1263571"/>
                <a:ext cx="807642" cy="1831239"/>
              </a:xfrm>
              <a:custGeom>
                <a:avLst/>
                <a:gdLst>
                  <a:gd name="T0" fmla="*/ 0 w 530"/>
                  <a:gd name="T1" fmla="*/ 0 h 1201"/>
                  <a:gd name="T2" fmla="*/ 0 w 530"/>
                  <a:gd name="T3" fmla="*/ 65 h 1201"/>
                  <a:gd name="T4" fmla="*/ 473 w 530"/>
                  <a:gd name="T5" fmla="*/ 881 h 1201"/>
                  <a:gd name="T6" fmla="*/ 417 w 530"/>
                  <a:gd name="T7" fmla="*/ 1201 h 1201"/>
                  <a:gd name="T8" fmla="*/ 478 w 530"/>
                  <a:gd name="T9" fmla="*/ 1201 h 1201"/>
                  <a:gd name="T10" fmla="*/ 530 w 530"/>
                  <a:gd name="T11" fmla="*/ 881 h 1201"/>
                  <a:gd name="T12" fmla="*/ 0 w 530"/>
                  <a:gd name="T13" fmla="*/ 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0" h="1201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83" y="228"/>
                      <a:pt x="473" y="532"/>
                      <a:pt x="473" y="881"/>
                    </a:cubicBezTo>
                    <a:cubicBezTo>
                      <a:pt x="473" y="994"/>
                      <a:pt x="453" y="1101"/>
                      <a:pt x="417" y="1201"/>
                    </a:cubicBezTo>
                    <a:cubicBezTo>
                      <a:pt x="478" y="1201"/>
                      <a:pt x="478" y="1201"/>
                      <a:pt x="478" y="1201"/>
                    </a:cubicBezTo>
                    <a:cubicBezTo>
                      <a:pt x="512" y="1101"/>
                      <a:pt x="530" y="993"/>
                      <a:pt x="530" y="881"/>
                    </a:cubicBezTo>
                    <a:cubicBezTo>
                      <a:pt x="530" y="500"/>
                      <a:pt x="315" y="16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5362791" y="1992571"/>
                <a:ext cx="282113" cy="1188370"/>
              </a:xfrm>
              <a:custGeom>
                <a:avLst/>
                <a:gdLst>
                  <a:gd name="T0" fmla="*/ 18 w 185"/>
                  <a:gd name="T1" fmla="*/ 780 h 780"/>
                  <a:gd name="T2" fmla="*/ 81 w 185"/>
                  <a:gd name="T3" fmla="*/ 780 h 780"/>
                  <a:gd name="T4" fmla="*/ 185 w 185"/>
                  <a:gd name="T5" fmla="*/ 403 h 780"/>
                  <a:gd name="T6" fmla="*/ 65 w 185"/>
                  <a:gd name="T7" fmla="*/ 0 h 780"/>
                  <a:gd name="T8" fmla="*/ 0 w 185"/>
                  <a:gd name="T9" fmla="*/ 0 h 780"/>
                  <a:gd name="T10" fmla="*/ 132 w 185"/>
                  <a:gd name="T11" fmla="*/ 403 h 780"/>
                  <a:gd name="T12" fmla="*/ 18 w 185"/>
                  <a:gd name="T13" fmla="*/ 7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780">
                    <a:moveTo>
                      <a:pt x="18" y="780"/>
                    </a:moveTo>
                    <a:cubicBezTo>
                      <a:pt x="81" y="780"/>
                      <a:pt x="81" y="780"/>
                      <a:pt x="81" y="780"/>
                    </a:cubicBezTo>
                    <a:cubicBezTo>
                      <a:pt x="147" y="670"/>
                      <a:pt x="185" y="541"/>
                      <a:pt x="185" y="403"/>
                    </a:cubicBezTo>
                    <a:cubicBezTo>
                      <a:pt x="185" y="254"/>
                      <a:pt x="141" y="116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3" y="113"/>
                      <a:pt x="132" y="253"/>
                      <a:pt x="132" y="403"/>
                    </a:cubicBezTo>
                    <a:cubicBezTo>
                      <a:pt x="132" y="542"/>
                      <a:pt x="90" y="672"/>
                      <a:pt x="18" y="7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271909" y="1277302"/>
              <a:ext cx="1366875" cy="888781"/>
            </a:xfrm>
            <a:custGeom>
              <a:avLst/>
              <a:gdLst>
                <a:gd name="T0" fmla="*/ 897 w 897"/>
                <a:gd name="T1" fmla="*/ 3 h 583"/>
                <a:gd name="T2" fmla="*/ 824 w 897"/>
                <a:gd name="T3" fmla="*/ 0 h 583"/>
                <a:gd name="T4" fmla="*/ 0 w 897"/>
                <a:gd name="T5" fmla="*/ 583 h 583"/>
                <a:gd name="T6" fmla="*/ 36 w 897"/>
                <a:gd name="T7" fmla="*/ 583 h 583"/>
                <a:gd name="T8" fmla="*/ 824 w 897"/>
                <a:gd name="T9" fmla="*/ 33 h 583"/>
                <a:gd name="T10" fmla="*/ 897 w 897"/>
                <a:gd name="T11" fmla="*/ 36 h 583"/>
                <a:gd name="T12" fmla="*/ 897 w 897"/>
                <a:gd name="T13" fmla="*/ 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7" h="583">
                  <a:moveTo>
                    <a:pt x="897" y="3"/>
                  </a:moveTo>
                  <a:cubicBezTo>
                    <a:pt x="873" y="1"/>
                    <a:pt x="848" y="0"/>
                    <a:pt x="824" y="0"/>
                  </a:cubicBezTo>
                  <a:cubicBezTo>
                    <a:pt x="444" y="0"/>
                    <a:pt x="120" y="244"/>
                    <a:pt x="0" y="583"/>
                  </a:cubicBezTo>
                  <a:cubicBezTo>
                    <a:pt x="36" y="583"/>
                    <a:pt x="36" y="583"/>
                    <a:pt x="36" y="583"/>
                  </a:cubicBezTo>
                  <a:cubicBezTo>
                    <a:pt x="154" y="262"/>
                    <a:pt x="462" y="33"/>
                    <a:pt x="824" y="33"/>
                  </a:cubicBezTo>
                  <a:cubicBezTo>
                    <a:pt x="848" y="33"/>
                    <a:pt x="873" y="34"/>
                    <a:pt x="897" y="36"/>
                  </a:cubicBezTo>
                  <a:lnTo>
                    <a:pt x="897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64419" y="1943564"/>
            <a:ext cx="2906015" cy="3168157"/>
            <a:chOff x="3264418" y="1086313"/>
            <a:chExt cx="2906015" cy="3168157"/>
          </a:xfrm>
          <a:solidFill>
            <a:schemeClr val="tx2">
              <a:lumMod val="40000"/>
              <a:lumOff val="60000"/>
              <a:alpha val="45000"/>
            </a:scheme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196889" y="1086313"/>
              <a:ext cx="943705" cy="224691"/>
            </a:xfrm>
            <a:custGeom>
              <a:avLst/>
              <a:gdLst>
                <a:gd name="T0" fmla="*/ 619 w 619"/>
                <a:gd name="T1" fmla="*/ 85 h 148"/>
                <a:gd name="T2" fmla="*/ 217 w 619"/>
                <a:gd name="T3" fmla="*/ 0 h 148"/>
                <a:gd name="T4" fmla="*/ 0 w 619"/>
                <a:gd name="T5" fmla="*/ 24 h 148"/>
                <a:gd name="T6" fmla="*/ 0 w 619"/>
                <a:gd name="T7" fmla="*/ 83 h 148"/>
                <a:gd name="T8" fmla="*/ 217 w 619"/>
                <a:gd name="T9" fmla="*/ 57 h 148"/>
                <a:gd name="T10" fmla="*/ 619 w 619"/>
                <a:gd name="T11" fmla="*/ 148 h 148"/>
                <a:gd name="T12" fmla="*/ 619 w 619"/>
                <a:gd name="T13" fmla="*/ 8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48">
                  <a:moveTo>
                    <a:pt x="619" y="85"/>
                  </a:moveTo>
                  <a:cubicBezTo>
                    <a:pt x="495" y="31"/>
                    <a:pt x="360" y="0"/>
                    <a:pt x="217" y="0"/>
                  </a:cubicBezTo>
                  <a:cubicBezTo>
                    <a:pt x="142" y="0"/>
                    <a:pt x="70" y="9"/>
                    <a:pt x="0" y="2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70" y="66"/>
                    <a:pt x="142" y="57"/>
                    <a:pt x="217" y="57"/>
                  </a:cubicBezTo>
                  <a:cubicBezTo>
                    <a:pt x="360" y="57"/>
                    <a:pt x="497" y="90"/>
                    <a:pt x="619" y="148"/>
                  </a:cubicBezTo>
                  <a:lnTo>
                    <a:pt x="619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211748" y="1108783"/>
              <a:ext cx="958685" cy="1385600"/>
            </a:xfrm>
            <a:custGeom>
              <a:avLst/>
              <a:gdLst>
                <a:gd name="T0" fmla="*/ 607 w 629"/>
                <a:gd name="T1" fmla="*/ 909 h 909"/>
                <a:gd name="T2" fmla="*/ 629 w 629"/>
                <a:gd name="T3" fmla="*/ 909 h 909"/>
                <a:gd name="T4" fmla="*/ 0 w 629"/>
                <a:gd name="T5" fmla="*/ 0 h 909"/>
                <a:gd name="T6" fmla="*/ 0 w 629"/>
                <a:gd name="T7" fmla="*/ 24 h 909"/>
                <a:gd name="T8" fmla="*/ 607 w 629"/>
                <a:gd name="T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909">
                  <a:moveTo>
                    <a:pt x="607" y="909"/>
                  </a:moveTo>
                  <a:cubicBezTo>
                    <a:pt x="629" y="909"/>
                    <a:pt x="629" y="909"/>
                    <a:pt x="629" y="909"/>
                  </a:cubicBezTo>
                  <a:cubicBezTo>
                    <a:pt x="602" y="505"/>
                    <a:pt x="351" y="161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39" y="184"/>
                    <a:pt x="580" y="518"/>
                    <a:pt x="607" y="9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264418" y="3664030"/>
              <a:ext cx="1475476" cy="590440"/>
            </a:xfrm>
            <a:custGeom>
              <a:avLst/>
              <a:gdLst>
                <a:gd name="T0" fmla="*/ 968 w 968"/>
                <a:gd name="T1" fmla="*/ 356 h 387"/>
                <a:gd name="T2" fmla="*/ 829 w 968"/>
                <a:gd name="T3" fmla="*/ 365 h 387"/>
                <a:gd name="T4" fmla="*/ 29 w 968"/>
                <a:gd name="T5" fmla="*/ 0 h 387"/>
                <a:gd name="T6" fmla="*/ 0 w 968"/>
                <a:gd name="T7" fmla="*/ 0 h 387"/>
                <a:gd name="T8" fmla="*/ 829 w 968"/>
                <a:gd name="T9" fmla="*/ 387 h 387"/>
                <a:gd name="T10" fmla="*/ 968 w 968"/>
                <a:gd name="T11" fmla="*/ 378 h 387"/>
                <a:gd name="T12" fmla="*/ 968 w 968"/>
                <a:gd name="T13" fmla="*/ 35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8" h="387">
                  <a:moveTo>
                    <a:pt x="968" y="356"/>
                  </a:moveTo>
                  <a:cubicBezTo>
                    <a:pt x="922" y="362"/>
                    <a:pt x="876" y="365"/>
                    <a:pt x="829" y="365"/>
                  </a:cubicBezTo>
                  <a:cubicBezTo>
                    <a:pt x="510" y="365"/>
                    <a:pt x="224" y="223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8" y="237"/>
                    <a:pt x="496" y="387"/>
                    <a:pt x="829" y="387"/>
                  </a:cubicBezTo>
                  <a:cubicBezTo>
                    <a:pt x="876" y="387"/>
                    <a:pt x="922" y="384"/>
                    <a:pt x="968" y="378"/>
                  </a:cubicBezTo>
                  <a:lnTo>
                    <a:pt x="968" y="3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92734" y="1488262"/>
              <a:ext cx="765201" cy="272127"/>
            </a:xfrm>
            <a:custGeom>
              <a:avLst/>
              <a:gdLst>
                <a:gd name="T0" fmla="*/ 416 w 502"/>
                <a:gd name="T1" fmla="*/ 179 h 179"/>
                <a:gd name="T2" fmla="*/ 502 w 502"/>
                <a:gd name="T3" fmla="*/ 179 h 179"/>
                <a:gd name="T4" fmla="*/ 23 w 502"/>
                <a:gd name="T5" fmla="*/ 0 h 179"/>
                <a:gd name="T6" fmla="*/ 0 w 502"/>
                <a:gd name="T7" fmla="*/ 1 h 179"/>
                <a:gd name="T8" fmla="*/ 0 w 502"/>
                <a:gd name="T9" fmla="*/ 54 h 179"/>
                <a:gd name="T10" fmla="*/ 23 w 502"/>
                <a:gd name="T11" fmla="*/ 53 h 179"/>
                <a:gd name="T12" fmla="*/ 416 w 502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79">
                  <a:moveTo>
                    <a:pt x="416" y="179"/>
                  </a:moveTo>
                  <a:cubicBezTo>
                    <a:pt x="502" y="179"/>
                    <a:pt x="502" y="179"/>
                    <a:pt x="502" y="179"/>
                  </a:cubicBezTo>
                  <a:cubicBezTo>
                    <a:pt x="373" y="68"/>
                    <a:pt x="206" y="0"/>
                    <a:pt x="23" y="0"/>
                  </a:cubicBezTo>
                  <a:cubicBezTo>
                    <a:pt x="15" y="0"/>
                    <a:pt x="8" y="1"/>
                    <a:pt x="0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8" y="54"/>
                    <a:pt x="15" y="53"/>
                    <a:pt x="23" y="53"/>
                  </a:cubicBezTo>
                  <a:cubicBezTo>
                    <a:pt x="169" y="53"/>
                    <a:pt x="305" y="100"/>
                    <a:pt x="416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385502" y="1475779"/>
              <a:ext cx="976161" cy="1281992"/>
            </a:xfrm>
            <a:custGeom>
              <a:avLst/>
              <a:gdLst>
                <a:gd name="T0" fmla="*/ 641 w 641"/>
                <a:gd name="T1" fmla="*/ 81 h 841"/>
                <a:gd name="T2" fmla="*/ 641 w 641"/>
                <a:gd name="T3" fmla="*/ 0 h 841"/>
                <a:gd name="T4" fmla="*/ 0 w 641"/>
                <a:gd name="T5" fmla="*/ 742 h 841"/>
                <a:gd name="T6" fmla="*/ 6 w 641"/>
                <a:gd name="T7" fmla="*/ 841 h 841"/>
                <a:gd name="T8" fmla="*/ 87 w 641"/>
                <a:gd name="T9" fmla="*/ 841 h 841"/>
                <a:gd name="T10" fmla="*/ 79 w 641"/>
                <a:gd name="T11" fmla="*/ 742 h 841"/>
                <a:gd name="T12" fmla="*/ 641 w 641"/>
                <a:gd name="T13" fmla="*/ 8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1" h="841">
                  <a:moveTo>
                    <a:pt x="641" y="81"/>
                  </a:moveTo>
                  <a:cubicBezTo>
                    <a:pt x="641" y="0"/>
                    <a:pt x="641" y="0"/>
                    <a:pt x="641" y="0"/>
                  </a:cubicBezTo>
                  <a:cubicBezTo>
                    <a:pt x="279" y="53"/>
                    <a:pt x="0" y="366"/>
                    <a:pt x="0" y="742"/>
                  </a:cubicBezTo>
                  <a:cubicBezTo>
                    <a:pt x="0" y="776"/>
                    <a:pt x="2" y="809"/>
                    <a:pt x="6" y="841"/>
                  </a:cubicBezTo>
                  <a:cubicBezTo>
                    <a:pt x="87" y="841"/>
                    <a:pt x="87" y="841"/>
                    <a:pt x="87" y="841"/>
                  </a:cubicBezTo>
                  <a:cubicBezTo>
                    <a:pt x="82" y="809"/>
                    <a:pt x="79" y="776"/>
                    <a:pt x="79" y="742"/>
                  </a:cubicBezTo>
                  <a:cubicBezTo>
                    <a:pt x="79" y="410"/>
                    <a:pt x="323" y="133"/>
                    <a:pt x="641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973567" y="1822481"/>
            <a:ext cx="3094506" cy="3180639"/>
            <a:chOff x="2973567" y="965230"/>
            <a:chExt cx="3094506" cy="3180639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73567" y="965230"/>
              <a:ext cx="1415559" cy="1091004"/>
            </a:xfrm>
            <a:custGeom>
              <a:avLst/>
              <a:gdLst>
                <a:gd name="T0" fmla="*/ 929 w 929"/>
                <a:gd name="T1" fmla="*/ 22 h 716"/>
                <a:gd name="T2" fmla="*/ 929 w 929"/>
                <a:gd name="T3" fmla="*/ 0 h 716"/>
                <a:gd name="T4" fmla="*/ 0 w 929"/>
                <a:gd name="T5" fmla="*/ 716 h 716"/>
                <a:gd name="T6" fmla="*/ 24 w 929"/>
                <a:gd name="T7" fmla="*/ 716 h 716"/>
                <a:gd name="T8" fmla="*/ 929 w 929"/>
                <a:gd name="T9" fmla="*/ 22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716">
                  <a:moveTo>
                    <a:pt x="929" y="22"/>
                  </a:moveTo>
                  <a:cubicBezTo>
                    <a:pt x="929" y="0"/>
                    <a:pt x="929" y="0"/>
                    <a:pt x="929" y="0"/>
                  </a:cubicBezTo>
                  <a:cubicBezTo>
                    <a:pt x="499" y="36"/>
                    <a:pt x="140" y="324"/>
                    <a:pt x="0" y="716"/>
                  </a:cubicBezTo>
                  <a:cubicBezTo>
                    <a:pt x="24" y="716"/>
                    <a:pt x="24" y="716"/>
                    <a:pt x="24" y="716"/>
                  </a:cubicBezTo>
                  <a:cubicBezTo>
                    <a:pt x="162" y="337"/>
                    <a:pt x="511" y="58"/>
                    <a:pt x="929" y="22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37382" y="1625574"/>
              <a:ext cx="2230691" cy="2520295"/>
              <a:chOff x="3837382" y="1625574"/>
              <a:chExt cx="2230691" cy="252029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5118126" y="3190928"/>
                <a:ext cx="949947" cy="954941"/>
              </a:xfrm>
              <a:custGeom>
                <a:avLst/>
                <a:gdLst>
                  <a:gd name="T0" fmla="*/ 600 w 624"/>
                  <a:gd name="T1" fmla="*/ 0 h 627"/>
                  <a:gd name="T2" fmla="*/ 0 w 624"/>
                  <a:gd name="T3" fmla="*/ 603 h 627"/>
                  <a:gd name="T4" fmla="*/ 0 w 624"/>
                  <a:gd name="T5" fmla="*/ 627 h 627"/>
                  <a:gd name="T6" fmla="*/ 624 w 624"/>
                  <a:gd name="T7" fmla="*/ 0 h 627"/>
                  <a:gd name="T8" fmla="*/ 600 w 624"/>
                  <a:gd name="T9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627">
                    <a:moveTo>
                      <a:pt x="600" y="0"/>
                    </a:moveTo>
                    <a:cubicBezTo>
                      <a:pt x="493" y="275"/>
                      <a:pt x="274" y="495"/>
                      <a:pt x="0" y="603"/>
                    </a:cubicBezTo>
                    <a:cubicBezTo>
                      <a:pt x="0" y="627"/>
                      <a:pt x="0" y="627"/>
                      <a:pt x="0" y="627"/>
                    </a:cubicBezTo>
                    <a:cubicBezTo>
                      <a:pt x="286" y="517"/>
                      <a:pt x="515" y="287"/>
                      <a:pt x="624" y="0"/>
                    </a:cubicBezTo>
                    <a:lnTo>
                      <a:pt x="6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5672365" y="2069965"/>
                <a:ext cx="184746" cy="1212088"/>
              </a:xfrm>
              <a:custGeom>
                <a:avLst/>
                <a:gdLst>
                  <a:gd name="T0" fmla="*/ 11 w 121"/>
                  <a:gd name="T1" fmla="*/ 0 h 795"/>
                  <a:gd name="T2" fmla="*/ 88 w 121"/>
                  <a:gd name="T3" fmla="*/ 352 h 795"/>
                  <a:gd name="T4" fmla="*/ 0 w 121"/>
                  <a:gd name="T5" fmla="*/ 726 h 795"/>
                  <a:gd name="T6" fmla="*/ 0 w 121"/>
                  <a:gd name="T7" fmla="*/ 795 h 795"/>
                  <a:gd name="T8" fmla="*/ 121 w 121"/>
                  <a:gd name="T9" fmla="*/ 352 h 795"/>
                  <a:gd name="T10" fmla="*/ 47 w 121"/>
                  <a:gd name="T11" fmla="*/ 0 h 795"/>
                  <a:gd name="T12" fmla="*/ 11 w 121"/>
                  <a:gd name="T13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795">
                    <a:moveTo>
                      <a:pt x="11" y="0"/>
                    </a:moveTo>
                    <a:cubicBezTo>
                      <a:pt x="60" y="107"/>
                      <a:pt x="88" y="227"/>
                      <a:pt x="88" y="352"/>
                    </a:cubicBezTo>
                    <a:cubicBezTo>
                      <a:pt x="88" y="486"/>
                      <a:pt x="56" y="613"/>
                      <a:pt x="0" y="726"/>
                    </a:cubicBezTo>
                    <a:cubicBezTo>
                      <a:pt x="0" y="795"/>
                      <a:pt x="0" y="795"/>
                      <a:pt x="0" y="795"/>
                    </a:cubicBezTo>
                    <a:cubicBezTo>
                      <a:pt x="77" y="665"/>
                      <a:pt x="121" y="514"/>
                      <a:pt x="121" y="352"/>
                    </a:cubicBezTo>
                    <a:cubicBezTo>
                      <a:pt x="121" y="227"/>
                      <a:pt x="95" y="108"/>
                      <a:pt x="4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3940990" y="1625574"/>
                <a:ext cx="1172143" cy="194733"/>
              </a:xfrm>
              <a:custGeom>
                <a:avLst/>
                <a:gdLst>
                  <a:gd name="T0" fmla="*/ 58 w 769"/>
                  <a:gd name="T1" fmla="*/ 128 h 128"/>
                  <a:gd name="T2" fmla="*/ 385 w 769"/>
                  <a:gd name="T3" fmla="*/ 33 h 128"/>
                  <a:gd name="T4" fmla="*/ 711 w 769"/>
                  <a:gd name="T5" fmla="*/ 128 h 128"/>
                  <a:gd name="T6" fmla="*/ 769 w 769"/>
                  <a:gd name="T7" fmla="*/ 128 h 128"/>
                  <a:gd name="T8" fmla="*/ 385 w 769"/>
                  <a:gd name="T9" fmla="*/ 0 h 128"/>
                  <a:gd name="T10" fmla="*/ 0 w 769"/>
                  <a:gd name="T11" fmla="*/ 128 h 128"/>
                  <a:gd name="T12" fmla="*/ 58 w 769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9" h="128">
                    <a:moveTo>
                      <a:pt x="58" y="128"/>
                    </a:moveTo>
                    <a:cubicBezTo>
                      <a:pt x="153" y="68"/>
                      <a:pt x="265" y="33"/>
                      <a:pt x="385" y="33"/>
                    </a:cubicBezTo>
                    <a:cubicBezTo>
                      <a:pt x="505" y="33"/>
                      <a:pt x="616" y="68"/>
                      <a:pt x="711" y="128"/>
                    </a:cubicBezTo>
                    <a:cubicBezTo>
                      <a:pt x="769" y="128"/>
                      <a:pt x="769" y="128"/>
                      <a:pt x="769" y="128"/>
                    </a:cubicBezTo>
                    <a:cubicBezTo>
                      <a:pt x="662" y="48"/>
                      <a:pt x="529" y="0"/>
                      <a:pt x="385" y="0"/>
                    </a:cubicBezTo>
                    <a:cubicBezTo>
                      <a:pt x="241" y="0"/>
                      <a:pt x="108" y="48"/>
                      <a:pt x="0" y="128"/>
                    </a:cubicBezTo>
                    <a:lnTo>
                      <a:pt x="58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3837382" y="3304522"/>
                <a:ext cx="1379358" cy="283362"/>
              </a:xfrm>
              <a:custGeom>
                <a:avLst/>
                <a:gdLst>
                  <a:gd name="T0" fmla="*/ 857 w 905"/>
                  <a:gd name="T1" fmla="*/ 0 h 186"/>
                  <a:gd name="T2" fmla="*/ 453 w 905"/>
                  <a:gd name="T3" fmla="*/ 153 h 186"/>
                  <a:gd name="T4" fmla="*/ 49 w 905"/>
                  <a:gd name="T5" fmla="*/ 0 h 186"/>
                  <a:gd name="T6" fmla="*/ 0 w 905"/>
                  <a:gd name="T7" fmla="*/ 0 h 186"/>
                  <a:gd name="T8" fmla="*/ 453 w 905"/>
                  <a:gd name="T9" fmla="*/ 186 h 186"/>
                  <a:gd name="T10" fmla="*/ 905 w 905"/>
                  <a:gd name="T11" fmla="*/ 0 h 186"/>
                  <a:gd name="T12" fmla="*/ 857 w 905"/>
                  <a:gd name="T1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5" h="186">
                    <a:moveTo>
                      <a:pt x="857" y="0"/>
                    </a:moveTo>
                    <a:cubicBezTo>
                      <a:pt x="749" y="95"/>
                      <a:pt x="607" y="153"/>
                      <a:pt x="453" y="153"/>
                    </a:cubicBezTo>
                    <a:cubicBezTo>
                      <a:pt x="298" y="153"/>
                      <a:pt x="156" y="95"/>
                      <a:pt x="4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7" y="115"/>
                      <a:pt x="276" y="186"/>
                      <a:pt x="453" y="186"/>
                    </a:cubicBezTo>
                    <a:cubicBezTo>
                      <a:pt x="629" y="186"/>
                      <a:pt x="789" y="115"/>
                      <a:pt x="905" y="0"/>
                    </a:cubicBezTo>
                    <a:lnTo>
                      <a:pt x="85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" name="Oval 29"/>
          <p:cNvSpPr/>
          <p:nvPr/>
        </p:nvSpPr>
        <p:spPr>
          <a:xfrm>
            <a:off x="3739142" y="2634242"/>
            <a:ext cx="1665716" cy="1665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3923622" y="2905397"/>
            <a:ext cx="1330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40000</a:t>
            </a:r>
          </a:p>
          <a:p>
            <a:pPr algn="ctr"/>
            <a:r>
              <a:rPr lang="ru-RU" sz="3200" b="1" dirty="0" smtClean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руб.</a:t>
            </a:r>
            <a:endParaRPr lang="en-US" sz="32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9" name="Freeform 252"/>
          <p:cNvSpPr>
            <a:spLocks noEditPoints="1"/>
          </p:cNvSpPr>
          <p:nvPr/>
        </p:nvSpPr>
        <p:spPr bwMode="auto">
          <a:xfrm>
            <a:off x="-3495040" y="-81491"/>
            <a:ext cx="6174550" cy="7317901"/>
          </a:xfrm>
          <a:custGeom>
            <a:avLst/>
            <a:gdLst>
              <a:gd name="T0" fmla="*/ 2116 w 2822"/>
              <a:gd name="T1" fmla="*/ 1741 h 3345"/>
              <a:gd name="T2" fmla="*/ 2299 w 2822"/>
              <a:gd name="T3" fmla="*/ 914 h 3345"/>
              <a:gd name="T4" fmla="*/ 2329 w 2822"/>
              <a:gd name="T5" fmla="*/ 230 h 3345"/>
              <a:gd name="T6" fmla="*/ 800 w 2822"/>
              <a:gd name="T7" fmla="*/ 106 h 3345"/>
              <a:gd name="T8" fmla="*/ 239 w 2822"/>
              <a:gd name="T9" fmla="*/ 1105 h 3345"/>
              <a:gd name="T10" fmla="*/ 120 w 2822"/>
              <a:gd name="T11" fmla="*/ 2524 h 3345"/>
              <a:gd name="T12" fmla="*/ 34 w 2822"/>
              <a:gd name="T13" fmla="*/ 3086 h 3345"/>
              <a:gd name="T14" fmla="*/ 1634 w 2822"/>
              <a:gd name="T15" fmla="*/ 3096 h 3345"/>
              <a:gd name="T16" fmla="*/ 2278 w 2822"/>
              <a:gd name="T17" fmla="*/ 2583 h 3345"/>
              <a:gd name="T18" fmla="*/ 1984 w 2822"/>
              <a:gd name="T19" fmla="*/ 2276 h 3345"/>
              <a:gd name="T20" fmla="*/ 704 w 2822"/>
              <a:gd name="T21" fmla="*/ 2491 h 3345"/>
              <a:gd name="T22" fmla="*/ 382 w 2822"/>
              <a:gd name="T23" fmla="*/ 1928 h 3345"/>
              <a:gd name="T24" fmla="*/ 632 w 2822"/>
              <a:gd name="T25" fmla="*/ 1015 h 3345"/>
              <a:gd name="T26" fmla="*/ 2199 w 2822"/>
              <a:gd name="T27" fmla="*/ 1465 h 3345"/>
              <a:gd name="T28" fmla="*/ 1976 w 2822"/>
              <a:gd name="T29" fmla="*/ 2269 h 3345"/>
              <a:gd name="T30" fmla="*/ 564 w 2822"/>
              <a:gd name="T31" fmla="*/ 1513 h 3345"/>
              <a:gd name="T32" fmla="*/ 1301 w 2822"/>
              <a:gd name="T33" fmla="*/ 302 h 3345"/>
              <a:gd name="T34" fmla="*/ 1956 w 2822"/>
              <a:gd name="T35" fmla="*/ 990 h 3345"/>
              <a:gd name="T36" fmla="*/ 1971 w 2822"/>
              <a:gd name="T37" fmla="*/ 1033 h 3345"/>
              <a:gd name="T38" fmla="*/ 1165 w 2822"/>
              <a:gd name="T39" fmla="*/ 408 h 3345"/>
              <a:gd name="T40" fmla="*/ 1692 w 2822"/>
              <a:gd name="T41" fmla="*/ 1150 h 3345"/>
              <a:gd name="T42" fmla="*/ 1013 w 2822"/>
              <a:gd name="T43" fmla="*/ 619 h 3345"/>
              <a:gd name="T44" fmla="*/ 1192 w 2822"/>
              <a:gd name="T45" fmla="*/ 846 h 3345"/>
              <a:gd name="T46" fmla="*/ 567 w 2822"/>
              <a:gd name="T47" fmla="*/ 1512 h 3345"/>
              <a:gd name="T48" fmla="*/ 1551 w 2822"/>
              <a:gd name="T49" fmla="*/ 574 h 3345"/>
              <a:gd name="T50" fmla="*/ 544 w 2822"/>
              <a:gd name="T51" fmla="*/ 637 h 3345"/>
              <a:gd name="T52" fmla="*/ 1365 w 2822"/>
              <a:gd name="T53" fmla="*/ 1213 h 3345"/>
              <a:gd name="T54" fmla="*/ 1197 w 2822"/>
              <a:gd name="T55" fmla="*/ 2017 h 3345"/>
              <a:gd name="T56" fmla="*/ 1724 w 2822"/>
              <a:gd name="T57" fmla="*/ 1171 h 3345"/>
              <a:gd name="T58" fmla="*/ 762 w 2822"/>
              <a:gd name="T59" fmla="*/ 376 h 3345"/>
              <a:gd name="T60" fmla="*/ 679 w 2822"/>
              <a:gd name="T61" fmla="*/ 1139 h 3345"/>
              <a:gd name="T62" fmla="*/ 1454 w 2822"/>
              <a:gd name="T63" fmla="*/ 1542 h 3345"/>
              <a:gd name="T64" fmla="*/ 2131 w 2822"/>
              <a:gd name="T65" fmla="*/ 1078 h 3345"/>
              <a:gd name="T66" fmla="*/ 2129 w 2822"/>
              <a:gd name="T67" fmla="*/ 626 h 3345"/>
              <a:gd name="T68" fmla="*/ 2147 w 2822"/>
              <a:gd name="T69" fmla="*/ 585 h 3345"/>
              <a:gd name="T70" fmla="*/ 1981 w 2822"/>
              <a:gd name="T71" fmla="*/ 342 h 3345"/>
              <a:gd name="T72" fmla="*/ 972 w 2822"/>
              <a:gd name="T73" fmla="*/ 601 h 3345"/>
              <a:gd name="T74" fmla="*/ 566 w 2822"/>
              <a:gd name="T75" fmla="*/ 2293 h 3345"/>
              <a:gd name="T76" fmla="*/ 2021 w 2822"/>
              <a:gd name="T77" fmla="*/ 2292 h 3345"/>
              <a:gd name="T78" fmla="*/ 2278 w 2822"/>
              <a:gd name="T79" fmla="*/ 2539 h 3345"/>
              <a:gd name="T80" fmla="*/ 2817 w 2822"/>
              <a:gd name="T81" fmla="*/ 1782 h 3345"/>
              <a:gd name="T82" fmla="*/ 2101 w 2822"/>
              <a:gd name="T83" fmla="*/ 1746 h 3345"/>
              <a:gd name="T84" fmla="*/ 2078 w 2822"/>
              <a:gd name="T85" fmla="*/ 1713 h 3345"/>
              <a:gd name="T86" fmla="*/ 2109 w 2822"/>
              <a:gd name="T87" fmla="*/ 1185 h 3345"/>
              <a:gd name="T88" fmla="*/ 2283 w 2822"/>
              <a:gd name="T89" fmla="*/ 871 h 3345"/>
              <a:gd name="T90" fmla="*/ 2459 w 2822"/>
              <a:gd name="T91" fmla="*/ 682 h 3345"/>
              <a:gd name="T92" fmla="*/ 2385 w 2822"/>
              <a:gd name="T93" fmla="*/ 647 h 3345"/>
              <a:gd name="T94" fmla="*/ 2562 w 2822"/>
              <a:gd name="T95" fmla="*/ 12 h 3345"/>
              <a:gd name="T96" fmla="*/ 1326 w 2822"/>
              <a:gd name="T97" fmla="*/ 277 h 3345"/>
              <a:gd name="T98" fmla="*/ 797 w 2822"/>
              <a:gd name="T99" fmla="*/ 120 h 3345"/>
              <a:gd name="T100" fmla="*/ 175 w 2822"/>
              <a:gd name="T101" fmla="*/ 712 h 3345"/>
              <a:gd name="T102" fmla="*/ 450 w 2822"/>
              <a:gd name="T103" fmla="*/ 1133 h 3345"/>
              <a:gd name="T104" fmla="*/ 450 w 2822"/>
              <a:gd name="T105" fmla="*/ 1133 h 3345"/>
              <a:gd name="T106" fmla="*/ 77 w 2822"/>
              <a:gd name="T107" fmla="*/ 2025 h 3345"/>
              <a:gd name="T108" fmla="*/ 302 w 2822"/>
              <a:gd name="T109" fmla="*/ 2423 h 3345"/>
              <a:gd name="T110" fmla="*/ 42 w 2822"/>
              <a:gd name="T111" fmla="*/ 2835 h 3345"/>
              <a:gd name="T112" fmla="*/ 500 w 2822"/>
              <a:gd name="T113" fmla="*/ 2668 h 3345"/>
              <a:gd name="T114" fmla="*/ 1336 w 2822"/>
              <a:gd name="T115" fmla="*/ 2796 h 3345"/>
              <a:gd name="T116" fmla="*/ 2010 w 2822"/>
              <a:gd name="T117" fmla="*/ 3027 h 3345"/>
              <a:gd name="T118" fmla="*/ 2774 w 2822"/>
              <a:gd name="T119" fmla="*/ 2940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2" h="3345">
                <a:moveTo>
                  <a:pt x="2290" y="2571"/>
                </a:moveTo>
                <a:cubicBezTo>
                  <a:pt x="2292" y="2568"/>
                  <a:pt x="2292" y="2565"/>
                  <a:pt x="2292" y="2561"/>
                </a:cubicBezTo>
                <a:cubicBezTo>
                  <a:pt x="2292" y="2559"/>
                  <a:pt x="2292" y="2557"/>
                  <a:pt x="2292" y="2556"/>
                </a:cubicBezTo>
                <a:cubicBezTo>
                  <a:pt x="2701" y="2323"/>
                  <a:pt x="2701" y="2323"/>
                  <a:pt x="2701" y="2323"/>
                </a:cubicBezTo>
                <a:cubicBezTo>
                  <a:pt x="2423" y="2041"/>
                  <a:pt x="2423" y="2041"/>
                  <a:pt x="2423" y="2041"/>
                </a:cubicBezTo>
                <a:cubicBezTo>
                  <a:pt x="2426" y="2037"/>
                  <a:pt x="2428" y="2031"/>
                  <a:pt x="2428" y="2026"/>
                </a:cubicBezTo>
                <a:cubicBezTo>
                  <a:pt x="2428" y="2020"/>
                  <a:pt x="2426" y="2015"/>
                  <a:pt x="2423" y="2011"/>
                </a:cubicBezTo>
                <a:cubicBezTo>
                  <a:pt x="2822" y="1783"/>
                  <a:pt x="2822" y="1783"/>
                  <a:pt x="2822" y="1783"/>
                </a:cubicBezTo>
                <a:cubicBezTo>
                  <a:pt x="2540" y="1496"/>
                  <a:pt x="2540" y="1496"/>
                  <a:pt x="2540" y="1496"/>
                </a:cubicBezTo>
                <a:cubicBezTo>
                  <a:pt x="2547" y="1492"/>
                  <a:pt x="2551" y="1484"/>
                  <a:pt x="2551" y="1475"/>
                </a:cubicBezTo>
                <a:cubicBezTo>
                  <a:pt x="2551" y="1462"/>
                  <a:pt x="2540" y="1451"/>
                  <a:pt x="2527" y="1451"/>
                </a:cubicBezTo>
                <a:cubicBezTo>
                  <a:pt x="2513" y="1451"/>
                  <a:pt x="2502" y="1462"/>
                  <a:pt x="2502" y="1475"/>
                </a:cubicBezTo>
                <a:cubicBezTo>
                  <a:pt x="2502" y="1485"/>
                  <a:pt x="2508" y="1494"/>
                  <a:pt x="2516" y="1498"/>
                </a:cubicBezTo>
                <a:cubicBezTo>
                  <a:pt x="2399" y="2002"/>
                  <a:pt x="2399" y="2002"/>
                  <a:pt x="2399" y="2002"/>
                </a:cubicBezTo>
                <a:cubicBezTo>
                  <a:pt x="2392" y="2003"/>
                  <a:pt x="2387" y="2007"/>
                  <a:pt x="2383" y="2012"/>
                </a:cubicBezTo>
                <a:cubicBezTo>
                  <a:pt x="2116" y="1741"/>
                  <a:pt x="2116" y="1741"/>
                  <a:pt x="2116" y="1741"/>
                </a:cubicBezTo>
                <a:cubicBezTo>
                  <a:pt x="2122" y="1737"/>
                  <a:pt x="2126" y="1730"/>
                  <a:pt x="2126" y="1722"/>
                </a:cubicBezTo>
                <a:cubicBezTo>
                  <a:pt x="2126" y="1710"/>
                  <a:pt x="2118" y="1700"/>
                  <a:pt x="2107" y="1698"/>
                </a:cubicBezTo>
                <a:cubicBezTo>
                  <a:pt x="2197" y="1637"/>
                  <a:pt x="2197" y="1637"/>
                  <a:pt x="2197" y="1637"/>
                </a:cubicBezTo>
                <a:cubicBezTo>
                  <a:pt x="2205" y="1648"/>
                  <a:pt x="2218" y="1655"/>
                  <a:pt x="2233" y="1655"/>
                </a:cubicBezTo>
                <a:cubicBezTo>
                  <a:pt x="2258" y="1655"/>
                  <a:pt x="2278" y="1636"/>
                  <a:pt x="2278" y="1611"/>
                </a:cubicBezTo>
                <a:cubicBezTo>
                  <a:pt x="2278" y="1586"/>
                  <a:pt x="2258" y="1567"/>
                  <a:pt x="2233" y="1567"/>
                </a:cubicBezTo>
                <a:cubicBezTo>
                  <a:pt x="2230" y="1567"/>
                  <a:pt x="2226" y="1567"/>
                  <a:pt x="2223" y="1568"/>
                </a:cubicBezTo>
                <a:cubicBezTo>
                  <a:pt x="2207" y="1513"/>
                  <a:pt x="2207" y="1513"/>
                  <a:pt x="2207" y="1513"/>
                </a:cubicBezTo>
                <a:cubicBezTo>
                  <a:pt x="2217" y="1510"/>
                  <a:pt x="2224" y="1501"/>
                  <a:pt x="2224" y="1490"/>
                </a:cubicBezTo>
                <a:cubicBezTo>
                  <a:pt x="2224" y="1483"/>
                  <a:pt x="2221" y="1478"/>
                  <a:pt x="2217" y="1473"/>
                </a:cubicBezTo>
                <a:cubicBezTo>
                  <a:pt x="2463" y="1180"/>
                  <a:pt x="2463" y="1180"/>
                  <a:pt x="2463" y="1180"/>
                </a:cubicBezTo>
                <a:cubicBezTo>
                  <a:pt x="2467" y="1183"/>
                  <a:pt x="2471" y="1184"/>
                  <a:pt x="2476" y="1184"/>
                </a:cubicBezTo>
                <a:cubicBezTo>
                  <a:pt x="2490" y="1184"/>
                  <a:pt x="2501" y="1173"/>
                  <a:pt x="2501" y="1159"/>
                </a:cubicBezTo>
                <a:cubicBezTo>
                  <a:pt x="2501" y="1146"/>
                  <a:pt x="2490" y="1135"/>
                  <a:pt x="2476" y="1135"/>
                </a:cubicBezTo>
                <a:cubicBezTo>
                  <a:pt x="2471" y="1135"/>
                  <a:pt x="2467" y="1136"/>
                  <a:pt x="2463" y="1139"/>
                </a:cubicBezTo>
                <a:cubicBezTo>
                  <a:pt x="2299" y="914"/>
                  <a:pt x="2299" y="914"/>
                  <a:pt x="2299" y="914"/>
                </a:cubicBezTo>
                <a:cubicBezTo>
                  <a:pt x="2304" y="910"/>
                  <a:pt x="2307" y="903"/>
                  <a:pt x="2307" y="896"/>
                </a:cubicBezTo>
                <a:cubicBezTo>
                  <a:pt x="2307" y="889"/>
                  <a:pt x="2305" y="884"/>
                  <a:pt x="2301" y="879"/>
                </a:cubicBezTo>
                <a:cubicBezTo>
                  <a:pt x="2467" y="690"/>
                  <a:pt x="2467" y="690"/>
                  <a:pt x="2467" y="690"/>
                </a:cubicBezTo>
                <a:cubicBezTo>
                  <a:pt x="2471" y="692"/>
                  <a:pt x="2475" y="694"/>
                  <a:pt x="2480" y="694"/>
                </a:cubicBezTo>
                <a:cubicBezTo>
                  <a:pt x="2494" y="694"/>
                  <a:pt x="2505" y="683"/>
                  <a:pt x="2505" y="669"/>
                </a:cubicBezTo>
                <a:cubicBezTo>
                  <a:pt x="2505" y="656"/>
                  <a:pt x="2494" y="645"/>
                  <a:pt x="2480" y="645"/>
                </a:cubicBezTo>
                <a:cubicBezTo>
                  <a:pt x="2470" y="645"/>
                  <a:pt x="2461" y="651"/>
                  <a:pt x="2457" y="660"/>
                </a:cubicBezTo>
                <a:cubicBezTo>
                  <a:pt x="2392" y="648"/>
                  <a:pt x="2392" y="648"/>
                  <a:pt x="2392" y="648"/>
                </a:cubicBezTo>
                <a:cubicBezTo>
                  <a:pt x="2470" y="490"/>
                  <a:pt x="2470" y="490"/>
                  <a:pt x="2470" y="490"/>
                </a:cubicBezTo>
                <a:cubicBezTo>
                  <a:pt x="2473" y="491"/>
                  <a:pt x="2477" y="492"/>
                  <a:pt x="2480" y="492"/>
                </a:cubicBezTo>
                <a:cubicBezTo>
                  <a:pt x="2494" y="492"/>
                  <a:pt x="2505" y="481"/>
                  <a:pt x="2505" y="467"/>
                </a:cubicBezTo>
                <a:cubicBezTo>
                  <a:pt x="2505" y="458"/>
                  <a:pt x="2500" y="451"/>
                  <a:pt x="2493" y="446"/>
                </a:cubicBezTo>
                <a:cubicBezTo>
                  <a:pt x="2567" y="0"/>
                  <a:pt x="2567" y="0"/>
                  <a:pt x="2567" y="0"/>
                </a:cubicBezTo>
                <a:cubicBezTo>
                  <a:pt x="2375" y="217"/>
                  <a:pt x="2375" y="217"/>
                  <a:pt x="2375" y="217"/>
                </a:cubicBezTo>
                <a:cubicBezTo>
                  <a:pt x="2371" y="210"/>
                  <a:pt x="2363" y="205"/>
                  <a:pt x="2354" y="205"/>
                </a:cubicBezTo>
                <a:cubicBezTo>
                  <a:pt x="2340" y="205"/>
                  <a:pt x="2329" y="216"/>
                  <a:pt x="2329" y="230"/>
                </a:cubicBezTo>
                <a:cubicBezTo>
                  <a:pt x="2329" y="233"/>
                  <a:pt x="2330" y="236"/>
                  <a:pt x="2331" y="239"/>
                </a:cubicBezTo>
                <a:cubicBezTo>
                  <a:pt x="2066" y="327"/>
                  <a:pt x="2066" y="327"/>
                  <a:pt x="2066" y="327"/>
                </a:cubicBezTo>
                <a:cubicBezTo>
                  <a:pt x="2062" y="316"/>
                  <a:pt x="2053" y="307"/>
                  <a:pt x="2043" y="303"/>
                </a:cubicBezTo>
                <a:cubicBezTo>
                  <a:pt x="2145" y="92"/>
                  <a:pt x="2145" y="92"/>
                  <a:pt x="2145" y="92"/>
                </a:cubicBezTo>
                <a:cubicBezTo>
                  <a:pt x="2147" y="92"/>
                  <a:pt x="2148" y="93"/>
                  <a:pt x="2150" y="93"/>
                </a:cubicBezTo>
                <a:cubicBezTo>
                  <a:pt x="2163" y="93"/>
                  <a:pt x="2174" y="82"/>
                  <a:pt x="2174" y="68"/>
                </a:cubicBezTo>
                <a:cubicBezTo>
                  <a:pt x="2174" y="54"/>
                  <a:pt x="2163" y="43"/>
                  <a:pt x="2150" y="43"/>
                </a:cubicBezTo>
                <a:cubicBezTo>
                  <a:pt x="2136" y="43"/>
                  <a:pt x="2125" y="54"/>
                  <a:pt x="2125" y="68"/>
                </a:cubicBezTo>
                <a:cubicBezTo>
                  <a:pt x="2125" y="71"/>
                  <a:pt x="2126" y="73"/>
                  <a:pt x="2126" y="75"/>
                </a:cubicBezTo>
                <a:cubicBezTo>
                  <a:pt x="1324" y="270"/>
                  <a:pt x="1324" y="270"/>
                  <a:pt x="1324" y="270"/>
                </a:cubicBezTo>
                <a:cubicBezTo>
                  <a:pt x="1321" y="260"/>
                  <a:pt x="1312" y="253"/>
                  <a:pt x="1301" y="253"/>
                </a:cubicBezTo>
                <a:cubicBezTo>
                  <a:pt x="1291" y="253"/>
                  <a:pt x="1282" y="259"/>
                  <a:pt x="1278" y="268"/>
                </a:cubicBezTo>
                <a:cubicBezTo>
                  <a:pt x="804" y="107"/>
                  <a:pt x="804" y="107"/>
                  <a:pt x="804" y="107"/>
                </a:cubicBezTo>
                <a:cubicBezTo>
                  <a:pt x="805" y="105"/>
                  <a:pt x="805" y="105"/>
                  <a:pt x="805" y="105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0" y="106"/>
                  <a:pt x="800" y="106"/>
                  <a:pt x="800" y="106"/>
                </a:cubicBezTo>
                <a:cubicBezTo>
                  <a:pt x="800" y="107"/>
                  <a:pt x="800" y="107"/>
                  <a:pt x="800" y="107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64" y="280"/>
                  <a:pt x="355" y="275"/>
                  <a:pt x="346" y="275"/>
                </a:cubicBezTo>
                <a:cubicBezTo>
                  <a:pt x="332" y="275"/>
                  <a:pt x="321" y="286"/>
                  <a:pt x="321" y="299"/>
                </a:cubicBezTo>
                <a:cubicBezTo>
                  <a:pt x="321" y="309"/>
                  <a:pt x="327" y="317"/>
                  <a:pt x="335" y="321"/>
                </a:cubicBezTo>
                <a:cubicBezTo>
                  <a:pt x="171" y="713"/>
                  <a:pt x="171" y="713"/>
                  <a:pt x="171" y="713"/>
                </a:cubicBezTo>
                <a:cubicBezTo>
                  <a:pt x="167" y="714"/>
                  <a:pt x="167" y="714"/>
                  <a:pt x="167" y="714"/>
                </a:cubicBezTo>
                <a:cubicBezTo>
                  <a:pt x="170" y="716"/>
                  <a:pt x="170" y="716"/>
                  <a:pt x="170" y="716"/>
                </a:cubicBezTo>
                <a:cubicBezTo>
                  <a:pt x="170" y="717"/>
                  <a:pt x="170" y="717"/>
                  <a:pt x="170" y="717"/>
                </a:cubicBezTo>
                <a:cubicBezTo>
                  <a:pt x="172" y="716"/>
                  <a:pt x="172" y="716"/>
                  <a:pt x="172" y="716"/>
                </a:cubicBezTo>
                <a:cubicBezTo>
                  <a:pt x="550" y="857"/>
                  <a:pt x="550" y="857"/>
                  <a:pt x="550" y="857"/>
                </a:cubicBezTo>
                <a:cubicBezTo>
                  <a:pt x="549" y="860"/>
                  <a:pt x="549" y="862"/>
                  <a:pt x="549" y="864"/>
                </a:cubicBezTo>
                <a:cubicBezTo>
                  <a:pt x="549" y="871"/>
                  <a:pt x="552" y="878"/>
                  <a:pt x="557" y="882"/>
                </a:cubicBezTo>
                <a:cubicBezTo>
                  <a:pt x="241" y="1104"/>
                  <a:pt x="241" y="1104"/>
                  <a:pt x="241" y="1104"/>
                </a:cubicBezTo>
                <a:cubicBezTo>
                  <a:pt x="238" y="1103"/>
                  <a:pt x="238" y="1103"/>
                  <a:pt x="238" y="1103"/>
                </a:cubicBezTo>
                <a:cubicBezTo>
                  <a:pt x="239" y="1105"/>
                  <a:pt x="239" y="1105"/>
                  <a:pt x="239" y="1105"/>
                </a:cubicBezTo>
                <a:cubicBezTo>
                  <a:pt x="237" y="1107"/>
                  <a:pt x="237" y="1107"/>
                  <a:pt x="237" y="1107"/>
                </a:cubicBezTo>
                <a:cubicBezTo>
                  <a:pt x="241" y="1107"/>
                  <a:pt x="241" y="1107"/>
                  <a:pt x="241" y="1107"/>
                </a:cubicBezTo>
                <a:cubicBezTo>
                  <a:pt x="330" y="1222"/>
                  <a:pt x="330" y="1222"/>
                  <a:pt x="330" y="1222"/>
                </a:cubicBezTo>
                <a:cubicBezTo>
                  <a:pt x="326" y="1226"/>
                  <a:pt x="324" y="1232"/>
                  <a:pt x="324" y="1239"/>
                </a:cubicBezTo>
                <a:cubicBezTo>
                  <a:pt x="324" y="1245"/>
                  <a:pt x="326" y="1252"/>
                  <a:pt x="331" y="1256"/>
                </a:cubicBezTo>
                <a:cubicBezTo>
                  <a:pt x="95" y="1581"/>
                  <a:pt x="95" y="1581"/>
                  <a:pt x="95" y="1581"/>
                </a:cubicBezTo>
                <a:cubicBezTo>
                  <a:pt x="93" y="1580"/>
                  <a:pt x="93" y="1580"/>
                  <a:pt x="93" y="1580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4"/>
                  <a:pt x="93" y="1584"/>
                  <a:pt x="93" y="1584"/>
                </a:cubicBezTo>
                <a:cubicBezTo>
                  <a:pt x="73" y="2030"/>
                  <a:pt x="73" y="2030"/>
                  <a:pt x="73" y="2030"/>
                </a:cubicBezTo>
                <a:cubicBezTo>
                  <a:pt x="335" y="1937"/>
                  <a:pt x="335" y="1937"/>
                  <a:pt x="335" y="1937"/>
                </a:cubicBezTo>
                <a:cubicBezTo>
                  <a:pt x="337" y="1943"/>
                  <a:pt x="341" y="1947"/>
                  <a:pt x="346" y="1950"/>
                </a:cubicBezTo>
                <a:cubicBezTo>
                  <a:pt x="147" y="2500"/>
                  <a:pt x="147" y="2500"/>
                  <a:pt x="147" y="2500"/>
                </a:cubicBezTo>
                <a:cubicBezTo>
                  <a:pt x="146" y="2500"/>
                  <a:pt x="145" y="2500"/>
                  <a:pt x="144" y="2500"/>
                </a:cubicBezTo>
                <a:cubicBezTo>
                  <a:pt x="131" y="2500"/>
                  <a:pt x="120" y="2511"/>
                  <a:pt x="120" y="2524"/>
                </a:cubicBezTo>
                <a:cubicBezTo>
                  <a:pt x="120" y="2538"/>
                  <a:pt x="131" y="2549"/>
                  <a:pt x="144" y="2549"/>
                </a:cubicBezTo>
                <a:cubicBezTo>
                  <a:pt x="158" y="2549"/>
                  <a:pt x="169" y="2538"/>
                  <a:pt x="169" y="2524"/>
                </a:cubicBezTo>
                <a:cubicBezTo>
                  <a:pt x="169" y="2519"/>
                  <a:pt x="167" y="2513"/>
                  <a:pt x="164" y="2509"/>
                </a:cubicBezTo>
                <a:cubicBezTo>
                  <a:pt x="303" y="2426"/>
                  <a:pt x="303" y="2426"/>
                  <a:pt x="303" y="2426"/>
                </a:cubicBezTo>
                <a:cubicBezTo>
                  <a:pt x="306" y="2429"/>
                  <a:pt x="309" y="2432"/>
                  <a:pt x="312" y="2435"/>
                </a:cubicBezTo>
                <a:cubicBezTo>
                  <a:pt x="42" y="2834"/>
                  <a:pt x="42" y="2834"/>
                  <a:pt x="42" y="2834"/>
                </a:cubicBezTo>
                <a:cubicBezTo>
                  <a:pt x="37" y="2830"/>
                  <a:pt x="31" y="2827"/>
                  <a:pt x="24" y="2827"/>
                </a:cubicBezTo>
                <a:cubicBezTo>
                  <a:pt x="11" y="2827"/>
                  <a:pt x="0" y="2838"/>
                  <a:pt x="0" y="2852"/>
                </a:cubicBezTo>
                <a:cubicBezTo>
                  <a:pt x="0" y="2865"/>
                  <a:pt x="11" y="2876"/>
                  <a:pt x="24" y="2876"/>
                </a:cubicBezTo>
                <a:cubicBezTo>
                  <a:pt x="37" y="2876"/>
                  <a:pt x="47" y="2867"/>
                  <a:pt x="49" y="2855"/>
                </a:cubicBezTo>
                <a:cubicBezTo>
                  <a:pt x="458" y="2692"/>
                  <a:pt x="458" y="2692"/>
                  <a:pt x="458" y="2692"/>
                </a:cubicBezTo>
                <a:cubicBezTo>
                  <a:pt x="459" y="2694"/>
                  <a:pt x="460" y="2696"/>
                  <a:pt x="461" y="2698"/>
                </a:cubicBezTo>
                <a:cubicBezTo>
                  <a:pt x="53" y="3046"/>
                  <a:pt x="53" y="3046"/>
                  <a:pt x="53" y="3046"/>
                </a:cubicBezTo>
                <a:cubicBezTo>
                  <a:pt x="49" y="3041"/>
                  <a:pt x="42" y="3037"/>
                  <a:pt x="34" y="3037"/>
                </a:cubicBezTo>
                <a:cubicBezTo>
                  <a:pt x="21" y="3037"/>
                  <a:pt x="10" y="3048"/>
                  <a:pt x="10" y="3062"/>
                </a:cubicBezTo>
                <a:cubicBezTo>
                  <a:pt x="10" y="3075"/>
                  <a:pt x="21" y="3086"/>
                  <a:pt x="34" y="3086"/>
                </a:cubicBezTo>
                <a:cubicBezTo>
                  <a:pt x="45" y="3086"/>
                  <a:pt x="55" y="3079"/>
                  <a:pt x="58" y="3068"/>
                </a:cubicBezTo>
                <a:cubicBezTo>
                  <a:pt x="899" y="3098"/>
                  <a:pt x="899" y="3098"/>
                  <a:pt x="899" y="3098"/>
                </a:cubicBezTo>
                <a:cubicBezTo>
                  <a:pt x="899" y="3098"/>
                  <a:pt x="899" y="3098"/>
                  <a:pt x="899" y="3099"/>
                </a:cubicBezTo>
                <a:cubicBezTo>
                  <a:pt x="899" y="3112"/>
                  <a:pt x="910" y="3123"/>
                  <a:pt x="924" y="3123"/>
                </a:cubicBezTo>
                <a:cubicBezTo>
                  <a:pt x="938" y="3123"/>
                  <a:pt x="949" y="3112"/>
                  <a:pt x="949" y="3099"/>
                </a:cubicBezTo>
                <a:cubicBezTo>
                  <a:pt x="949" y="3085"/>
                  <a:pt x="938" y="3074"/>
                  <a:pt x="924" y="3074"/>
                </a:cubicBezTo>
                <a:cubicBezTo>
                  <a:pt x="921" y="3074"/>
                  <a:pt x="918" y="3075"/>
                  <a:pt x="915" y="3076"/>
                </a:cubicBezTo>
                <a:cubicBezTo>
                  <a:pt x="896" y="3030"/>
                  <a:pt x="850" y="2916"/>
                  <a:pt x="804" y="2801"/>
                </a:cubicBezTo>
                <a:cubicBezTo>
                  <a:pt x="814" y="2800"/>
                  <a:pt x="823" y="2792"/>
                  <a:pt x="824" y="2782"/>
                </a:cubicBezTo>
                <a:cubicBezTo>
                  <a:pt x="1288" y="2798"/>
                  <a:pt x="1288" y="2798"/>
                  <a:pt x="1288" y="2798"/>
                </a:cubicBezTo>
                <a:cubicBezTo>
                  <a:pt x="1288" y="2800"/>
                  <a:pt x="1288" y="2801"/>
                  <a:pt x="1288" y="2802"/>
                </a:cubicBezTo>
                <a:cubicBezTo>
                  <a:pt x="1288" y="2816"/>
                  <a:pt x="1298" y="2826"/>
                  <a:pt x="1311" y="2827"/>
                </a:cubicBezTo>
                <a:cubicBezTo>
                  <a:pt x="1191" y="3345"/>
                  <a:pt x="1191" y="3345"/>
                  <a:pt x="1191" y="3345"/>
                </a:cubicBezTo>
                <a:cubicBezTo>
                  <a:pt x="1594" y="3115"/>
                  <a:pt x="1594" y="3115"/>
                  <a:pt x="1594" y="3115"/>
                </a:cubicBezTo>
                <a:cubicBezTo>
                  <a:pt x="1598" y="3118"/>
                  <a:pt x="1603" y="3120"/>
                  <a:pt x="1609" y="3120"/>
                </a:cubicBezTo>
                <a:cubicBezTo>
                  <a:pt x="1623" y="3120"/>
                  <a:pt x="1634" y="3109"/>
                  <a:pt x="1634" y="3096"/>
                </a:cubicBezTo>
                <a:cubicBezTo>
                  <a:pt x="1634" y="3082"/>
                  <a:pt x="1623" y="3071"/>
                  <a:pt x="1609" y="3071"/>
                </a:cubicBezTo>
                <a:cubicBezTo>
                  <a:pt x="1604" y="3071"/>
                  <a:pt x="1599" y="3073"/>
                  <a:pt x="1595" y="3075"/>
                </a:cubicBezTo>
                <a:cubicBezTo>
                  <a:pt x="1335" y="2811"/>
                  <a:pt x="1335" y="2811"/>
                  <a:pt x="1335" y="2811"/>
                </a:cubicBezTo>
                <a:cubicBezTo>
                  <a:pt x="1337" y="2809"/>
                  <a:pt x="1337" y="2806"/>
                  <a:pt x="1337" y="2802"/>
                </a:cubicBezTo>
                <a:cubicBezTo>
                  <a:pt x="1337" y="2802"/>
                  <a:pt x="1337" y="2801"/>
                  <a:pt x="1337" y="2800"/>
                </a:cubicBezTo>
                <a:cubicBezTo>
                  <a:pt x="1654" y="2811"/>
                  <a:pt x="1654" y="2811"/>
                  <a:pt x="1654" y="2811"/>
                </a:cubicBezTo>
                <a:cubicBezTo>
                  <a:pt x="1657" y="2820"/>
                  <a:pt x="1666" y="2826"/>
                  <a:pt x="1676" y="2826"/>
                </a:cubicBezTo>
                <a:cubicBezTo>
                  <a:pt x="1684" y="2826"/>
                  <a:pt x="1691" y="2823"/>
                  <a:pt x="1695" y="2817"/>
                </a:cubicBezTo>
                <a:cubicBezTo>
                  <a:pt x="1979" y="3028"/>
                  <a:pt x="1979" y="3028"/>
                  <a:pt x="1979" y="3028"/>
                </a:cubicBezTo>
                <a:cubicBezTo>
                  <a:pt x="1974" y="3033"/>
                  <a:pt x="1971" y="3039"/>
                  <a:pt x="1971" y="3047"/>
                </a:cubicBezTo>
                <a:cubicBezTo>
                  <a:pt x="1971" y="3060"/>
                  <a:pt x="1982" y="3071"/>
                  <a:pt x="1995" y="3071"/>
                </a:cubicBezTo>
                <a:cubicBezTo>
                  <a:pt x="2009" y="3071"/>
                  <a:pt x="2020" y="3060"/>
                  <a:pt x="2020" y="3047"/>
                </a:cubicBezTo>
                <a:cubicBezTo>
                  <a:pt x="2020" y="3040"/>
                  <a:pt x="2017" y="3034"/>
                  <a:pt x="2013" y="3029"/>
                </a:cubicBezTo>
                <a:cubicBezTo>
                  <a:pt x="2263" y="2585"/>
                  <a:pt x="2263" y="2585"/>
                  <a:pt x="2263" y="2585"/>
                </a:cubicBezTo>
                <a:cubicBezTo>
                  <a:pt x="2264" y="2585"/>
                  <a:pt x="2266" y="2586"/>
                  <a:pt x="2268" y="2586"/>
                </a:cubicBezTo>
                <a:cubicBezTo>
                  <a:pt x="2272" y="2586"/>
                  <a:pt x="2275" y="2585"/>
                  <a:pt x="2278" y="2583"/>
                </a:cubicBezTo>
                <a:cubicBezTo>
                  <a:pt x="2381" y="3007"/>
                  <a:pt x="2381" y="3007"/>
                  <a:pt x="2381" y="3007"/>
                </a:cubicBezTo>
                <a:cubicBezTo>
                  <a:pt x="2380" y="3007"/>
                  <a:pt x="2380" y="3007"/>
                  <a:pt x="2379" y="3007"/>
                </a:cubicBezTo>
                <a:cubicBezTo>
                  <a:pt x="2365" y="3007"/>
                  <a:pt x="2354" y="3018"/>
                  <a:pt x="2354" y="3031"/>
                </a:cubicBezTo>
                <a:cubicBezTo>
                  <a:pt x="2354" y="3045"/>
                  <a:pt x="2365" y="3056"/>
                  <a:pt x="2379" y="3056"/>
                </a:cubicBezTo>
                <a:cubicBezTo>
                  <a:pt x="2393" y="3056"/>
                  <a:pt x="2404" y="3045"/>
                  <a:pt x="2404" y="3031"/>
                </a:cubicBezTo>
                <a:cubicBezTo>
                  <a:pt x="2404" y="3030"/>
                  <a:pt x="2403" y="3029"/>
                  <a:pt x="2403" y="3028"/>
                </a:cubicBezTo>
                <a:cubicBezTo>
                  <a:pt x="2781" y="2942"/>
                  <a:pt x="2781" y="2942"/>
                  <a:pt x="2781" y="2942"/>
                </a:cubicBezTo>
                <a:lnTo>
                  <a:pt x="2290" y="2571"/>
                </a:lnTo>
                <a:close/>
                <a:moveTo>
                  <a:pt x="1676" y="2777"/>
                </a:moveTo>
                <a:cubicBezTo>
                  <a:pt x="1675" y="2777"/>
                  <a:pt x="1674" y="2777"/>
                  <a:pt x="1672" y="2777"/>
                </a:cubicBezTo>
                <a:cubicBezTo>
                  <a:pt x="1653" y="2730"/>
                  <a:pt x="1616" y="2639"/>
                  <a:pt x="1578" y="2543"/>
                </a:cubicBezTo>
                <a:cubicBezTo>
                  <a:pt x="1579" y="2543"/>
                  <a:pt x="1581" y="2544"/>
                  <a:pt x="1583" y="2544"/>
                </a:cubicBezTo>
                <a:cubicBezTo>
                  <a:pt x="1596" y="2544"/>
                  <a:pt x="1607" y="2533"/>
                  <a:pt x="1607" y="2519"/>
                </a:cubicBezTo>
                <a:cubicBezTo>
                  <a:pt x="1607" y="2513"/>
                  <a:pt x="1605" y="2508"/>
                  <a:pt x="1602" y="2504"/>
                </a:cubicBezTo>
                <a:cubicBezTo>
                  <a:pt x="1983" y="2276"/>
                  <a:pt x="1983" y="2276"/>
                  <a:pt x="1983" y="2276"/>
                </a:cubicBezTo>
                <a:cubicBezTo>
                  <a:pt x="1984" y="2276"/>
                  <a:pt x="1984" y="2276"/>
                  <a:pt x="1984" y="2276"/>
                </a:cubicBezTo>
                <a:cubicBezTo>
                  <a:pt x="1982" y="2273"/>
                  <a:pt x="1982" y="2273"/>
                  <a:pt x="1982" y="2273"/>
                </a:cubicBezTo>
                <a:cubicBezTo>
                  <a:pt x="1996" y="2265"/>
                  <a:pt x="1996" y="2265"/>
                  <a:pt x="1996" y="2265"/>
                </a:cubicBezTo>
                <a:cubicBezTo>
                  <a:pt x="1996" y="2266"/>
                  <a:pt x="1995" y="2267"/>
                  <a:pt x="1995" y="2268"/>
                </a:cubicBezTo>
                <a:cubicBezTo>
                  <a:pt x="1995" y="2280"/>
                  <a:pt x="2005" y="2291"/>
                  <a:pt x="2018" y="2292"/>
                </a:cubicBezTo>
                <a:cubicBezTo>
                  <a:pt x="1868" y="2705"/>
                  <a:pt x="1868" y="2705"/>
                  <a:pt x="1868" y="2705"/>
                </a:cubicBezTo>
                <a:cubicBezTo>
                  <a:pt x="1866" y="2705"/>
                  <a:pt x="1864" y="2704"/>
                  <a:pt x="1861" y="2704"/>
                </a:cubicBezTo>
                <a:cubicBezTo>
                  <a:pt x="1847" y="2704"/>
                  <a:pt x="1836" y="2715"/>
                  <a:pt x="1836" y="2729"/>
                </a:cubicBezTo>
                <a:cubicBezTo>
                  <a:pt x="1836" y="2733"/>
                  <a:pt x="1837" y="2736"/>
                  <a:pt x="1839" y="2740"/>
                </a:cubicBezTo>
                <a:cubicBezTo>
                  <a:pt x="1701" y="2798"/>
                  <a:pt x="1701" y="2798"/>
                  <a:pt x="1701" y="2798"/>
                </a:cubicBezTo>
                <a:cubicBezTo>
                  <a:pt x="1699" y="2786"/>
                  <a:pt x="1689" y="2777"/>
                  <a:pt x="1676" y="2777"/>
                </a:cubicBezTo>
                <a:close/>
                <a:moveTo>
                  <a:pt x="817" y="2759"/>
                </a:moveTo>
                <a:cubicBezTo>
                  <a:pt x="812" y="2755"/>
                  <a:pt x="807" y="2753"/>
                  <a:pt x="800" y="2753"/>
                </a:cubicBezTo>
                <a:cubicBezTo>
                  <a:pt x="795" y="2753"/>
                  <a:pt x="790" y="2754"/>
                  <a:pt x="786" y="2757"/>
                </a:cubicBezTo>
                <a:cubicBezTo>
                  <a:pt x="748" y="2661"/>
                  <a:pt x="712" y="2571"/>
                  <a:pt x="696" y="2530"/>
                </a:cubicBezTo>
                <a:cubicBezTo>
                  <a:pt x="704" y="2526"/>
                  <a:pt x="710" y="2517"/>
                  <a:pt x="710" y="2507"/>
                </a:cubicBezTo>
                <a:cubicBezTo>
                  <a:pt x="710" y="2501"/>
                  <a:pt x="708" y="2495"/>
                  <a:pt x="704" y="2491"/>
                </a:cubicBezTo>
                <a:cubicBezTo>
                  <a:pt x="1124" y="2064"/>
                  <a:pt x="1124" y="2064"/>
                  <a:pt x="1124" y="2064"/>
                </a:cubicBezTo>
                <a:cubicBezTo>
                  <a:pt x="1132" y="2072"/>
                  <a:pt x="1143" y="2076"/>
                  <a:pt x="1155" y="2076"/>
                </a:cubicBezTo>
                <a:cubicBezTo>
                  <a:pt x="1172" y="2076"/>
                  <a:pt x="1186" y="2067"/>
                  <a:pt x="1194" y="2053"/>
                </a:cubicBezTo>
                <a:cubicBezTo>
                  <a:pt x="1423" y="2203"/>
                  <a:pt x="1423" y="2203"/>
                  <a:pt x="1423" y="2203"/>
                </a:cubicBezTo>
                <a:cubicBezTo>
                  <a:pt x="1420" y="2207"/>
                  <a:pt x="1418" y="2212"/>
                  <a:pt x="1418" y="2218"/>
                </a:cubicBezTo>
                <a:cubicBezTo>
                  <a:pt x="1418" y="2225"/>
                  <a:pt x="1422" y="2232"/>
                  <a:pt x="1427" y="2237"/>
                </a:cubicBezTo>
                <a:lnTo>
                  <a:pt x="817" y="2759"/>
                </a:lnTo>
                <a:close/>
                <a:moveTo>
                  <a:pt x="382" y="1928"/>
                </a:moveTo>
                <a:cubicBezTo>
                  <a:pt x="382" y="1925"/>
                  <a:pt x="381" y="1923"/>
                  <a:pt x="381" y="1921"/>
                </a:cubicBezTo>
                <a:cubicBezTo>
                  <a:pt x="425" y="1905"/>
                  <a:pt x="425" y="1905"/>
                  <a:pt x="425" y="1905"/>
                </a:cubicBezTo>
                <a:cubicBezTo>
                  <a:pt x="427" y="1912"/>
                  <a:pt x="433" y="1917"/>
                  <a:pt x="439" y="1919"/>
                </a:cubicBezTo>
                <a:cubicBezTo>
                  <a:pt x="420" y="2003"/>
                  <a:pt x="420" y="2003"/>
                  <a:pt x="420" y="2003"/>
                </a:cubicBezTo>
                <a:cubicBezTo>
                  <a:pt x="418" y="2003"/>
                  <a:pt x="417" y="2003"/>
                  <a:pt x="415" y="2003"/>
                </a:cubicBezTo>
                <a:cubicBezTo>
                  <a:pt x="410" y="2003"/>
                  <a:pt x="406" y="2004"/>
                  <a:pt x="403" y="2006"/>
                </a:cubicBezTo>
                <a:cubicBezTo>
                  <a:pt x="370" y="1949"/>
                  <a:pt x="370" y="1949"/>
                  <a:pt x="370" y="1949"/>
                </a:cubicBezTo>
                <a:cubicBezTo>
                  <a:pt x="377" y="1945"/>
                  <a:pt x="382" y="1937"/>
                  <a:pt x="382" y="1928"/>
                </a:cubicBezTo>
                <a:close/>
                <a:moveTo>
                  <a:pt x="360" y="1260"/>
                </a:moveTo>
                <a:cubicBezTo>
                  <a:pt x="507" y="1447"/>
                  <a:pt x="507" y="1447"/>
                  <a:pt x="507" y="1447"/>
                </a:cubicBezTo>
                <a:cubicBezTo>
                  <a:pt x="501" y="1455"/>
                  <a:pt x="497" y="1465"/>
                  <a:pt x="497" y="1475"/>
                </a:cubicBezTo>
                <a:cubicBezTo>
                  <a:pt x="497" y="1497"/>
                  <a:pt x="512" y="1515"/>
                  <a:pt x="532" y="1519"/>
                </a:cubicBezTo>
                <a:cubicBezTo>
                  <a:pt x="450" y="1872"/>
                  <a:pt x="450" y="1872"/>
                  <a:pt x="450" y="1872"/>
                </a:cubicBezTo>
                <a:cubicBezTo>
                  <a:pt x="449" y="1872"/>
                  <a:pt x="448" y="1871"/>
                  <a:pt x="447" y="1871"/>
                </a:cubicBezTo>
                <a:cubicBezTo>
                  <a:pt x="447" y="1871"/>
                  <a:pt x="446" y="1871"/>
                  <a:pt x="445" y="1872"/>
                </a:cubicBezTo>
                <a:cubicBezTo>
                  <a:pt x="351" y="1263"/>
                  <a:pt x="351" y="1263"/>
                  <a:pt x="351" y="1263"/>
                </a:cubicBezTo>
                <a:cubicBezTo>
                  <a:pt x="354" y="1263"/>
                  <a:pt x="358" y="1261"/>
                  <a:pt x="360" y="1260"/>
                </a:cubicBezTo>
                <a:close/>
                <a:moveTo>
                  <a:pt x="499" y="1136"/>
                </a:moveTo>
                <a:cubicBezTo>
                  <a:pt x="499" y="1136"/>
                  <a:pt x="499" y="1135"/>
                  <a:pt x="499" y="1135"/>
                </a:cubicBezTo>
                <a:cubicBezTo>
                  <a:pt x="499" y="1125"/>
                  <a:pt x="493" y="1116"/>
                  <a:pt x="485" y="1112"/>
                </a:cubicBezTo>
                <a:cubicBezTo>
                  <a:pt x="570" y="889"/>
                  <a:pt x="570" y="889"/>
                  <a:pt x="570" y="889"/>
                </a:cubicBezTo>
                <a:cubicBezTo>
                  <a:pt x="571" y="889"/>
                  <a:pt x="572" y="889"/>
                  <a:pt x="574" y="889"/>
                </a:cubicBezTo>
                <a:cubicBezTo>
                  <a:pt x="578" y="889"/>
                  <a:pt x="582" y="888"/>
                  <a:pt x="586" y="885"/>
                </a:cubicBezTo>
                <a:cubicBezTo>
                  <a:pt x="632" y="1015"/>
                  <a:pt x="632" y="1015"/>
                  <a:pt x="632" y="1015"/>
                </a:cubicBezTo>
                <a:cubicBezTo>
                  <a:pt x="676" y="1140"/>
                  <a:pt x="676" y="1140"/>
                  <a:pt x="676" y="1140"/>
                </a:cubicBezTo>
                <a:cubicBezTo>
                  <a:pt x="669" y="1143"/>
                  <a:pt x="664" y="1149"/>
                  <a:pt x="662" y="1157"/>
                </a:cubicBezTo>
                <a:cubicBezTo>
                  <a:pt x="575" y="1146"/>
                  <a:pt x="575" y="1146"/>
                  <a:pt x="575" y="1146"/>
                </a:cubicBezTo>
                <a:lnTo>
                  <a:pt x="499" y="1136"/>
                </a:lnTo>
                <a:close/>
                <a:moveTo>
                  <a:pt x="2354" y="254"/>
                </a:moveTo>
                <a:cubicBezTo>
                  <a:pt x="2357" y="254"/>
                  <a:pt x="2360" y="253"/>
                  <a:pt x="2363" y="252"/>
                </a:cubicBezTo>
                <a:cubicBezTo>
                  <a:pt x="2476" y="443"/>
                  <a:pt x="2476" y="443"/>
                  <a:pt x="2476" y="443"/>
                </a:cubicBezTo>
                <a:cubicBezTo>
                  <a:pt x="2464" y="445"/>
                  <a:pt x="2456" y="455"/>
                  <a:pt x="2456" y="467"/>
                </a:cubicBezTo>
                <a:cubicBezTo>
                  <a:pt x="2456" y="470"/>
                  <a:pt x="2456" y="472"/>
                  <a:pt x="2457" y="474"/>
                </a:cubicBezTo>
                <a:cubicBezTo>
                  <a:pt x="2290" y="499"/>
                  <a:pt x="2290" y="499"/>
                  <a:pt x="2290" y="499"/>
                </a:cubicBezTo>
                <a:cubicBezTo>
                  <a:pt x="2288" y="492"/>
                  <a:pt x="2283" y="485"/>
                  <a:pt x="2276" y="482"/>
                </a:cubicBezTo>
                <a:cubicBezTo>
                  <a:pt x="2352" y="254"/>
                  <a:pt x="2352" y="254"/>
                  <a:pt x="2352" y="254"/>
                </a:cubicBezTo>
                <a:cubicBezTo>
                  <a:pt x="2353" y="254"/>
                  <a:pt x="2353" y="254"/>
                  <a:pt x="2354" y="254"/>
                </a:cubicBezTo>
                <a:close/>
                <a:moveTo>
                  <a:pt x="2279" y="920"/>
                </a:moveTo>
                <a:cubicBezTo>
                  <a:pt x="2201" y="1465"/>
                  <a:pt x="2201" y="1465"/>
                  <a:pt x="2201" y="1465"/>
                </a:cubicBezTo>
                <a:cubicBezTo>
                  <a:pt x="2201" y="1465"/>
                  <a:pt x="2200" y="1465"/>
                  <a:pt x="2199" y="1465"/>
                </a:cubicBezTo>
                <a:cubicBezTo>
                  <a:pt x="2197" y="1465"/>
                  <a:pt x="2195" y="1465"/>
                  <a:pt x="2193" y="1466"/>
                </a:cubicBezTo>
                <a:cubicBezTo>
                  <a:pt x="2112" y="1184"/>
                  <a:pt x="2112" y="1184"/>
                  <a:pt x="2112" y="1184"/>
                </a:cubicBezTo>
                <a:cubicBezTo>
                  <a:pt x="2122" y="1181"/>
                  <a:pt x="2129" y="1172"/>
                  <a:pt x="2129" y="1161"/>
                </a:cubicBezTo>
                <a:cubicBezTo>
                  <a:pt x="2129" y="1151"/>
                  <a:pt x="2122" y="1142"/>
                  <a:pt x="2114" y="1139"/>
                </a:cubicBezTo>
                <a:cubicBezTo>
                  <a:pt x="2134" y="1079"/>
                  <a:pt x="2134" y="1079"/>
                  <a:pt x="2134" y="1079"/>
                </a:cubicBezTo>
                <a:cubicBezTo>
                  <a:pt x="2136" y="1079"/>
                  <a:pt x="2137" y="1079"/>
                  <a:pt x="2139" y="1079"/>
                </a:cubicBezTo>
                <a:cubicBezTo>
                  <a:pt x="2152" y="1079"/>
                  <a:pt x="2163" y="1068"/>
                  <a:pt x="2163" y="1055"/>
                </a:cubicBezTo>
                <a:cubicBezTo>
                  <a:pt x="2163" y="1050"/>
                  <a:pt x="2162" y="1045"/>
                  <a:pt x="2159" y="1041"/>
                </a:cubicBezTo>
                <a:cubicBezTo>
                  <a:pt x="2269" y="916"/>
                  <a:pt x="2269" y="916"/>
                  <a:pt x="2269" y="916"/>
                </a:cubicBezTo>
                <a:cubicBezTo>
                  <a:pt x="2272" y="918"/>
                  <a:pt x="2275" y="920"/>
                  <a:pt x="2279" y="920"/>
                </a:cubicBezTo>
                <a:close/>
                <a:moveTo>
                  <a:pt x="1974" y="2277"/>
                </a:moveTo>
                <a:cubicBezTo>
                  <a:pt x="1600" y="2501"/>
                  <a:pt x="1600" y="2501"/>
                  <a:pt x="1600" y="2501"/>
                </a:cubicBezTo>
                <a:cubicBezTo>
                  <a:pt x="1595" y="2497"/>
                  <a:pt x="1589" y="2495"/>
                  <a:pt x="1583" y="2495"/>
                </a:cubicBezTo>
                <a:cubicBezTo>
                  <a:pt x="1582" y="2495"/>
                  <a:pt x="1581" y="2495"/>
                  <a:pt x="1580" y="2495"/>
                </a:cubicBezTo>
                <a:cubicBezTo>
                  <a:pt x="1783" y="1933"/>
                  <a:pt x="1783" y="1933"/>
                  <a:pt x="1783" y="1933"/>
                </a:cubicBezTo>
                <a:cubicBezTo>
                  <a:pt x="1976" y="2269"/>
                  <a:pt x="1976" y="2269"/>
                  <a:pt x="1976" y="2269"/>
                </a:cubicBezTo>
                <a:lnTo>
                  <a:pt x="1974" y="2277"/>
                </a:lnTo>
                <a:close/>
                <a:moveTo>
                  <a:pt x="1443" y="2193"/>
                </a:moveTo>
                <a:cubicBezTo>
                  <a:pt x="1436" y="2193"/>
                  <a:pt x="1429" y="2196"/>
                  <a:pt x="1425" y="2201"/>
                </a:cubicBezTo>
                <a:cubicBezTo>
                  <a:pt x="1195" y="2050"/>
                  <a:pt x="1195" y="2050"/>
                  <a:pt x="1195" y="2050"/>
                </a:cubicBezTo>
                <a:cubicBezTo>
                  <a:pt x="1198" y="2045"/>
                  <a:pt x="1199" y="2038"/>
                  <a:pt x="1199" y="2032"/>
                </a:cubicBezTo>
                <a:cubicBezTo>
                  <a:pt x="1199" y="2028"/>
                  <a:pt x="1199" y="2024"/>
                  <a:pt x="1198" y="2020"/>
                </a:cubicBezTo>
                <a:cubicBezTo>
                  <a:pt x="1812" y="1885"/>
                  <a:pt x="1812" y="1885"/>
                  <a:pt x="1812" y="1885"/>
                </a:cubicBezTo>
                <a:cubicBezTo>
                  <a:pt x="1814" y="1887"/>
                  <a:pt x="1816" y="1889"/>
                  <a:pt x="1818" y="1891"/>
                </a:cubicBezTo>
                <a:cubicBezTo>
                  <a:pt x="1462" y="2203"/>
                  <a:pt x="1462" y="2203"/>
                  <a:pt x="1462" y="2203"/>
                </a:cubicBezTo>
                <a:cubicBezTo>
                  <a:pt x="1458" y="2197"/>
                  <a:pt x="1451" y="2193"/>
                  <a:pt x="1443" y="2193"/>
                </a:cubicBezTo>
                <a:close/>
                <a:moveTo>
                  <a:pt x="447" y="1921"/>
                </a:moveTo>
                <a:cubicBezTo>
                  <a:pt x="461" y="1921"/>
                  <a:pt x="472" y="1910"/>
                  <a:pt x="472" y="1896"/>
                </a:cubicBezTo>
                <a:cubicBezTo>
                  <a:pt x="472" y="1885"/>
                  <a:pt x="464" y="1875"/>
                  <a:pt x="454" y="1872"/>
                </a:cubicBezTo>
                <a:cubicBezTo>
                  <a:pt x="536" y="1520"/>
                  <a:pt x="536" y="1520"/>
                  <a:pt x="536" y="1520"/>
                </a:cubicBezTo>
                <a:cubicBezTo>
                  <a:pt x="538" y="1520"/>
                  <a:pt x="539" y="1520"/>
                  <a:pt x="541" y="1520"/>
                </a:cubicBezTo>
                <a:cubicBezTo>
                  <a:pt x="550" y="1520"/>
                  <a:pt x="558" y="1518"/>
                  <a:pt x="564" y="1513"/>
                </a:cubicBezTo>
                <a:cubicBezTo>
                  <a:pt x="821" y="1774"/>
                  <a:pt x="821" y="1774"/>
                  <a:pt x="821" y="1774"/>
                </a:cubicBezTo>
                <a:cubicBezTo>
                  <a:pt x="817" y="1778"/>
                  <a:pt x="814" y="1784"/>
                  <a:pt x="814" y="1790"/>
                </a:cubicBezTo>
                <a:cubicBezTo>
                  <a:pt x="814" y="1794"/>
                  <a:pt x="815" y="1797"/>
                  <a:pt x="817" y="1800"/>
                </a:cubicBezTo>
                <a:cubicBezTo>
                  <a:pt x="437" y="2017"/>
                  <a:pt x="437" y="2017"/>
                  <a:pt x="437" y="2017"/>
                </a:cubicBezTo>
                <a:cubicBezTo>
                  <a:pt x="434" y="2011"/>
                  <a:pt x="429" y="2006"/>
                  <a:pt x="423" y="2004"/>
                </a:cubicBezTo>
                <a:cubicBezTo>
                  <a:pt x="443" y="1920"/>
                  <a:pt x="443" y="1920"/>
                  <a:pt x="443" y="1920"/>
                </a:cubicBezTo>
                <a:cubicBezTo>
                  <a:pt x="444" y="1920"/>
                  <a:pt x="446" y="1921"/>
                  <a:pt x="447" y="1921"/>
                </a:cubicBezTo>
                <a:close/>
                <a:moveTo>
                  <a:pt x="1301" y="302"/>
                </a:moveTo>
                <a:cubicBezTo>
                  <a:pt x="1306" y="302"/>
                  <a:pt x="1311" y="300"/>
                  <a:pt x="1315" y="297"/>
                </a:cubicBezTo>
                <a:cubicBezTo>
                  <a:pt x="1515" y="541"/>
                  <a:pt x="1515" y="541"/>
                  <a:pt x="1515" y="541"/>
                </a:cubicBezTo>
                <a:cubicBezTo>
                  <a:pt x="1513" y="543"/>
                  <a:pt x="1511" y="545"/>
                  <a:pt x="1510" y="548"/>
                </a:cubicBezTo>
                <a:cubicBezTo>
                  <a:pt x="1167" y="405"/>
                  <a:pt x="1167" y="405"/>
                  <a:pt x="1167" y="405"/>
                </a:cubicBezTo>
                <a:cubicBezTo>
                  <a:pt x="1167" y="402"/>
                  <a:pt x="1168" y="400"/>
                  <a:pt x="1168" y="397"/>
                </a:cubicBezTo>
                <a:cubicBezTo>
                  <a:pt x="1168" y="392"/>
                  <a:pt x="1166" y="387"/>
                  <a:pt x="1164" y="384"/>
                </a:cubicBezTo>
                <a:cubicBezTo>
                  <a:pt x="1283" y="293"/>
                  <a:pt x="1283" y="293"/>
                  <a:pt x="1283" y="293"/>
                </a:cubicBezTo>
                <a:cubicBezTo>
                  <a:pt x="1287" y="298"/>
                  <a:pt x="1294" y="302"/>
                  <a:pt x="1301" y="302"/>
                </a:cubicBezTo>
                <a:close/>
                <a:moveTo>
                  <a:pt x="2008" y="385"/>
                </a:moveTo>
                <a:cubicBezTo>
                  <a:pt x="1976" y="497"/>
                  <a:pt x="1976" y="497"/>
                  <a:pt x="1976" y="497"/>
                </a:cubicBezTo>
                <a:cubicBezTo>
                  <a:pt x="1975" y="497"/>
                  <a:pt x="1974" y="497"/>
                  <a:pt x="1972" y="497"/>
                </a:cubicBezTo>
                <a:cubicBezTo>
                  <a:pt x="1959" y="497"/>
                  <a:pt x="1948" y="508"/>
                  <a:pt x="1948" y="521"/>
                </a:cubicBezTo>
                <a:cubicBezTo>
                  <a:pt x="1948" y="532"/>
                  <a:pt x="1954" y="540"/>
                  <a:pt x="1963" y="544"/>
                </a:cubicBezTo>
                <a:cubicBezTo>
                  <a:pt x="1912" y="726"/>
                  <a:pt x="1912" y="726"/>
                  <a:pt x="1912" y="726"/>
                </a:cubicBezTo>
                <a:cubicBezTo>
                  <a:pt x="1911" y="726"/>
                  <a:pt x="1909" y="726"/>
                  <a:pt x="1907" y="726"/>
                </a:cubicBezTo>
                <a:cubicBezTo>
                  <a:pt x="1898" y="726"/>
                  <a:pt x="1891" y="731"/>
                  <a:pt x="1886" y="738"/>
                </a:cubicBezTo>
                <a:cubicBezTo>
                  <a:pt x="1554" y="570"/>
                  <a:pt x="1554" y="570"/>
                  <a:pt x="1554" y="570"/>
                </a:cubicBezTo>
                <a:cubicBezTo>
                  <a:pt x="1555" y="567"/>
                  <a:pt x="1556" y="563"/>
                  <a:pt x="1556" y="559"/>
                </a:cubicBezTo>
                <a:cubicBezTo>
                  <a:pt x="1556" y="556"/>
                  <a:pt x="1556" y="554"/>
                  <a:pt x="1555" y="551"/>
                </a:cubicBezTo>
                <a:cubicBezTo>
                  <a:pt x="1984" y="362"/>
                  <a:pt x="1984" y="362"/>
                  <a:pt x="1984" y="362"/>
                </a:cubicBezTo>
                <a:cubicBezTo>
                  <a:pt x="1989" y="372"/>
                  <a:pt x="1997" y="380"/>
                  <a:pt x="2008" y="385"/>
                </a:cubicBezTo>
                <a:close/>
                <a:moveTo>
                  <a:pt x="2193" y="856"/>
                </a:moveTo>
                <a:cubicBezTo>
                  <a:pt x="1976" y="1001"/>
                  <a:pt x="1976" y="1001"/>
                  <a:pt x="1976" y="1001"/>
                </a:cubicBezTo>
                <a:cubicBezTo>
                  <a:pt x="1972" y="994"/>
                  <a:pt x="1964" y="990"/>
                  <a:pt x="1956" y="990"/>
                </a:cubicBezTo>
                <a:cubicBezTo>
                  <a:pt x="1949" y="990"/>
                  <a:pt x="1943" y="992"/>
                  <a:pt x="1938" y="997"/>
                </a:cubicBezTo>
                <a:cubicBezTo>
                  <a:pt x="1855" y="915"/>
                  <a:pt x="1855" y="915"/>
                  <a:pt x="1855" y="915"/>
                </a:cubicBezTo>
                <a:cubicBezTo>
                  <a:pt x="1858" y="911"/>
                  <a:pt x="1861" y="905"/>
                  <a:pt x="1861" y="899"/>
                </a:cubicBezTo>
                <a:cubicBezTo>
                  <a:pt x="1861" y="898"/>
                  <a:pt x="1860" y="898"/>
                  <a:pt x="1860" y="897"/>
                </a:cubicBezTo>
                <a:cubicBezTo>
                  <a:pt x="2190" y="849"/>
                  <a:pt x="2190" y="849"/>
                  <a:pt x="2190" y="849"/>
                </a:cubicBezTo>
                <a:cubicBezTo>
                  <a:pt x="2191" y="851"/>
                  <a:pt x="2191" y="853"/>
                  <a:pt x="2193" y="856"/>
                </a:cubicBezTo>
                <a:close/>
                <a:moveTo>
                  <a:pt x="1741" y="1147"/>
                </a:moveTo>
                <a:cubicBezTo>
                  <a:pt x="1741" y="1138"/>
                  <a:pt x="1736" y="1131"/>
                  <a:pt x="1729" y="1126"/>
                </a:cubicBezTo>
                <a:cubicBezTo>
                  <a:pt x="1820" y="935"/>
                  <a:pt x="1820" y="935"/>
                  <a:pt x="1820" y="935"/>
                </a:cubicBezTo>
                <a:cubicBezTo>
                  <a:pt x="1827" y="922"/>
                  <a:pt x="1827" y="922"/>
                  <a:pt x="1827" y="922"/>
                </a:cubicBezTo>
                <a:cubicBezTo>
                  <a:pt x="1830" y="923"/>
                  <a:pt x="1833" y="924"/>
                  <a:pt x="1836" y="924"/>
                </a:cubicBezTo>
                <a:cubicBezTo>
                  <a:pt x="1842" y="924"/>
                  <a:pt x="1848" y="921"/>
                  <a:pt x="1852" y="917"/>
                </a:cubicBezTo>
                <a:cubicBezTo>
                  <a:pt x="1936" y="999"/>
                  <a:pt x="1936" y="999"/>
                  <a:pt x="1936" y="999"/>
                </a:cubicBezTo>
                <a:cubicBezTo>
                  <a:pt x="1933" y="1004"/>
                  <a:pt x="1931" y="1009"/>
                  <a:pt x="1931" y="1014"/>
                </a:cubicBezTo>
                <a:cubicBezTo>
                  <a:pt x="1931" y="1028"/>
                  <a:pt x="1942" y="1039"/>
                  <a:pt x="1956" y="1039"/>
                </a:cubicBezTo>
                <a:cubicBezTo>
                  <a:pt x="1962" y="1039"/>
                  <a:pt x="1967" y="1037"/>
                  <a:pt x="1971" y="1033"/>
                </a:cubicBezTo>
                <a:cubicBezTo>
                  <a:pt x="2021" y="1083"/>
                  <a:pt x="2021" y="1083"/>
                  <a:pt x="2021" y="1083"/>
                </a:cubicBezTo>
                <a:cubicBezTo>
                  <a:pt x="2085" y="1145"/>
                  <a:pt x="2085" y="1145"/>
                  <a:pt x="2085" y="1145"/>
                </a:cubicBezTo>
                <a:cubicBezTo>
                  <a:pt x="2082" y="1149"/>
                  <a:pt x="2080" y="1154"/>
                  <a:pt x="2080" y="1159"/>
                </a:cubicBezTo>
                <a:lnTo>
                  <a:pt x="1741" y="1147"/>
                </a:lnTo>
                <a:close/>
                <a:moveTo>
                  <a:pt x="860" y="1803"/>
                </a:moveTo>
                <a:cubicBezTo>
                  <a:pt x="862" y="1799"/>
                  <a:pt x="864" y="1795"/>
                  <a:pt x="864" y="1790"/>
                </a:cubicBezTo>
                <a:cubicBezTo>
                  <a:pt x="864" y="1787"/>
                  <a:pt x="863" y="1784"/>
                  <a:pt x="862" y="1782"/>
                </a:cubicBezTo>
                <a:cubicBezTo>
                  <a:pt x="977" y="1734"/>
                  <a:pt x="977" y="1734"/>
                  <a:pt x="977" y="1734"/>
                </a:cubicBezTo>
                <a:cubicBezTo>
                  <a:pt x="1408" y="1554"/>
                  <a:pt x="1408" y="1554"/>
                  <a:pt x="1408" y="1554"/>
                </a:cubicBezTo>
                <a:cubicBezTo>
                  <a:pt x="1410" y="1558"/>
                  <a:pt x="1413" y="1561"/>
                  <a:pt x="1416" y="1564"/>
                </a:cubicBezTo>
                <a:cubicBezTo>
                  <a:pt x="1175" y="1993"/>
                  <a:pt x="1175" y="1993"/>
                  <a:pt x="1175" y="1993"/>
                </a:cubicBezTo>
                <a:cubicBezTo>
                  <a:pt x="1169" y="1989"/>
                  <a:pt x="1162" y="1987"/>
                  <a:pt x="1155" y="1987"/>
                </a:cubicBezTo>
                <a:cubicBezTo>
                  <a:pt x="1143" y="1987"/>
                  <a:pt x="1132" y="1992"/>
                  <a:pt x="1124" y="2000"/>
                </a:cubicBezTo>
                <a:lnTo>
                  <a:pt x="860" y="1803"/>
                </a:lnTo>
                <a:close/>
                <a:moveTo>
                  <a:pt x="1143" y="422"/>
                </a:moveTo>
                <a:cubicBezTo>
                  <a:pt x="1153" y="422"/>
                  <a:pt x="1161" y="416"/>
                  <a:pt x="1165" y="408"/>
                </a:cubicBezTo>
                <a:cubicBezTo>
                  <a:pt x="1509" y="551"/>
                  <a:pt x="1509" y="551"/>
                  <a:pt x="1509" y="551"/>
                </a:cubicBezTo>
                <a:cubicBezTo>
                  <a:pt x="1508" y="554"/>
                  <a:pt x="1507" y="556"/>
                  <a:pt x="1507" y="559"/>
                </a:cubicBezTo>
                <a:cubicBezTo>
                  <a:pt x="1507" y="560"/>
                  <a:pt x="1507" y="560"/>
                  <a:pt x="1507" y="561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0" y="592"/>
                  <a:pt x="1017" y="586"/>
                  <a:pt x="1012" y="582"/>
                </a:cubicBezTo>
                <a:cubicBezTo>
                  <a:pt x="1130" y="418"/>
                  <a:pt x="1130" y="418"/>
                  <a:pt x="1130" y="418"/>
                </a:cubicBezTo>
                <a:cubicBezTo>
                  <a:pt x="1134" y="420"/>
                  <a:pt x="1139" y="422"/>
                  <a:pt x="1143" y="422"/>
                </a:cubicBezTo>
                <a:close/>
                <a:moveTo>
                  <a:pt x="1450" y="1192"/>
                </a:moveTo>
                <a:cubicBezTo>
                  <a:pt x="1449" y="1172"/>
                  <a:pt x="1435" y="1156"/>
                  <a:pt x="1417" y="1151"/>
                </a:cubicBezTo>
                <a:cubicBezTo>
                  <a:pt x="1448" y="994"/>
                  <a:pt x="1448" y="994"/>
                  <a:pt x="1448" y="994"/>
                </a:cubicBezTo>
                <a:cubicBezTo>
                  <a:pt x="1473" y="868"/>
                  <a:pt x="1473" y="868"/>
                  <a:pt x="1473" y="868"/>
                </a:cubicBezTo>
                <a:cubicBezTo>
                  <a:pt x="1473" y="868"/>
                  <a:pt x="1474" y="868"/>
                  <a:pt x="1474" y="868"/>
                </a:cubicBezTo>
                <a:cubicBezTo>
                  <a:pt x="1480" y="868"/>
                  <a:pt x="1485" y="866"/>
                  <a:pt x="1489" y="863"/>
                </a:cubicBezTo>
                <a:cubicBezTo>
                  <a:pt x="1700" y="1130"/>
                  <a:pt x="1700" y="1130"/>
                  <a:pt x="1700" y="1130"/>
                </a:cubicBezTo>
                <a:cubicBezTo>
                  <a:pt x="1695" y="1134"/>
                  <a:pt x="1692" y="1141"/>
                  <a:pt x="1692" y="1148"/>
                </a:cubicBezTo>
                <a:cubicBezTo>
                  <a:pt x="1692" y="1149"/>
                  <a:pt x="1692" y="1150"/>
                  <a:pt x="1692" y="1150"/>
                </a:cubicBezTo>
                <a:cubicBezTo>
                  <a:pt x="1615" y="1164"/>
                  <a:pt x="1615" y="1164"/>
                  <a:pt x="1615" y="1164"/>
                </a:cubicBezTo>
                <a:lnTo>
                  <a:pt x="1450" y="1192"/>
                </a:lnTo>
                <a:close/>
                <a:moveTo>
                  <a:pt x="1703" y="1128"/>
                </a:moveTo>
                <a:cubicBezTo>
                  <a:pt x="1492" y="861"/>
                  <a:pt x="1492" y="861"/>
                  <a:pt x="1492" y="861"/>
                </a:cubicBezTo>
                <a:cubicBezTo>
                  <a:pt x="1496" y="856"/>
                  <a:pt x="1499" y="850"/>
                  <a:pt x="1499" y="843"/>
                </a:cubicBezTo>
                <a:cubicBezTo>
                  <a:pt x="1499" y="833"/>
                  <a:pt x="1492" y="823"/>
                  <a:pt x="1482" y="820"/>
                </a:cubicBezTo>
                <a:cubicBezTo>
                  <a:pt x="1529" y="584"/>
                  <a:pt x="1529" y="584"/>
                  <a:pt x="1529" y="584"/>
                </a:cubicBezTo>
                <a:cubicBezTo>
                  <a:pt x="1530" y="584"/>
                  <a:pt x="1531" y="584"/>
                  <a:pt x="1532" y="584"/>
                </a:cubicBezTo>
                <a:cubicBezTo>
                  <a:pt x="1534" y="584"/>
                  <a:pt x="1536" y="583"/>
                  <a:pt x="1538" y="583"/>
                </a:cubicBezTo>
                <a:cubicBezTo>
                  <a:pt x="1708" y="1125"/>
                  <a:pt x="1708" y="1125"/>
                  <a:pt x="1708" y="1125"/>
                </a:cubicBezTo>
                <a:cubicBezTo>
                  <a:pt x="1706" y="1126"/>
                  <a:pt x="1704" y="1127"/>
                  <a:pt x="1703" y="1128"/>
                </a:cubicBezTo>
                <a:close/>
                <a:moveTo>
                  <a:pt x="1511" y="573"/>
                </a:moveTo>
                <a:cubicBezTo>
                  <a:pt x="1199" y="811"/>
                  <a:pt x="1199" y="811"/>
                  <a:pt x="1199" y="811"/>
                </a:cubicBezTo>
                <a:cubicBezTo>
                  <a:pt x="1195" y="804"/>
                  <a:pt x="1187" y="800"/>
                  <a:pt x="1179" y="800"/>
                </a:cubicBezTo>
                <a:cubicBezTo>
                  <a:pt x="1173" y="800"/>
                  <a:pt x="1167" y="802"/>
                  <a:pt x="1163" y="806"/>
                </a:cubicBezTo>
                <a:cubicBezTo>
                  <a:pt x="1013" y="619"/>
                  <a:pt x="1013" y="619"/>
                  <a:pt x="1013" y="619"/>
                </a:cubicBezTo>
                <a:cubicBezTo>
                  <a:pt x="1018" y="615"/>
                  <a:pt x="1021" y="609"/>
                  <a:pt x="1021" y="601"/>
                </a:cubicBezTo>
                <a:cubicBezTo>
                  <a:pt x="1021" y="601"/>
                  <a:pt x="1021" y="601"/>
                  <a:pt x="1021" y="601"/>
                </a:cubicBezTo>
                <a:cubicBezTo>
                  <a:pt x="1508" y="564"/>
                  <a:pt x="1508" y="564"/>
                  <a:pt x="1508" y="564"/>
                </a:cubicBezTo>
                <a:cubicBezTo>
                  <a:pt x="1508" y="567"/>
                  <a:pt x="1510" y="570"/>
                  <a:pt x="1511" y="573"/>
                </a:cubicBezTo>
                <a:close/>
                <a:moveTo>
                  <a:pt x="1203" y="825"/>
                </a:moveTo>
                <a:cubicBezTo>
                  <a:pt x="1203" y="821"/>
                  <a:pt x="1202" y="817"/>
                  <a:pt x="1201" y="813"/>
                </a:cubicBezTo>
                <a:cubicBezTo>
                  <a:pt x="1514" y="576"/>
                  <a:pt x="1514" y="576"/>
                  <a:pt x="1514" y="576"/>
                </a:cubicBezTo>
                <a:cubicBezTo>
                  <a:pt x="1517" y="579"/>
                  <a:pt x="1521" y="582"/>
                  <a:pt x="1526" y="583"/>
                </a:cubicBezTo>
                <a:cubicBezTo>
                  <a:pt x="1479" y="819"/>
                  <a:pt x="1479" y="819"/>
                  <a:pt x="1479" y="819"/>
                </a:cubicBezTo>
                <a:cubicBezTo>
                  <a:pt x="1478" y="819"/>
                  <a:pt x="1476" y="819"/>
                  <a:pt x="1474" y="819"/>
                </a:cubicBezTo>
                <a:cubicBezTo>
                  <a:pt x="1461" y="819"/>
                  <a:pt x="1450" y="830"/>
                  <a:pt x="1450" y="843"/>
                </a:cubicBezTo>
                <a:cubicBezTo>
                  <a:pt x="1450" y="855"/>
                  <a:pt x="1458" y="865"/>
                  <a:pt x="1470" y="867"/>
                </a:cubicBezTo>
                <a:cubicBezTo>
                  <a:pt x="1414" y="1150"/>
                  <a:pt x="1414" y="1150"/>
                  <a:pt x="1414" y="1150"/>
                </a:cubicBezTo>
                <a:cubicBezTo>
                  <a:pt x="1411" y="1150"/>
                  <a:pt x="1408" y="1150"/>
                  <a:pt x="1405" y="1150"/>
                </a:cubicBezTo>
                <a:cubicBezTo>
                  <a:pt x="1396" y="1150"/>
                  <a:pt x="1388" y="1152"/>
                  <a:pt x="1381" y="1157"/>
                </a:cubicBezTo>
                <a:cubicBezTo>
                  <a:pt x="1192" y="846"/>
                  <a:pt x="1192" y="846"/>
                  <a:pt x="1192" y="846"/>
                </a:cubicBezTo>
                <a:cubicBezTo>
                  <a:pt x="1199" y="841"/>
                  <a:pt x="1203" y="834"/>
                  <a:pt x="1203" y="825"/>
                </a:cubicBezTo>
                <a:close/>
                <a:moveTo>
                  <a:pt x="919" y="1386"/>
                </a:moveTo>
                <a:cubicBezTo>
                  <a:pt x="929" y="1386"/>
                  <a:pt x="938" y="1380"/>
                  <a:pt x="942" y="1372"/>
                </a:cubicBezTo>
                <a:cubicBezTo>
                  <a:pt x="1406" y="1537"/>
                  <a:pt x="1406" y="1537"/>
                  <a:pt x="1406" y="1537"/>
                </a:cubicBezTo>
                <a:cubicBezTo>
                  <a:pt x="1406" y="1538"/>
                  <a:pt x="1406" y="1539"/>
                  <a:pt x="1406" y="1540"/>
                </a:cubicBezTo>
                <a:cubicBezTo>
                  <a:pt x="584" y="1489"/>
                  <a:pt x="584" y="1489"/>
                  <a:pt x="584" y="1489"/>
                </a:cubicBezTo>
                <a:cubicBezTo>
                  <a:pt x="585" y="1485"/>
                  <a:pt x="586" y="1480"/>
                  <a:pt x="586" y="1475"/>
                </a:cubicBezTo>
                <a:cubicBezTo>
                  <a:pt x="586" y="1475"/>
                  <a:pt x="586" y="1475"/>
                  <a:pt x="586" y="1475"/>
                </a:cubicBezTo>
                <a:cubicBezTo>
                  <a:pt x="897" y="1372"/>
                  <a:pt x="897" y="1372"/>
                  <a:pt x="897" y="1372"/>
                </a:cubicBezTo>
                <a:cubicBezTo>
                  <a:pt x="901" y="1380"/>
                  <a:pt x="909" y="1386"/>
                  <a:pt x="919" y="1386"/>
                </a:cubicBezTo>
                <a:close/>
                <a:moveTo>
                  <a:pt x="1405" y="1543"/>
                </a:moveTo>
                <a:cubicBezTo>
                  <a:pt x="1405" y="1546"/>
                  <a:pt x="1406" y="1549"/>
                  <a:pt x="1407" y="1551"/>
                </a:cubicBezTo>
                <a:cubicBezTo>
                  <a:pt x="861" y="1779"/>
                  <a:pt x="861" y="1779"/>
                  <a:pt x="861" y="1779"/>
                </a:cubicBezTo>
                <a:cubicBezTo>
                  <a:pt x="857" y="1771"/>
                  <a:pt x="849" y="1765"/>
                  <a:pt x="839" y="1765"/>
                </a:cubicBezTo>
                <a:cubicBezTo>
                  <a:pt x="833" y="1765"/>
                  <a:pt x="827" y="1767"/>
                  <a:pt x="823" y="1771"/>
                </a:cubicBezTo>
                <a:cubicBezTo>
                  <a:pt x="567" y="1512"/>
                  <a:pt x="567" y="1512"/>
                  <a:pt x="567" y="1512"/>
                </a:cubicBezTo>
                <a:cubicBezTo>
                  <a:pt x="574" y="1507"/>
                  <a:pt x="579" y="1500"/>
                  <a:pt x="583" y="1492"/>
                </a:cubicBezTo>
                <a:lnTo>
                  <a:pt x="1405" y="1543"/>
                </a:lnTo>
                <a:close/>
                <a:moveTo>
                  <a:pt x="1407" y="1533"/>
                </a:moveTo>
                <a:cubicBezTo>
                  <a:pt x="943" y="1369"/>
                  <a:pt x="943" y="1369"/>
                  <a:pt x="943" y="1369"/>
                </a:cubicBezTo>
                <a:cubicBezTo>
                  <a:pt x="944" y="1367"/>
                  <a:pt x="944" y="1364"/>
                  <a:pt x="944" y="1362"/>
                </a:cubicBezTo>
                <a:cubicBezTo>
                  <a:pt x="944" y="1360"/>
                  <a:pt x="944" y="1358"/>
                  <a:pt x="943" y="1356"/>
                </a:cubicBezTo>
                <a:cubicBezTo>
                  <a:pt x="1367" y="1216"/>
                  <a:pt x="1367" y="1216"/>
                  <a:pt x="1367" y="1216"/>
                </a:cubicBezTo>
                <a:cubicBezTo>
                  <a:pt x="1374" y="1229"/>
                  <a:pt x="1389" y="1239"/>
                  <a:pt x="1405" y="1239"/>
                </a:cubicBezTo>
                <a:cubicBezTo>
                  <a:pt x="1406" y="1239"/>
                  <a:pt x="1406" y="1239"/>
                  <a:pt x="1406" y="1239"/>
                </a:cubicBezTo>
                <a:cubicBezTo>
                  <a:pt x="1426" y="1519"/>
                  <a:pt x="1426" y="1519"/>
                  <a:pt x="1426" y="1519"/>
                </a:cubicBezTo>
                <a:cubicBezTo>
                  <a:pt x="1418" y="1520"/>
                  <a:pt x="1411" y="1526"/>
                  <a:pt x="1407" y="1533"/>
                </a:cubicBezTo>
                <a:close/>
                <a:moveTo>
                  <a:pt x="1726" y="1125"/>
                </a:moveTo>
                <a:cubicBezTo>
                  <a:pt x="1723" y="1124"/>
                  <a:pt x="1720" y="1123"/>
                  <a:pt x="1716" y="1123"/>
                </a:cubicBezTo>
                <a:cubicBezTo>
                  <a:pt x="1714" y="1123"/>
                  <a:pt x="1713" y="1124"/>
                  <a:pt x="1711" y="1124"/>
                </a:cubicBezTo>
                <a:cubicBezTo>
                  <a:pt x="1541" y="582"/>
                  <a:pt x="1541" y="582"/>
                  <a:pt x="1541" y="582"/>
                </a:cubicBezTo>
                <a:cubicBezTo>
                  <a:pt x="1545" y="580"/>
                  <a:pt x="1549" y="577"/>
                  <a:pt x="1551" y="574"/>
                </a:cubicBezTo>
                <a:cubicBezTo>
                  <a:pt x="1885" y="741"/>
                  <a:pt x="1885" y="741"/>
                  <a:pt x="1885" y="741"/>
                </a:cubicBezTo>
                <a:cubicBezTo>
                  <a:pt x="1884" y="744"/>
                  <a:pt x="1883" y="747"/>
                  <a:pt x="1883" y="750"/>
                </a:cubicBezTo>
                <a:cubicBezTo>
                  <a:pt x="1883" y="759"/>
                  <a:pt x="1888" y="767"/>
                  <a:pt x="1895" y="772"/>
                </a:cubicBezTo>
                <a:cubicBezTo>
                  <a:pt x="1845" y="876"/>
                  <a:pt x="1845" y="876"/>
                  <a:pt x="1845" y="876"/>
                </a:cubicBezTo>
                <a:cubicBezTo>
                  <a:pt x="1842" y="875"/>
                  <a:pt x="1839" y="874"/>
                  <a:pt x="1836" y="874"/>
                </a:cubicBezTo>
                <a:cubicBezTo>
                  <a:pt x="1822" y="874"/>
                  <a:pt x="1811" y="885"/>
                  <a:pt x="1811" y="899"/>
                </a:cubicBezTo>
                <a:cubicBezTo>
                  <a:pt x="1811" y="908"/>
                  <a:pt x="1816" y="916"/>
                  <a:pt x="1824" y="920"/>
                </a:cubicBezTo>
                <a:cubicBezTo>
                  <a:pt x="1770" y="1033"/>
                  <a:pt x="1770" y="1033"/>
                  <a:pt x="1770" y="1033"/>
                </a:cubicBezTo>
                <a:lnTo>
                  <a:pt x="1726" y="1125"/>
                </a:lnTo>
                <a:close/>
                <a:moveTo>
                  <a:pt x="997" y="626"/>
                </a:moveTo>
                <a:cubicBezTo>
                  <a:pt x="1002" y="626"/>
                  <a:pt x="1007" y="624"/>
                  <a:pt x="1011" y="622"/>
                </a:cubicBezTo>
                <a:cubicBezTo>
                  <a:pt x="1161" y="808"/>
                  <a:pt x="1161" y="808"/>
                  <a:pt x="1161" y="808"/>
                </a:cubicBezTo>
                <a:cubicBezTo>
                  <a:pt x="1158" y="811"/>
                  <a:pt x="1156" y="815"/>
                  <a:pt x="1155" y="819"/>
                </a:cubicBezTo>
                <a:cubicBezTo>
                  <a:pt x="896" y="747"/>
                  <a:pt x="896" y="747"/>
                  <a:pt x="896" y="747"/>
                </a:cubicBezTo>
                <a:cubicBezTo>
                  <a:pt x="542" y="647"/>
                  <a:pt x="542" y="647"/>
                  <a:pt x="542" y="647"/>
                </a:cubicBezTo>
                <a:cubicBezTo>
                  <a:pt x="543" y="644"/>
                  <a:pt x="544" y="641"/>
                  <a:pt x="544" y="637"/>
                </a:cubicBezTo>
                <a:cubicBezTo>
                  <a:pt x="544" y="636"/>
                  <a:pt x="544" y="636"/>
                  <a:pt x="544" y="635"/>
                </a:cubicBezTo>
                <a:cubicBezTo>
                  <a:pt x="972" y="605"/>
                  <a:pt x="972" y="605"/>
                  <a:pt x="972" y="605"/>
                </a:cubicBezTo>
                <a:cubicBezTo>
                  <a:pt x="974" y="617"/>
                  <a:pt x="984" y="626"/>
                  <a:pt x="997" y="626"/>
                </a:cubicBezTo>
                <a:close/>
                <a:moveTo>
                  <a:pt x="1179" y="849"/>
                </a:moveTo>
                <a:cubicBezTo>
                  <a:pt x="1182" y="849"/>
                  <a:pt x="1186" y="848"/>
                  <a:pt x="1189" y="847"/>
                </a:cubicBezTo>
                <a:cubicBezTo>
                  <a:pt x="1378" y="1159"/>
                  <a:pt x="1378" y="1159"/>
                  <a:pt x="1378" y="1159"/>
                </a:cubicBezTo>
                <a:cubicBezTo>
                  <a:pt x="1368" y="1167"/>
                  <a:pt x="1361" y="1180"/>
                  <a:pt x="1361" y="1194"/>
                </a:cubicBezTo>
                <a:cubicBezTo>
                  <a:pt x="1361" y="1195"/>
                  <a:pt x="1361" y="1196"/>
                  <a:pt x="1361" y="1197"/>
                </a:cubicBezTo>
                <a:cubicBezTo>
                  <a:pt x="710" y="1161"/>
                  <a:pt x="710" y="1161"/>
                  <a:pt x="710" y="1161"/>
                </a:cubicBezTo>
                <a:cubicBezTo>
                  <a:pt x="710" y="1157"/>
                  <a:pt x="709" y="1153"/>
                  <a:pt x="706" y="1149"/>
                </a:cubicBezTo>
                <a:cubicBezTo>
                  <a:pt x="1161" y="842"/>
                  <a:pt x="1161" y="842"/>
                  <a:pt x="1161" y="842"/>
                </a:cubicBezTo>
                <a:cubicBezTo>
                  <a:pt x="1166" y="846"/>
                  <a:pt x="1172" y="849"/>
                  <a:pt x="1179" y="849"/>
                </a:cubicBezTo>
                <a:close/>
                <a:moveTo>
                  <a:pt x="686" y="1187"/>
                </a:moveTo>
                <a:cubicBezTo>
                  <a:pt x="699" y="1187"/>
                  <a:pt x="709" y="1177"/>
                  <a:pt x="710" y="1164"/>
                </a:cubicBezTo>
                <a:cubicBezTo>
                  <a:pt x="1361" y="1200"/>
                  <a:pt x="1361" y="1200"/>
                  <a:pt x="1361" y="1200"/>
                </a:cubicBezTo>
                <a:cubicBezTo>
                  <a:pt x="1362" y="1205"/>
                  <a:pt x="1363" y="1209"/>
                  <a:pt x="1365" y="1213"/>
                </a:cubicBezTo>
                <a:cubicBezTo>
                  <a:pt x="942" y="1353"/>
                  <a:pt x="942" y="1353"/>
                  <a:pt x="942" y="1353"/>
                </a:cubicBezTo>
                <a:cubicBezTo>
                  <a:pt x="939" y="1344"/>
                  <a:pt x="930" y="1337"/>
                  <a:pt x="919" y="1337"/>
                </a:cubicBezTo>
                <a:cubicBezTo>
                  <a:pt x="906" y="1337"/>
                  <a:pt x="895" y="1348"/>
                  <a:pt x="895" y="1362"/>
                </a:cubicBezTo>
                <a:cubicBezTo>
                  <a:pt x="895" y="1364"/>
                  <a:pt x="895" y="1366"/>
                  <a:pt x="896" y="1368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584" y="1457"/>
                  <a:pt x="576" y="1445"/>
                  <a:pt x="565" y="1438"/>
                </a:cubicBezTo>
                <a:cubicBezTo>
                  <a:pt x="677" y="1185"/>
                  <a:pt x="677" y="1185"/>
                  <a:pt x="677" y="1185"/>
                </a:cubicBezTo>
                <a:cubicBezTo>
                  <a:pt x="680" y="1186"/>
                  <a:pt x="683" y="1187"/>
                  <a:pt x="686" y="1187"/>
                </a:cubicBezTo>
                <a:close/>
                <a:moveTo>
                  <a:pt x="1178" y="1994"/>
                </a:moveTo>
                <a:cubicBezTo>
                  <a:pt x="1419" y="1565"/>
                  <a:pt x="1419" y="1565"/>
                  <a:pt x="1419" y="1565"/>
                </a:cubicBezTo>
                <a:cubicBezTo>
                  <a:pt x="1423" y="1567"/>
                  <a:pt x="1426" y="1568"/>
                  <a:pt x="1430" y="1568"/>
                </a:cubicBezTo>
                <a:cubicBezTo>
                  <a:pt x="1437" y="1568"/>
                  <a:pt x="1443" y="1565"/>
                  <a:pt x="1448" y="1560"/>
                </a:cubicBezTo>
                <a:cubicBezTo>
                  <a:pt x="1811" y="1860"/>
                  <a:pt x="1811" y="1860"/>
                  <a:pt x="1811" y="1860"/>
                </a:cubicBezTo>
                <a:cubicBezTo>
                  <a:pt x="1809" y="1863"/>
                  <a:pt x="1808" y="1867"/>
                  <a:pt x="1808" y="1871"/>
                </a:cubicBezTo>
                <a:cubicBezTo>
                  <a:pt x="1808" y="1875"/>
                  <a:pt x="1809" y="1878"/>
                  <a:pt x="1811" y="1881"/>
                </a:cubicBezTo>
                <a:cubicBezTo>
                  <a:pt x="1197" y="2017"/>
                  <a:pt x="1197" y="2017"/>
                  <a:pt x="1197" y="2017"/>
                </a:cubicBezTo>
                <a:cubicBezTo>
                  <a:pt x="1193" y="2008"/>
                  <a:pt x="1187" y="2000"/>
                  <a:pt x="1178" y="1994"/>
                </a:cubicBezTo>
                <a:close/>
                <a:moveTo>
                  <a:pt x="1430" y="1519"/>
                </a:moveTo>
                <a:cubicBezTo>
                  <a:pt x="1430" y="1519"/>
                  <a:pt x="1430" y="1519"/>
                  <a:pt x="1430" y="1519"/>
                </a:cubicBezTo>
                <a:cubicBezTo>
                  <a:pt x="1410" y="1238"/>
                  <a:pt x="1410" y="1238"/>
                  <a:pt x="1410" y="1238"/>
                </a:cubicBezTo>
                <a:cubicBezTo>
                  <a:pt x="1421" y="1237"/>
                  <a:pt x="1431" y="1232"/>
                  <a:pt x="1438" y="1224"/>
                </a:cubicBezTo>
                <a:cubicBezTo>
                  <a:pt x="1836" y="1476"/>
                  <a:pt x="1836" y="1476"/>
                  <a:pt x="1836" y="1476"/>
                </a:cubicBezTo>
                <a:cubicBezTo>
                  <a:pt x="1834" y="1479"/>
                  <a:pt x="1833" y="1483"/>
                  <a:pt x="1833" y="1488"/>
                </a:cubicBezTo>
                <a:cubicBezTo>
                  <a:pt x="1833" y="1488"/>
                  <a:pt x="1833" y="1489"/>
                  <a:pt x="1833" y="1489"/>
                </a:cubicBezTo>
                <a:cubicBezTo>
                  <a:pt x="1454" y="1538"/>
                  <a:pt x="1454" y="1538"/>
                  <a:pt x="1454" y="1538"/>
                </a:cubicBezTo>
                <a:cubicBezTo>
                  <a:pt x="1452" y="1527"/>
                  <a:pt x="1442" y="1519"/>
                  <a:pt x="1430" y="1519"/>
                </a:cubicBezTo>
                <a:close/>
                <a:moveTo>
                  <a:pt x="1838" y="1473"/>
                </a:moveTo>
                <a:cubicBezTo>
                  <a:pt x="1440" y="1221"/>
                  <a:pt x="1440" y="1221"/>
                  <a:pt x="1440" y="1221"/>
                </a:cubicBezTo>
                <a:cubicBezTo>
                  <a:pt x="1446" y="1214"/>
                  <a:pt x="1450" y="1205"/>
                  <a:pt x="1450" y="1195"/>
                </a:cubicBezTo>
                <a:cubicBezTo>
                  <a:pt x="1693" y="1154"/>
                  <a:pt x="1693" y="1154"/>
                  <a:pt x="1693" y="1154"/>
                </a:cubicBezTo>
                <a:cubicBezTo>
                  <a:pt x="1695" y="1164"/>
                  <a:pt x="1705" y="1172"/>
                  <a:pt x="1716" y="1172"/>
                </a:cubicBezTo>
                <a:cubicBezTo>
                  <a:pt x="1719" y="1172"/>
                  <a:pt x="1722" y="1172"/>
                  <a:pt x="1724" y="1171"/>
                </a:cubicBezTo>
                <a:cubicBezTo>
                  <a:pt x="1847" y="1466"/>
                  <a:pt x="1847" y="1466"/>
                  <a:pt x="1847" y="1466"/>
                </a:cubicBezTo>
                <a:cubicBezTo>
                  <a:pt x="1843" y="1467"/>
                  <a:pt x="1840" y="1470"/>
                  <a:pt x="1838" y="1473"/>
                </a:cubicBezTo>
                <a:close/>
                <a:moveTo>
                  <a:pt x="2190" y="845"/>
                </a:moveTo>
                <a:cubicBezTo>
                  <a:pt x="1860" y="894"/>
                  <a:pt x="1860" y="894"/>
                  <a:pt x="1860" y="894"/>
                </a:cubicBezTo>
                <a:cubicBezTo>
                  <a:pt x="1858" y="887"/>
                  <a:pt x="1854" y="881"/>
                  <a:pt x="1848" y="878"/>
                </a:cubicBezTo>
                <a:cubicBezTo>
                  <a:pt x="1898" y="773"/>
                  <a:pt x="1898" y="773"/>
                  <a:pt x="1898" y="773"/>
                </a:cubicBezTo>
                <a:cubicBezTo>
                  <a:pt x="1901" y="774"/>
                  <a:pt x="1904" y="775"/>
                  <a:pt x="1907" y="775"/>
                </a:cubicBezTo>
                <a:cubicBezTo>
                  <a:pt x="1918" y="775"/>
                  <a:pt x="1927" y="768"/>
                  <a:pt x="1930" y="759"/>
                </a:cubicBezTo>
                <a:cubicBezTo>
                  <a:pt x="2190" y="838"/>
                  <a:pt x="2190" y="838"/>
                  <a:pt x="2190" y="838"/>
                </a:cubicBezTo>
                <a:cubicBezTo>
                  <a:pt x="2190" y="840"/>
                  <a:pt x="2189" y="842"/>
                  <a:pt x="2189" y="843"/>
                </a:cubicBezTo>
                <a:cubicBezTo>
                  <a:pt x="2189" y="844"/>
                  <a:pt x="2190" y="845"/>
                  <a:pt x="2190" y="845"/>
                </a:cubicBezTo>
                <a:close/>
                <a:moveTo>
                  <a:pt x="1128" y="416"/>
                </a:moveTo>
                <a:cubicBezTo>
                  <a:pt x="1010" y="581"/>
                  <a:pt x="1010" y="581"/>
                  <a:pt x="1010" y="581"/>
                </a:cubicBezTo>
                <a:cubicBezTo>
                  <a:pt x="1006" y="578"/>
                  <a:pt x="1001" y="577"/>
                  <a:pt x="997" y="577"/>
                </a:cubicBezTo>
                <a:cubicBezTo>
                  <a:pt x="990" y="577"/>
                  <a:pt x="984" y="579"/>
                  <a:pt x="980" y="583"/>
                </a:cubicBezTo>
                <a:cubicBezTo>
                  <a:pt x="762" y="376"/>
                  <a:pt x="762" y="376"/>
                  <a:pt x="762" y="376"/>
                </a:cubicBezTo>
                <a:cubicBezTo>
                  <a:pt x="767" y="373"/>
                  <a:pt x="771" y="368"/>
                  <a:pt x="772" y="361"/>
                </a:cubicBezTo>
                <a:cubicBezTo>
                  <a:pt x="1119" y="396"/>
                  <a:pt x="1119" y="396"/>
                  <a:pt x="1119" y="396"/>
                </a:cubicBezTo>
                <a:cubicBezTo>
                  <a:pt x="1119" y="397"/>
                  <a:pt x="1119" y="397"/>
                  <a:pt x="1119" y="397"/>
                </a:cubicBezTo>
                <a:cubicBezTo>
                  <a:pt x="1119" y="405"/>
                  <a:pt x="1122" y="412"/>
                  <a:pt x="1128" y="416"/>
                </a:cubicBezTo>
                <a:close/>
                <a:moveTo>
                  <a:pt x="589" y="884"/>
                </a:moveTo>
                <a:cubicBezTo>
                  <a:pt x="594" y="879"/>
                  <a:pt x="598" y="872"/>
                  <a:pt x="598" y="864"/>
                </a:cubicBezTo>
                <a:cubicBezTo>
                  <a:pt x="598" y="851"/>
                  <a:pt x="587" y="840"/>
                  <a:pt x="574" y="840"/>
                </a:cubicBezTo>
                <a:cubicBezTo>
                  <a:pt x="573" y="840"/>
                  <a:pt x="573" y="840"/>
                  <a:pt x="573" y="840"/>
                </a:cubicBezTo>
                <a:cubicBezTo>
                  <a:pt x="516" y="678"/>
                  <a:pt x="516" y="678"/>
                  <a:pt x="516" y="678"/>
                </a:cubicBezTo>
                <a:cubicBezTo>
                  <a:pt x="528" y="673"/>
                  <a:pt x="537" y="663"/>
                  <a:pt x="541" y="651"/>
                </a:cubicBezTo>
                <a:cubicBezTo>
                  <a:pt x="1154" y="823"/>
                  <a:pt x="1154" y="823"/>
                  <a:pt x="1154" y="823"/>
                </a:cubicBezTo>
                <a:cubicBezTo>
                  <a:pt x="1154" y="823"/>
                  <a:pt x="1154" y="824"/>
                  <a:pt x="1154" y="825"/>
                </a:cubicBezTo>
                <a:cubicBezTo>
                  <a:pt x="1154" y="830"/>
                  <a:pt x="1156" y="835"/>
                  <a:pt x="1159" y="839"/>
                </a:cubicBezTo>
                <a:cubicBezTo>
                  <a:pt x="704" y="1147"/>
                  <a:pt x="704" y="1147"/>
                  <a:pt x="704" y="1147"/>
                </a:cubicBezTo>
                <a:cubicBezTo>
                  <a:pt x="700" y="1141"/>
                  <a:pt x="693" y="1138"/>
                  <a:pt x="686" y="1138"/>
                </a:cubicBezTo>
                <a:cubicBezTo>
                  <a:pt x="684" y="1138"/>
                  <a:pt x="681" y="1138"/>
                  <a:pt x="679" y="1139"/>
                </a:cubicBezTo>
                <a:cubicBezTo>
                  <a:pt x="642" y="1033"/>
                  <a:pt x="642" y="1033"/>
                  <a:pt x="642" y="1033"/>
                </a:cubicBezTo>
                <a:lnTo>
                  <a:pt x="589" y="884"/>
                </a:lnTo>
                <a:close/>
                <a:moveTo>
                  <a:pt x="438" y="2020"/>
                </a:moveTo>
                <a:cubicBezTo>
                  <a:pt x="819" y="1803"/>
                  <a:pt x="819" y="1803"/>
                  <a:pt x="819" y="1803"/>
                </a:cubicBezTo>
                <a:cubicBezTo>
                  <a:pt x="823" y="1810"/>
                  <a:pt x="830" y="1814"/>
                  <a:pt x="839" y="1814"/>
                </a:cubicBezTo>
                <a:cubicBezTo>
                  <a:pt x="846" y="1814"/>
                  <a:pt x="853" y="1811"/>
                  <a:pt x="858" y="1806"/>
                </a:cubicBezTo>
                <a:cubicBezTo>
                  <a:pt x="1121" y="2002"/>
                  <a:pt x="1121" y="2002"/>
                  <a:pt x="1121" y="2002"/>
                </a:cubicBezTo>
                <a:cubicBezTo>
                  <a:pt x="1116" y="2009"/>
                  <a:pt x="1112" y="2017"/>
                  <a:pt x="1111" y="2026"/>
                </a:cubicBezTo>
                <a:cubicBezTo>
                  <a:pt x="440" y="2030"/>
                  <a:pt x="440" y="2030"/>
                  <a:pt x="440" y="2030"/>
                </a:cubicBezTo>
                <a:cubicBezTo>
                  <a:pt x="440" y="2029"/>
                  <a:pt x="440" y="2028"/>
                  <a:pt x="440" y="2028"/>
                </a:cubicBezTo>
                <a:cubicBezTo>
                  <a:pt x="440" y="2025"/>
                  <a:pt x="439" y="2022"/>
                  <a:pt x="438" y="2020"/>
                </a:cubicBezTo>
                <a:close/>
                <a:moveTo>
                  <a:pt x="1833" y="1847"/>
                </a:moveTo>
                <a:cubicBezTo>
                  <a:pt x="1825" y="1847"/>
                  <a:pt x="1818" y="1851"/>
                  <a:pt x="1813" y="1857"/>
                </a:cubicBezTo>
                <a:cubicBezTo>
                  <a:pt x="1450" y="1558"/>
                  <a:pt x="1450" y="1558"/>
                  <a:pt x="1450" y="1558"/>
                </a:cubicBezTo>
                <a:cubicBezTo>
                  <a:pt x="1453" y="1553"/>
                  <a:pt x="1454" y="1549"/>
                  <a:pt x="1454" y="1543"/>
                </a:cubicBezTo>
                <a:cubicBezTo>
                  <a:pt x="1454" y="1543"/>
                  <a:pt x="1454" y="1542"/>
                  <a:pt x="1454" y="1542"/>
                </a:cubicBezTo>
                <a:cubicBezTo>
                  <a:pt x="1833" y="1493"/>
                  <a:pt x="1833" y="1493"/>
                  <a:pt x="1833" y="1493"/>
                </a:cubicBezTo>
                <a:cubicBezTo>
                  <a:pt x="1835" y="1503"/>
                  <a:pt x="1844" y="1511"/>
                  <a:pt x="1854" y="1512"/>
                </a:cubicBezTo>
                <a:cubicBezTo>
                  <a:pt x="1836" y="1847"/>
                  <a:pt x="1836" y="1847"/>
                  <a:pt x="1836" y="1847"/>
                </a:cubicBezTo>
                <a:cubicBezTo>
                  <a:pt x="1835" y="1847"/>
                  <a:pt x="1834" y="1847"/>
                  <a:pt x="1833" y="1847"/>
                </a:cubicBezTo>
                <a:close/>
                <a:moveTo>
                  <a:pt x="1857" y="1463"/>
                </a:moveTo>
                <a:cubicBezTo>
                  <a:pt x="1855" y="1463"/>
                  <a:pt x="1852" y="1464"/>
                  <a:pt x="1850" y="1464"/>
                </a:cubicBezTo>
                <a:cubicBezTo>
                  <a:pt x="1727" y="1170"/>
                  <a:pt x="1727" y="1170"/>
                  <a:pt x="1727" y="1170"/>
                </a:cubicBezTo>
                <a:cubicBezTo>
                  <a:pt x="1735" y="1166"/>
                  <a:pt x="1740" y="1159"/>
                  <a:pt x="1741" y="1150"/>
                </a:cubicBezTo>
                <a:cubicBezTo>
                  <a:pt x="2080" y="1162"/>
                  <a:pt x="2080" y="1162"/>
                  <a:pt x="2080" y="1162"/>
                </a:cubicBezTo>
                <a:cubicBezTo>
                  <a:pt x="2080" y="1169"/>
                  <a:pt x="2083" y="1175"/>
                  <a:pt x="2088" y="1180"/>
                </a:cubicBezTo>
                <a:cubicBezTo>
                  <a:pt x="1871" y="1467"/>
                  <a:pt x="1871" y="1467"/>
                  <a:pt x="1871" y="1467"/>
                </a:cubicBezTo>
                <a:cubicBezTo>
                  <a:pt x="1867" y="1465"/>
                  <a:pt x="1862" y="1463"/>
                  <a:pt x="1857" y="1463"/>
                </a:cubicBezTo>
                <a:close/>
                <a:moveTo>
                  <a:pt x="2147" y="1032"/>
                </a:moveTo>
                <a:cubicBezTo>
                  <a:pt x="2144" y="1031"/>
                  <a:pt x="2142" y="1030"/>
                  <a:pt x="2139" y="1030"/>
                </a:cubicBezTo>
                <a:cubicBezTo>
                  <a:pt x="2125" y="1030"/>
                  <a:pt x="2114" y="1041"/>
                  <a:pt x="2114" y="1055"/>
                </a:cubicBezTo>
                <a:cubicBezTo>
                  <a:pt x="2114" y="1066"/>
                  <a:pt x="2121" y="1075"/>
                  <a:pt x="2131" y="1078"/>
                </a:cubicBezTo>
                <a:cubicBezTo>
                  <a:pt x="2110" y="1137"/>
                  <a:pt x="2110" y="1137"/>
                  <a:pt x="2110" y="1137"/>
                </a:cubicBezTo>
                <a:cubicBezTo>
                  <a:pt x="2108" y="1137"/>
                  <a:pt x="2106" y="1137"/>
                  <a:pt x="2104" y="1137"/>
                </a:cubicBezTo>
                <a:cubicBezTo>
                  <a:pt x="2098" y="1137"/>
                  <a:pt x="2092" y="1139"/>
                  <a:pt x="2088" y="1143"/>
                </a:cubicBezTo>
                <a:cubicBezTo>
                  <a:pt x="1974" y="1031"/>
                  <a:pt x="1974" y="1031"/>
                  <a:pt x="1974" y="1031"/>
                </a:cubicBezTo>
                <a:cubicBezTo>
                  <a:pt x="1978" y="1027"/>
                  <a:pt x="1980" y="1021"/>
                  <a:pt x="1980" y="1014"/>
                </a:cubicBezTo>
                <a:cubicBezTo>
                  <a:pt x="1980" y="1010"/>
                  <a:pt x="1979" y="1007"/>
                  <a:pt x="1978" y="1003"/>
                </a:cubicBezTo>
                <a:cubicBezTo>
                  <a:pt x="2195" y="858"/>
                  <a:pt x="2195" y="858"/>
                  <a:pt x="2195" y="858"/>
                </a:cubicBezTo>
                <a:cubicBezTo>
                  <a:pt x="2197" y="862"/>
                  <a:pt x="2201" y="864"/>
                  <a:pt x="2204" y="866"/>
                </a:cubicBezTo>
                <a:cubicBezTo>
                  <a:pt x="2181" y="934"/>
                  <a:pt x="2181" y="934"/>
                  <a:pt x="2181" y="934"/>
                </a:cubicBezTo>
                <a:lnTo>
                  <a:pt x="2147" y="1032"/>
                </a:lnTo>
                <a:close/>
                <a:moveTo>
                  <a:pt x="2191" y="835"/>
                </a:moveTo>
                <a:cubicBezTo>
                  <a:pt x="1931" y="756"/>
                  <a:pt x="1931" y="756"/>
                  <a:pt x="1931" y="756"/>
                </a:cubicBezTo>
                <a:cubicBezTo>
                  <a:pt x="1932" y="754"/>
                  <a:pt x="1932" y="752"/>
                  <a:pt x="1932" y="750"/>
                </a:cubicBezTo>
                <a:cubicBezTo>
                  <a:pt x="1932" y="746"/>
                  <a:pt x="1931" y="741"/>
                  <a:pt x="1929" y="738"/>
                </a:cubicBezTo>
                <a:cubicBezTo>
                  <a:pt x="2108" y="615"/>
                  <a:pt x="2108" y="615"/>
                  <a:pt x="2108" y="615"/>
                </a:cubicBezTo>
                <a:cubicBezTo>
                  <a:pt x="2113" y="622"/>
                  <a:pt x="2120" y="626"/>
                  <a:pt x="2129" y="626"/>
                </a:cubicBezTo>
                <a:cubicBezTo>
                  <a:pt x="2131" y="626"/>
                  <a:pt x="2134" y="626"/>
                  <a:pt x="2136" y="625"/>
                </a:cubicBezTo>
                <a:cubicBezTo>
                  <a:pt x="2204" y="821"/>
                  <a:pt x="2204" y="821"/>
                  <a:pt x="2204" y="821"/>
                </a:cubicBezTo>
                <a:cubicBezTo>
                  <a:pt x="2198" y="823"/>
                  <a:pt x="2193" y="828"/>
                  <a:pt x="2191" y="835"/>
                </a:cubicBezTo>
                <a:close/>
                <a:moveTo>
                  <a:pt x="2129" y="577"/>
                </a:moveTo>
                <a:cubicBezTo>
                  <a:pt x="2115" y="577"/>
                  <a:pt x="2104" y="588"/>
                  <a:pt x="2104" y="601"/>
                </a:cubicBezTo>
                <a:cubicBezTo>
                  <a:pt x="2104" y="605"/>
                  <a:pt x="2105" y="609"/>
                  <a:pt x="2107" y="612"/>
                </a:cubicBezTo>
                <a:cubicBezTo>
                  <a:pt x="1927" y="735"/>
                  <a:pt x="1927" y="735"/>
                  <a:pt x="1927" y="735"/>
                </a:cubicBezTo>
                <a:cubicBezTo>
                  <a:pt x="1924" y="731"/>
                  <a:pt x="1920" y="729"/>
                  <a:pt x="1916" y="727"/>
                </a:cubicBezTo>
                <a:cubicBezTo>
                  <a:pt x="1940" y="639"/>
                  <a:pt x="1940" y="639"/>
                  <a:pt x="1940" y="639"/>
                </a:cubicBezTo>
                <a:cubicBezTo>
                  <a:pt x="1966" y="545"/>
                  <a:pt x="1966" y="545"/>
                  <a:pt x="1966" y="545"/>
                </a:cubicBezTo>
                <a:cubicBezTo>
                  <a:pt x="1968" y="546"/>
                  <a:pt x="1970" y="546"/>
                  <a:pt x="1972" y="546"/>
                </a:cubicBezTo>
                <a:cubicBezTo>
                  <a:pt x="1986" y="546"/>
                  <a:pt x="1997" y="535"/>
                  <a:pt x="1997" y="521"/>
                </a:cubicBezTo>
                <a:cubicBezTo>
                  <a:pt x="1997" y="520"/>
                  <a:pt x="1997" y="519"/>
                  <a:pt x="1997" y="517"/>
                </a:cubicBezTo>
                <a:cubicBezTo>
                  <a:pt x="2242" y="507"/>
                  <a:pt x="2242" y="507"/>
                  <a:pt x="2242" y="507"/>
                </a:cubicBezTo>
                <a:cubicBezTo>
                  <a:pt x="2242" y="511"/>
                  <a:pt x="2243" y="514"/>
                  <a:pt x="2245" y="517"/>
                </a:cubicBezTo>
                <a:cubicBezTo>
                  <a:pt x="2147" y="585"/>
                  <a:pt x="2147" y="585"/>
                  <a:pt x="2147" y="585"/>
                </a:cubicBezTo>
                <a:cubicBezTo>
                  <a:pt x="2142" y="580"/>
                  <a:pt x="2136" y="577"/>
                  <a:pt x="2129" y="577"/>
                </a:cubicBezTo>
                <a:close/>
                <a:moveTo>
                  <a:pt x="2242" y="504"/>
                </a:moveTo>
                <a:cubicBezTo>
                  <a:pt x="1996" y="514"/>
                  <a:pt x="1996" y="514"/>
                  <a:pt x="1996" y="514"/>
                </a:cubicBezTo>
                <a:cubicBezTo>
                  <a:pt x="1993" y="506"/>
                  <a:pt x="1987" y="500"/>
                  <a:pt x="1980" y="498"/>
                </a:cubicBezTo>
                <a:cubicBezTo>
                  <a:pt x="2011" y="386"/>
                  <a:pt x="2011" y="386"/>
                  <a:pt x="2011" y="386"/>
                </a:cubicBezTo>
                <a:cubicBezTo>
                  <a:pt x="2015" y="387"/>
                  <a:pt x="2020" y="388"/>
                  <a:pt x="2025" y="388"/>
                </a:cubicBezTo>
                <a:cubicBezTo>
                  <a:pt x="2039" y="388"/>
                  <a:pt x="2052" y="382"/>
                  <a:pt x="2060" y="371"/>
                </a:cubicBezTo>
                <a:cubicBezTo>
                  <a:pt x="2245" y="493"/>
                  <a:pt x="2245" y="493"/>
                  <a:pt x="2245" y="493"/>
                </a:cubicBezTo>
                <a:cubicBezTo>
                  <a:pt x="2243" y="496"/>
                  <a:pt x="2242" y="500"/>
                  <a:pt x="2242" y="504"/>
                </a:cubicBezTo>
                <a:close/>
                <a:moveTo>
                  <a:pt x="1983" y="359"/>
                </a:moveTo>
                <a:cubicBezTo>
                  <a:pt x="1554" y="548"/>
                  <a:pt x="1554" y="548"/>
                  <a:pt x="1554" y="548"/>
                </a:cubicBezTo>
                <a:cubicBezTo>
                  <a:pt x="1550" y="540"/>
                  <a:pt x="1541" y="535"/>
                  <a:pt x="1532" y="535"/>
                </a:cubicBezTo>
                <a:cubicBezTo>
                  <a:pt x="1527" y="535"/>
                  <a:pt x="1522" y="536"/>
                  <a:pt x="1518" y="539"/>
                </a:cubicBezTo>
                <a:cubicBezTo>
                  <a:pt x="1318" y="295"/>
                  <a:pt x="1318" y="295"/>
                  <a:pt x="1318" y="295"/>
                </a:cubicBezTo>
                <a:cubicBezTo>
                  <a:pt x="1322" y="291"/>
                  <a:pt x="1324" y="286"/>
                  <a:pt x="1325" y="281"/>
                </a:cubicBezTo>
                <a:cubicBezTo>
                  <a:pt x="1981" y="342"/>
                  <a:pt x="1981" y="342"/>
                  <a:pt x="1981" y="342"/>
                </a:cubicBezTo>
                <a:cubicBezTo>
                  <a:pt x="1981" y="342"/>
                  <a:pt x="1981" y="343"/>
                  <a:pt x="1981" y="344"/>
                </a:cubicBezTo>
                <a:cubicBezTo>
                  <a:pt x="1981" y="349"/>
                  <a:pt x="1981" y="354"/>
                  <a:pt x="1983" y="359"/>
                </a:cubicBezTo>
                <a:close/>
                <a:moveTo>
                  <a:pt x="1281" y="291"/>
                </a:moveTo>
                <a:cubicBezTo>
                  <a:pt x="1162" y="381"/>
                  <a:pt x="1162" y="381"/>
                  <a:pt x="1162" y="381"/>
                </a:cubicBezTo>
                <a:cubicBezTo>
                  <a:pt x="1157" y="376"/>
                  <a:pt x="1151" y="373"/>
                  <a:pt x="1143" y="373"/>
                </a:cubicBezTo>
                <a:cubicBezTo>
                  <a:pt x="1131" y="373"/>
                  <a:pt x="1121" y="381"/>
                  <a:pt x="1119" y="393"/>
                </a:cubicBezTo>
                <a:cubicBezTo>
                  <a:pt x="772" y="358"/>
                  <a:pt x="772" y="358"/>
                  <a:pt x="772" y="358"/>
                </a:cubicBezTo>
                <a:cubicBezTo>
                  <a:pt x="772" y="358"/>
                  <a:pt x="772" y="357"/>
                  <a:pt x="772" y="356"/>
                </a:cubicBezTo>
                <a:cubicBezTo>
                  <a:pt x="772" y="355"/>
                  <a:pt x="772" y="354"/>
                  <a:pt x="772" y="353"/>
                </a:cubicBezTo>
                <a:cubicBezTo>
                  <a:pt x="1277" y="282"/>
                  <a:pt x="1277" y="282"/>
                  <a:pt x="1277" y="282"/>
                </a:cubicBezTo>
                <a:cubicBezTo>
                  <a:pt x="1278" y="285"/>
                  <a:pt x="1279" y="288"/>
                  <a:pt x="1281" y="291"/>
                </a:cubicBezTo>
                <a:close/>
                <a:moveTo>
                  <a:pt x="748" y="381"/>
                </a:moveTo>
                <a:cubicBezTo>
                  <a:pt x="752" y="381"/>
                  <a:pt x="756" y="380"/>
                  <a:pt x="759" y="378"/>
                </a:cubicBezTo>
                <a:cubicBezTo>
                  <a:pt x="978" y="586"/>
                  <a:pt x="978" y="586"/>
                  <a:pt x="978" y="586"/>
                </a:cubicBezTo>
                <a:cubicBezTo>
                  <a:pt x="974" y="590"/>
                  <a:pt x="972" y="595"/>
                  <a:pt x="972" y="601"/>
                </a:cubicBezTo>
                <a:cubicBezTo>
                  <a:pt x="972" y="601"/>
                  <a:pt x="972" y="601"/>
                  <a:pt x="972" y="601"/>
                </a:cubicBezTo>
                <a:cubicBezTo>
                  <a:pt x="686" y="622"/>
                  <a:pt x="686" y="622"/>
                  <a:pt x="686" y="622"/>
                </a:cubicBezTo>
                <a:cubicBezTo>
                  <a:pt x="543" y="632"/>
                  <a:pt x="543" y="632"/>
                  <a:pt x="543" y="632"/>
                </a:cubicBezTo>
                <a:cubicBezTo>
                  <a:pt x="542" y="621"/>
                  <a:pt x="537" y="611"/>
                  <a:pt x="529" y="604"/>
                </a:cubicBezTo>
                <a:cubicBezTo>
                  <a:pt x="728" y="371"/>
                  <a:pt x="728" y="371"/>
                  <a:pt x="728" y="371"/>
                </a:cubicBezTo>
                <a:cubicBezTo>
                  <a:pt x="733" y="377"/>
                  <a:pt x="740" y="381"/>
                  <a:pt x="748" y="381"/>
                </a:cubicBezTo>
                <a:close/>
                <a:moveTo>
                  <a:pt x="546" y="2254"/>
                </a:moveTo>
                <a:cubicBezTo>
                  <a:pt x="546" y="2254"/>
                  <a:pt x="546" y="2254"/>
                  <a:pt x="545" y="2254"/>
                </a:cubicBezTo>
                <a:cubicBezTo>
                  <a:pt x="427" y="2049"/>
                  <a:pt x="427" y="2049"/>
                  <a:pt x="427" y="2049"/>
                </a:cubicBezTo>
                <a:cubicBezTo>
                  <a:pt x="433" y="2046"/>
                  <a:pt x="437" y="2040"/>
                  <a:pt x="439" y="2033"/>
                </a:cubicBezTo>
                <a:cubicBezTo>
                  <a:pt x="1110" y="2029"/>
                  <a:pt x="1110" y="2029"/>
                  <a:pt x="1110" y="2029"/>
                </a:cubicBezTo>
                <a:cubicBezTo>
                  <a:pt x="1110" y="2030"/>
                  <a:pt x="1110" y="2031"/>
                  <a:pt x="1110" y="2032"/>
                </a:cubicBezTo>
                <a:cubicBezTo>
                  <a:pt x="1110" y="2043"/>
                  <a:pt x="1115" y="2054"/>
                  <a:pt x="1122" y="2062"/>
                </a:cubicBezTo>
                <a:cubicBezTo>
                  <a:pt x="702" y="2489"/>
                  <a:pt x="702" y="2489"/>
                  <a:pt x="702" y="2489"/>
                </a:cubicBezTo>
                <a:cubicBezTo>
                  <a:pt x="697" y="2485"/>
                  <a:pt x="692" y="2483"/>
                  <a:pt x="686" y="2483"/>
                </a:cubicBezTo>
                <a:cubicBezTo>
                  <a:pt x="682" y="2483"/>
                  <a:pt x="678" y="2484"/>
                  <a:pt x="675" y="2485"/>
                </a:cubicBezTo>
                <a:cubicBezTo>
                  <a:pt x="566" y="2293"/>
                  <a:pt x="566" y="2293"/>
                  <a:pt x="566" y="2293"/>
                </a:cubicBezTo>
                <a:cubicBezTo>
                  <a:pt x="569" y="2289"/>
                  <a:pt x="571" y="2284"/>
                  <a:pt x="571" y="2278"/>
                </a:cubicBezTo>
                <a:cubicBezTo>
                  <a:pt x="571" y="2265"/>
                  <a:pt x="560" y="2254"/>
                  <a:pt x="546" y="2254"/>
                </a:cubicBezTo>
                <a:close/>
                <a:moveTo>
                  <a:pt x="1467" y="2218"/>
                </a:moveTo>
                <a:cubicBezTo>
                  <a:pt x="1467" y="2213"/>
                  <a:pt x="1466" y="2209"/>
                  <a:pt x="1464" y="2206"/>
                </a:cubicBezTo>
                <a:cubicBezTo>
                  <a:pt x="1781" y="1928"/>
                  <a:pt x="1781" y="1928"/>
                  <a:pt x="1781" y="1928"/>
                </a:cubicBezTo>
                <a:cubicBezTo>
                  <a:pt x="1576" y="2496"/>
                  <a:pt x="1576" y="2496"/>
                  <a:pt x="1576" y="2496"/>
                </a:cubicBezTo>
                <a:cubicBezTo>
                  <a:pt x="1571" y="2497"/>
                  <a:pt x="1566" y="2501"/>
                  <a:pt x="1563" y="2505"/>
                </a:cubicBezTo>
                <a:cubicBezTo>
                  <a:pt x="1517" y="2392"/>
                  <a:pt x="1473" y="2281"/>
                  <a:pt x="1456" y="2238"/>
                </a:cubicBezTo>
                <a:cubicBezTo>
                  <a:pt x="1463" y="2234"/>
                  <a:pt x="1467" y="2226"/>
                  <a:pt x="1467" y="2218"/>
                </a:cubicBezTo>
                <a:close/>
                <a:moveTo>
                  <a:pt x="2041" y="2239"/>
                </a:moveTo>
                <a:cubicBezTo>
                  <a:pt x="2195" y="2505"/>
                  <a:pt x="2195" y="2505"/>
                  <a:pt x="2195" y="2505"/>
                </a:cubicBezTo>
                <a:cubicBezTo>
                  <a:pt x="2182" y="2506"/>
                  <a:pt x="2172" y="2516"/>
                  <a:pt x="2172" y="2529"/>
                </a:cubicBezTo>
                <a:cubicBezTo>
                  <a:pt x="2172" y="2535"/>
                  <a:pt x="2174" y="2540"/>
                  <a:pt x="2177" y="2544"/>
                </a:cubicBezTo>
                <a:cubicBezTo>
                  <a:pt x="1884" y="2719"/>
                  <a:pt x="1884" y="2719"/>
                  <a:pt x="1884" y="2719"/>
                </a:cubicBezTo>
                <a:cubicBezTo>
                  <a:pt x="1881" y="2713"/>
                  <a:pt x="1877" y="2709"/>
                  <a:pt x="1871" y="2706"/>
                </a:cubicBezTo>
                <a:cubicBezTo>
                  <a:pt x="2021" y="2292"/>
                  <a:pt x="2021" y="2292"/>
                  <a:pt x="2021" y="2292"/>
                </a:cubicBezTo>
                <a:cubicBezTo>
                  <a:pt x="2034" y="2292"/>
                  <a:pt x="2045" y="2281"/>
                  <a:pt x="2045" y="2268"/>
                </a:cubicBezTo>
                <a:cubicBezTo>
                  <a:pt x="2045" y="2260"/>
                  <a:pt x="2041" y="2254"/>
                  <a:pt x="2036" y="2249"/>
                </a:cubicBezTo>
                <a:cubicBezTo>
                  <a:pt x="2039" y="2240"/>
                  <a:pt x="2039" y="2240"/>
                  <a:pt x="2039" y="2240"/>
                </a:cubicBezTo>
                <a:lnTo>
                  <a:pt x="2041" y="2239"/>
                </a:lnTo>
                <a:close/>
                <a:moveTo>
                  <a:pt x="2034" y="2247"/>
                </a:moveTo>
                <a:cubicBezTo>
                  <a:pt x="2033" y="2247"/>
                  <a:pt x="2032" y="2246"/>
                  <a:pt x="2030" y="2245"/>
                </a:cubicBezTo>
                <a:cubicBezTo>
                  <a:pt x="2036" y="2243"/>
                  <a:pt x="2036" y="2243"/>
                  <a:pt x="2036" y="2243"/>
                </a:cubicBezTo>
                <a:lnTo>
                  <a:pt x="2034" y="2247"/>
                </a:lnTo>
                <a:close/>
                <a:moveTo>
                  <a:pt x="2179" y="2546"/>
                </a:moveTo>
                <a:cubicBezTo>
                  <a:pt x="2184" y="2551"/>
                  <a:pt x="2190" y="2554"/>
                  <a:pt x="2197" y="2554"/>
                </a:cubicBezTo>
                <a:cubicBezTo>
                  <a:pt x="2210" y="2554"/>
                  <a:pt x="2221" y="2543"/>
                  <a:pt x="2221" y="2529"/>
                </a:cubicBezTo>
                <a:cubicBezTo>
                  <a:pt x="2221" y="2516"/>
                  <a:pt x="2211" y="2505"/>
                  <a:pt x="2198" y="2505"/>
                </a:cubicBezTo>
                <a:cubicBezTo>
                  <a:pt x="2044" y="2238"/>
                  <a:pt x="2044" y="2238"/>
                  <a:pt x="2044" y="2238"/>
                </a:cubicBezTo>
                <a:cubicBezTo>
                  <a:pt x="2386" y="2043"/>
                  <a:pt x="2386" y="2043"/>
                  <a:pt x="2386" y="2043"/>
                </a:cubicBezTo>
                <a:cubicBezTo>
                  <a:pt x="2388" y="2045"/>
                  <a:pt x="2390" y="2047"/>
                  <a:pt x="2392" y="2048"/>
                </a:cubicBezTo>
                <a:cubicBezTo>
                  <a:pt x="2278" y="2539"/>
                  <a:pt x="2278" y="2539"/>
                  <a:pt x="2278" y="2539"/>
                </a:cubicBezTo>
                <a:cubicBezTo>
                  <a:pt x="2275" y="2537"/>
                  <a:pt x="2272" y="2536"/>
                  <a:pt x="2268" y="2536"/>
                </a:cubicBezTo>
                <a:cubicBezTo>
                  <a:pt x="2254" y="2536"/>
                  <a:pt x="2243" y="2547"/>
                  <a:pt x="2243" y="2561"/>
                </a:cubicBezTo>
                <a:cubicBezTo>
                  <a:pt x="2243" y="2564"/>
                  <a:pt x="2244" y="2567"/>
                  <a:pt x="2245" y="2570"/>
                </a:cubicBezTo>
                <a:cubicBezTo>
                  <a:pt x="1891" y="2718"/>
                  <a:pt x="1891" y="2718"/>
                  <a:pt x="1891" y="2718"/>
                </a:cubicBezTo>
                <a:lnTo>
                  <a:pt x="2179" y="2546"/>
                </a:lnTo>
                <a:close/>
                <a:moveTo>
                  <a:pt x="2291" y="2553"/>
                </a:moveTo>
                <a:cubicBezTo>
                  <a:pt x="2289" y="2548"/>
                  <a:pt x="2286" y="2543"/>
                  <a:pt x="2281" y="2540"/>
                </a:cubicBezTo>
                <a:cubicBezTo>
                  <a:pt x="2396" y="2049"/>
                  <a:pt x="2396" y="2049"/>
                  <a:pt x="2396" y="2049"/>
                </a:cubicBezTo>
                <a:cubicBezTo>
                  <a:pt x="2398" y="2050"/>
                  <a:pt x="2401" y="2050"/>
                  <a:pt x="2403" y="2050"/>
                </a:cubicBezTo>
                <a:cubicBezTo>
                  <a:pt x="2410" y="2050"/>
                  <a:pt x="2416" y="2048"/>
                  <a:pt x="2421" y="2043"/>
                </a:cubicBezTo>
                <a:cubicBezTo>
                  <a:pt x="2695" y="2322"/>
                  <a:pt x="2695" y="2322"/>
                  <a:pt x="2695" y="2322"/>
                </a:cubicBezTo>
                <a:lnTo>
                  <a:pt x="2291" y="2553"/>
                </a:lnTo>
                <a:close/>
                <a:moveTo>
                  <a:pt x="2519" y="1499"/>
                </a:moveTo>
                <a:cubicBezTo>
                  <a:pt x="2522" y="1500"/>
                  <a:pt x="2524" y="1500"/>
                  <a:pt x="2527" y="1500"/>
                </a:cubicBezTo>
                <a:cubicBezTo>
                  <a:pt x="2530" y="1500"/>
                  <a:pt x="2534" y="1499"/>
                  <a:pt x="2537" y="1498"/>
                </a:cubicBezTo>
                <a:cubicBezTo>
                  <a:pt x="2817" y="1782"/>
                  <a:pt x="2817" y="1782"/>
                  <a:pt x="2817" y="1782"/>
                </a:cubicBezTo>
                <a:cubicBezTo>
                  <a:pt x="2421" y="2008"/>
                  <a:pt x="2421" y="2008"/>
                  <a:pt x="2421" y="2008"/>
                </a:cubicBezTo>
                <a:cubicBezTo>
                  <a:pt x="2416" y="2004"/>
                  <a:pt x="2410" y="2001"/>
                  <a:pt x="2403" y="2001"/>
                </a:cubicBezTo>
                <a:cubicBezTo>
                  <a:pt x="2403" y="2001"/>
                  <a:pt x="2403" y="2001"/>
                  <a:pt x="2403" y="2001"/>
                </a:cubicBezTo>
                <a:lnTo>
                  <a:pt x="2519" y="1499"/>
                </a:lnTo>
                <a:close/>
                <a:moveTo>
                  <a:pt x="2381" y="2015"/>
                </a:moveTo>
                <a:cubicBezTo>
                  <a:pt x="2380" y="2018"/>
                  <a:pt x="2379" y="2022"/>
                  <a:pt x="2379" y="2026"/>
                </a:cubicBezTo>
                <a:cubicBezTo>
                  <a:pt x="2379" y="2031"/>
                  <a:pt x="2381" y="2036"/>
                  <a:pt x="2384" y="2040"/>
                </a:cubicBezTo>
                <a:cubicBezTo>
                  <a:pt x="2042" y="2235"/>
                  <a:pt x="2042" y="2235"/>
                  <a:pt x="2042" y="2235"/>
                </a:cubicBezTo>
                <a:cubicBezTo>
                  <a:pt x="2040" y="2231"/>
                  <a:pt x="2040" y="2231"/>
                  <a:pt x="2040" y="2231"/>
                </a:cubicBezTo>
                <a:cubicBezTo>
                  <a:pt x="2037" y="2238"/>
                  <a:pt x="2037" y="2238"/>
                  <a:pt x="2037" y="2238"/>
                </a:cubicBezTo>
                <a:cubicBezTo>
                  <a:pt x="2026" y="2244"/>
                  <a:pt x="2026" y="2244"/>
                  <a:pt x="2026" y="2244"/>
                </a:cubicBezTo>
                <a:cubicBezTo>
                  <a:pt x="2024" y="2243"/>
                  <a:pt x="2022" y="2243"/>
                  <a:pt x="2020" y="2243"/>
                </a:cubicBezTo>
                <a:cubicBezTo>
                  <a:pt x="2009" y="2243"/>
                  <a:pt x="1999" y="2251"/>
                  <a:pt x="1996" y="2261"/>
                </a:cubicBezTo>
                <a:cubicBezTo>
                  <a:pt x="1981" y="2270"/>
                  <a:pt x="1981" y="2270"/>
                  <a:pt x="1981" y="2270"/>
                </a:cubicBezTo>
                <a:cubicBezTo>
                  <a:pt x="1980" y="2268"/>
                  <a:pt x="1980" y="2268"/>
                  <a:pt x="1980" y="2268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6" y="1746"/>
                  <a:pt x="2110" y="1745"/>
                  <a:pt x="2113" y="1743"/>
                </a:cubicBezTo>
                <a:lnTo>
                  <a:pt x="2381" y="2015"/>
                </a:lnTo>
                <a:close/>
                <a:moveTo>
                  <a:pt x="2098" y="1746"/>
                </a:moveTo>
                <a:cubicBezTo>
                  <a:pt x="1977" y="2264"/>
                  <a:pt x="1977" y="2264"/>
                  <a:pt x="1977" y="2264"/>
                </a:cubicBezTo>
                <a:cubicBezTo>
                  <a:pt x="1783" y="1927"/>
                  <a:pt x="1783" y="1927"/>
                  <a:pt x="1783" y="1927"/>
                </a:cubicBezTo>
                <a:cubicBezTo>
                  <a:pt x="1821" y="1893"/>
                  <a:pt x="1821" y="1893"/>
                  <a:pt x="1821" y="1893"/>
                </a:cubicBezTo>
                <a:cubicBezTo>
                  <a:pt x="1825" y="1895"/>
                  <a:pt x="1829" y="1896"/>
                  <a:pt x="1833" y="1896"/>
                </a:cubicBezTo>
                <a:cubicBezTo>
                  <a:pt x="1846" y="1896"/>
                  <a:pt x="1858" y="1885"/>
                  <a:pt x="1858" y="1871"/>
                </a:cubicBezTo>
                <a:cubicBezTo>
                  <a:pt x="1858" y="1869"/>
                  <a:pt x="1857" y="1867"/>
                  <a:pt x="1857" y="1866"/>
                </a:cubicBezTo>
                <a:cubicBezTo>
                  <a:pt x="2077" y="1718"/>
                  <a:pt x="2077" y="1718"/>
                  <a:pt x="2077" y="1718"/>
                </a:cubicBezTo>
                <a:cubicBezTo>
                  <a:pt x="2077" y="1719"/>
                  <a:pt x="2077" y="1720"/>
                  <a:pt x="2077" y="1722"/>
                </a:cubicBezTo>
                <a:cubicBezTo>
                  <a:pt x="2077" y="1734"/>
                  <a:pt x="2086" y="1744"/>
                  <a:pt x="2098" y="1746"/>
                </a:cubicBezTo>
                <a:close/>
                <a:moveTo>
                  <a:pt x="2102" y="1697"/>
                </a:moveTo>
                <a:cubicBezTo>
                  <a:pt x="2102" y="1697"/>
                  <a:pt x="2102" y="1697"/>
                  <a:pt x="2101" y="1697"/>
                </a:cubicBezTo>
                <a:cubicBezTo>
                  <a:pt x="2091" y="1697"/>
                  <a:pt x="2082" y="1704"/>
                  <a:pt x="2078" y="1713"/>
                </a:cubicBezTo>
                <a:cubicBezTo>
                  <a:pt x="1856" y="1862"/>
                  <a:pt x="1856" y="1862"/>
                  <a:pt x="1856" y="1862"/>
                </a:cubicBezTo>
                <a:cubicBezTo>
                  <a:pt x="1853" y="1855"/>
                  <a:pt x="1847" y="1850"/>
                  <a:pt x="1839" y="1848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8" y="1512"/>
                  <a:pt x="1877" y="1506"/>
                  <a:pt x="1880" y="1497"/>
                </a:cubicBezTo>
                <a:cubicBezTo>
                  <a:pt x="2191" y="1599"/>
                  <a:pt x="2191" y="1599"/>
                  <a:pt x="2191" y="1599"/>
                </a:cubicBezTo>
                <a:cubicBezTo>
                  <a:pt x="2189" y="1603"/>
                  <a:pt x="2189" y="1607"/>
                  <a:pt x="2189" y="1611"/>
                </a:cubicBezTo>
                <a:cubicBezTo>
                  <a:pt x="2189" y="1620"/>
                  <a:pt x="2191" y="1628"/>
                  <a:pt x="2195" y="1634"/>
                </a:cubicBezTo>
                <a:lnTo>
                  <a:pt x="2102" y="1697"/>
                </a:lnTo>
                <a:close/>
                <a:moveTo>
                  <a:pt x="2219" y="1569"/>
                </a:moveTo>
                <a:cubicBezTo>
                  <a:pt x="2207" y="1573"/>
                  <a:pt x="2196" y="1583"/>
                  <a:pt x="2192" y="1596"/>
                </a:cubicBezTo>
                <a:cubicBezTo>
                  <a:pt x="1881" y="1494"/>
                  <a:pt x="1881" y="1494"/>
                  <a:pt x="1881" y="1494"/>
                </a:cubicBezTo>
                <a:cubicBezTo>
                  <a:pt x="1882" y="1492"/>
                  <a:pt x="1882" y="1490"/>
                  <a:pt x="1882" y="1488"/>
                </a:cubicBezTo>
                <a:cubicBezTo>
                  <a:pt x="1882" y="1480"/>
                  <a:pt x="1879" y="1474"/>
                  <a:pt x="1874" y="1469"/>
                </a:cubicBezTo>
                <a:cubicBezTo>
                  <a:pt x="2091" y="1182"/>
                  <a:pt x="2091" y="1182"/>
                  <a:pt x="2091" y="1182"/>
                </a:cubicBezTo>
                <a:cubicBezTo>
                  <a:pt x="2094" y="1184"/>
                  <a:pt x="2099" y="1186"/>
                  <a:pt x="2104" y="1186"/>
                </a:cubicBezTo>
                <a:cubicBezTo>
                  <a:pt x="2106" y="1186"/>
                  <a:pt x="2108" y="1186"/>
                  <a:pt x="2109" y="1185"/>
                </a:cubicBezTo>
                <a:cubicBezTo>
                  <a:pt x="2190" y="1467"/>
                  <a:pt x="2190" y="1467"/>
                  <a:pt x="2190" y="1467"/>
                </a:cubicBezTo>
                <a:cubicBezTo>
                  <a:pt x="2181" y="1471"/>
                  <a:pt x="2175" y="1479"/>
                  <a:pt x="2175" y="1490"/>
                </a:cubicBezTo>
                <a:cubicBezTo>
                  <a:pt x="2175" y="1503"/>
                  <a:pt x="2186" y="1514"/>
                  <a:pt x="2199" y="1514"/>
                </a:cubicBezTo>
                <a:cubicBezTo>
                  <a:pt x="2201" y="1514"/>
                  <a:pt x="2202" y="1514"/>
                  <a:pt x="2204" y="1514"/>
                </a:cubicBezTo>
                <a:lnTo>
                  <a:pt x="2219" y="1569"/>
                </a:lnTo>
                <a:close/>
                <a:moveTo>
                  <a:pt x="2460" y="1141"/>
                </a:moveTo>
                <a:cubicBezTo>
                  <a:pt x="2455" y="1145"/>
                  <a:pt x="2452" y="1152"/>
                  <a:pt x="2452" y="1159"/>
                </a:cubicBezTo>
                <a:cubicBezTo>
                  <a:pt x="2452" y="1167"/>
                  <a:pt x="2455" y="1174"/>
                  <a:pt x="2461" y="1178"/>
                </a:cubicBezTo>
                <a:cubicBezTo>
                  <a:pt x="2215" y="1471"/>
                  <a:pt x="2215" y="1471"/>
                  <a:pt x="2215" y="1471"/>
                </a:cubicBezTo>
                <a:cubicBezTo>
                  <a:pt x="2212" y="1468"/>
                  <a:pt x="2208" y="1467"/>
                  <a:pt x="2205" y="1466"/>
                </a:cubicBezTo>
                <a:cubicBezTo>
                  <a:pt x="2282" y="920"/>
                  <a:pt x="2282" y="920"/>
                  <a:pt x="2282" y="920"/>
                </a:cubicBezTo>
                <a:cubicBezTo>
                  <a:pt x="2282" y="920"/>
                  <a:pt x="2283" y="920"/>
                  <a:pt x="2283" y="920"/>
                </a:cubicBezTo>
                <a:cubicBezTo>
                  <a:pt x="2288" y="920"/>
                  <a:pt x="2293" y="919"/>
                  <a:pt x="2297" y="916"/>
                </a:cubicBezTo>
                <a:lnTo>
                  <a:pt x="2460" y="1141"/>
                </a:lnTo>
                <a:close/>
                <a:moveTo>
                  <a:pt x="2298" y="877"/>
                </a:moveTo>
                <a:cubicBezTo>
                  <a:pt x="2294" y="873"/>
                  <a:pt x="2289" y="871"/>
                  <a:pt x="2283" y="871"/>
                </a:cubicBezTo>
                <a:cubicBezTo>
                  <a:pt x="2269" y="871"/>
                  <a:pt x="2258" y="882"/>
                  <a:pt x="2258" y="896"/>
                </a:cubicBezTo>
                <a:cubicBezTo>
                  <a:pt x="2258" y="903"/>
                  <a:pt x="2261" y="909"/>
                  <a:pt x="2266" y="914"/>
                </a:cubicBezTo>
                <a:cubicBezTo>
                  <a:pt x="2157" y="1038"/>
                  <a:pt x="2157" y="1038"/>
                  <a:pt x="2157" y="1038"/>
                </a:cubicBezTo>
                <a:cubicBezTo>
                  <a:pt x="2155" y="1036"/>
                  <a:pt x="2153" y="1034"/>
                  <a:pt x="2150" y="1033"/>
                </a:cubicBezTo>
                <a:cubicBezTo>
                  <a:pt x="2176" y="959"/>
                  <a:pt x="2176" y="959"/>
                  <a:pt x="2176" y="959"/>
                </a:cubicBezTo>
                <a:cubicBezTo>
                  <a:pt x="2208" y="867"/>
                  <a:pt x="2208" y="867"/>
                  <a:pt x="2208" y="867"/>
                </a:cubicBezTo>
                <a:cubicBezTo>
                  <a:pt x="2210" y="868"/>
                  <a:pt x="2212" y="868"/>
                  <a:pt x="2214" y="868"/>
                </a:cubicBezTo>
                <a:cubicBezTo>
                  <a:pt x="2228" y="868"/>
                  <a:pt x="2239" y="857"/>
                  <a:pt x="2239" y="843"/>
                </a:cubicBezTo>
                <a:cubicBezTo>
                  <a:pt x="2239" y="839"/>
                  <a:pt x="2237" y="835"/>
                  <a:pt x="2235" y="831"/>
                </a:cubicBezTo>
                <a:cubicBezTo>
                  <a:pt x="2239" y="829"/>
                  <a:pt x="2239" y="829"/>
                  <a:pt x="2239" y="829"/>
                </a:cubicBezTo>
                <a:cubicBezTo>
                  <a:pt x="2461" y="685"/>
                  <a:pt x="2461" y="685"/>
                  <a:pt x="2461" y="685"/>
                </a:cubicBezTo>
                <a:cubicBezTo>
                  <a:pt x="2462" y="686"/>
                  <a:pt x="2463" y="687"/>
                  <a:pt x="2464" y="688"/>
                </a:cubicBezTo>
                <a:lnTo>
                  <a:pt x="2298" y="877"/>
                </a:lnTo>
                <a:close/>
                <a:moveTo>
                  <a:pt x="2456" y="663"/>
                </a:moveTo>
                <a:cubicBezTo>
                  <a:pt x="2456" y="665"/>
                  <a:pt x="2456" y="667"/>
                  <a:pt x="2456" y="669"/>
                </a:cubicBezTo>
                <a:cubicBezTo>
                  <a:pt x="2456" y="674"/>
                  <a:pt x="2457" y="678"/>
                  <a:pt x="2459" y="682"/>
                </a:cubicBezTo>
                <a:cubicBezTo>
                  <a:pt x="2234" y="829"/>
                  <a:pt x="2234" y="829"/>
                  <a:pt x="2234" y="829"/>
                </a:cubicBezTo>
                <a:cubicBezTo>
                  <a:pt x="2229" y="823"/>
                  <a:pt x="2222" y="819"/>
                  <a:pt x="2214" y="819"/>
                </a:cubicBezTo>
                <a:cubicBezTo>
                  <a:pt x="2212" y="819"/>
                  <a:pt x="2210" y="819"/>
                  <a:pt x="2208" y="820"/>
                </a:cubicBezTo>
                <a:cubicBezTo>
                  <a:pt x="2139" y="624"/>
                  <a:pt x="2139" y="624"/>
                  <a:pt x="2139" y="624"/>
                </a:cubicBezTo>
                <a:cubicBezTo>
                  <a:pt x="2146" y="620"/>
                  <a:pt x="2151" y="615"/>
                  <a:pt x="2152" y="607"/>
                </a:cubicBezTo>
                <a:cubicBezTo>
                  <a:pt x="2388" y="651"/>
                  <a:pt x="2388" y="651"/>
                  <a:pt x="2388" y="651"/>
                </a:cubicBezTo>
                <a:cubicBezTo>
                  <a:pt x="2389" y="652"/>
                  <a:pt x="2389" y="652"/>
                  <a:pt x="2389" y="652"/>
                </a:cubicBezTo>
                <a:cubicBezTo>
                  <a:pt x="2390" y="651"/>
                  <a:pt x="2390" y="651"/>
                  <a:pt x="2390" y="651"/>
                </a:cubicBezTo>
                <a:lnTo>
                  <a:pt x="2456" y="663"/>
                </a:lnTo>
                <a:close/>
                <a:moveTo>
                  <a:pt x="2153" y="604"/>
                </a:moveTo>
                <a:cubicBezTo>
                  <a:pt x="2153" y="603"/>
                  <a:pt x="2153" y="602"/>
                  <a:pt x="2153" y="601"/>
                </a:cubicBezTo>
                <a:cubicBezTo>
                  <a:pt x="2153" y="596"/>
                  <a:pt x="2152" y="591"/>
                  <a:pt x="2149" y="587"/>
                </a:cubicBezTo>
                <a:cubicBezTo>
                  <a:pt x="2247" y="520"/>
                  <a:pt x="2247" y="520"/>
                  <a:pt x="2247" y="520"/>
                </a:cubicBezTo>
                <a:cubicBezTo>
                  <a:pt x="2251" y="526"/>
                  <a:pt x="2258" y="529"/>
                  <a:pt x="2266" y="529"/>
                </a:cubicBezTo>
                <a:cubicBezTo>
                  <a:pt x="2272" y="529"/>
                  <a:pt x="2277" y="528"/>
                  <a:pt x="2281" y="524"/>
                </a:cubicBezTo>
                <a:cubicBezTo>
                  <a:pt x="2385" y="647"/>
                  <a:pt x="2385" y="647"/>
                  <a:pt x="2385" y="647"/>
                </a:cubicBezTo>
                <a:lnTo>
                  <a:pt x="2153" y="604"/>
                </a:lnTo>
                <a:close/>
                <a:moveTo>
                  <a:pt x="2389" y="646"/>
                </a:moveTo>
                <a:cubicBezTo>
                  <a:pt x="2283" y="522"/>
                  <a:pt x="2283" y="522"/>
                  <a:pt x="2283" y="522"/>
                </a:cubicBezTo>
                <a:cubicBezTo>
                  <a:pt x="2288" y="518"/>
                  <a:pt x="2291" y="512"/>
                  <a:pt x="2291" y="505"/>
                </a:cubicBezTo>
                <a:cubicBezTo>
                  <a:pt x="2291" y="504"/>
                  <a:pt x="2291" y="503"/>
                  <a:pt x="2291" y="503"/>
                </a:cubicBezTo>
                <a:cubicBezTo>
                  <a:pt x="2458" y="477"/>
                  <a:pt x="2458" y="477"/>
                  <a:pt x="2458" y="477"/>
                </a:cubicBezTo>
                <a:cubicBezTo>
                  <a:pt x="2460" y="482"/>
                  <a:pt x="2463" y="486"/>
                  <a:pt x="2468" y="488"/>
                </a:cubicBezTo>
                <a:lnTo>
                  <a:pt x="2389" y="646"/>
                </a:lnTo>
                <a:close/>
                <a:moveTo>
                  <a:pt x="2562" y="12"/>
                </a:moveTo>
                <a:cubicBezTo>
                  <a:pt x="2490" y="445"/>
                  <a:pt x="2490" y="445"/>
                  <a:pt x="2490" y="445"/>
                </a:cubicBezTo>
                <a:cubicBezTo>
                  <a:pt x="2487" y="443"/>
                  <a:pt x="2484" y="443"/>
                  <a:pt x="2480" y="443"/>
                </a:cubicBezTo>
                <a:cubicBezTo>
                  <a:pt x="2480" y="443"/>
                  <a:pt x="2480" y="443"/>
                  <a:pt x="2480" y="443"/>
                </a:cubicBezTo>
                <a:cubicBezTo>
                  <a:pt x="2366" y="251"/>
                  <a:pt x="2366" y="251"/>
                  <a:pt x="2366" y="251"/>
                </a:cubicBezTo>
                <a:cubicBezTo>
                  <a:pt x="2373" y="247"/>
                  <a:pt x="2378" y="239"/>
                  <a:pt x="2378" y="230"/>
                </a:cubicBezTo>
                <a:cubicBezTo>
                  <a:pt x="2378" y="226"/>
                  <a:pt x="2378" y="223"/>
                  <a:pt x="2377" y="221"/>
                </a:cubicBezTo>
                <a:lnTo>
                  <a:pt x="2562" y="12"/>
                </a:lnTo>
                <a:close/>
                <a:moveTo>
                  <a:pt x="2333" y="242"/>
                </a:moveTo>
                <a:cubicBezTo>
                  <a:pt x="2336" y="248"/>
                  <a:pt x="2342" y="252"/>
                  <a:pt x="2349" y="254"/>
                </a:cubicBezTo>
                <a:cubicBezTo>
                  <a:pt x="2272" y="481"/>
                  <a:pt x="2272" y="481"/>
                  <a:pt x="2272" y="481"/>
                </a:cubicBezTo>
                <a:cubicBezTo>
                  <a:pt x="2270" y="480"/>
                  <a:pt x="2268" y="480"/>
                  <a:pt x="2266" y="480"/>
                </a:cubicBezTo>
                <a:cubicBezTo>
                  <a:pt x="2258" y="480"/>
                  <a:pt x="2251" y="484"/>
                  <a:pt x="2247" y="490"/>
                </a:cubicBezTo>
                <a:cubicBezTo>
                  <a:pt x="2062" y="369"/>
                  <a:pt x="2062" y="369"/>
                  <a:pt x="2062" y="369"/>
                </a:cubicBezTo>
                <a:cubicBezTo>
                  <a:pt x="2067" y="362"/>
                  <a:pt x="2069" y="353"/>
                  <a:pt x="2069" y="344"/>
                </a:cubicBezTo>
                <a:cubicBezTo>
                  <a:pt x="2069" y="339"/>
                  <a:pt x="2069" y="334"/>
                  <a:pt x="2067" y="330"/>
                </a:cubicBezTo>
                <a:lnTo>
                  <a:pt x="2333" y="242"/>
                </a:lnTo>
                <a:close/>
                <a:moveTo>
                  <a:pt x="2128" y="79"/>
                </a:moveTo>
                <a:cubicBezTo>
                  <a:pt x="2131" y="85"/>
                  <a:pt x="2136" y="89"/>
                  <a:pt x="2142" y="91"/>
                </a:cubicBezTo>
                <a:cubicBezTo>
                  <a:pt x="2039" y="302"/>
                  <a:pt x="2039" y="302"/>
                  <a:pt x="2039" y="302"/>
                </a:cubicBezTo>
                <a:cubicBezTo>
                  <a:pt x="2035" y="300"/>
                  <a:pt x="2030" y="299"/>
                  <a:pt x="2025" y="299"/>
                </a:cubicBezTo>
                <a:cubicBezTo>
                  <a:pt x="2002" y="299"/>
                  <a:pt x="1984" y="316"/>
                  <a:pt x="1981" y="338"/>
                </a:cubicBezTo>
                <a:cubicBezTo>
                  <a:pt x="1326" y="278"/>
                  <a:pt x="1326" y="278"/>
                  <a:pt x="1326" y="278"/>
                </a:cubicBezTo>
                <a:cubicBezTo>
                  <a:pt x="1326" y="277"/>
                  <a:pt x="1326" y="277"/>
                  <a:pt x="1326" y="277"/>
                </a:cubicBezTo>
                <a:cubicBezTo>
                  <a:pt x="1326" y="276"/>
                  <a:pt x="1325" y="274"/>
                  <a:pt x="1325" y="273"/>
                </a:cubicBezTo>
                <a:lnTo>
                  <a:pt x="2128" y="79"/>
                </a:lnTo>
                <a:close/>
                <a:moveTo>
                  <a:pt x="1277" y="279"/>
                </a:moveTo>
                <a:cubicBezTo>
                  <a:pt x="772" y="350"/>
                  <a:pt x="772" y="350"/>
                  <a:pt x="772" y="350"/>
                </a:cubicBezTo>
                <a:cubicBezTo>
                  <a:pt x="769" y="340"/>
                  <a:pt x="759" y="332"/>
                  <a:pt x="748" y="332"/>
                </a:cubicBezTo>
                <a:cubicBezTo>
                  <a:pt x="748" y="332"/>
                  <a:pt x="747" y="332"/>
                  <a:pt x="747" y="332"/>
                </a:cubicBezTo>
                <a:cubicBezTo>
                  <a:pt x="802" y="110"/>
                  <a:pt x="802" y="110"/>
                  <a:pt x="802" y="110"/>
                </a:cubicBezTo>
                <a:cubicBezTo>
                  <a:pt x="1277" y="271"/>
                  <a:pt x="1277" y="271"/>
                  <a:pt x="1277" y="271"/>
                </a:cubicBezTo>
                <a:cubicBezTo>
                  <a:pt x="1277" y="273"/>
                  <a:pt x="1276" y="275"/>
                  <a:pt x="1276" y="277"/>
                </a:cubicBezTo>
                <a:cubicBezTo>
                  <a:pt x="1276" y="278"/>
                  <a:pt x="1277" y="278"/>
                  <a:pt x="1277" y="279"/>
                </a:cubicBezTo>
                <a:close/>
                <a:moveTo>
                  <a:pt x="743" y="332"/>
                </a:moveTo>
                <a:cubicBezTo>
                  <a:pt x="732" y="334"/>
                  <a:pt x="723" y="344"/>
                  <a:pt x="723" y="356"/>
                </a:cubicBezTo>
                <a:cubicBezTo>
                  <a:pt x="723" y="361"/>
                  <a:pt x="725" y="365"/>
                  <a:pt x="727" y="369"/>
                </a:cubicBezTo>
                <a:cubicBezTo>
                  <a:pt x="527" y="602"/>
                  <a:pt x="527" y="602"/>
                  <a:pt x="527" y="602"/>
                </a:cubicBezTo>
                <a:cubicBezTo>
                  <a:pt x="525" y="601"/>
                  <a:pt x="524" y="600"/>
                  <a:pt x="523" y="599"/>
                </a:cubicBezTo>
                <a:cubicBezTo>
                  <a:pt x="797" y="120"/>
                  <a:pt x="797" y="120"/>
                  <a:pt x="797" y="120"/>
                </a:cubicBezTo>
                <a:lnTo>
                  <a:pt x="743" y="332"/>
                </a:lnTo>
                <a:close/>
                <a:moveTo>
                  <a:pt x="797" y="112"/>
                </a:moveTo>
                <a:cubicBezTo>
                  <a:pt x="520" y="598"/>
                  <a:pt x="520" y="598"/>
                  <a:pt x="520" y="598"/>
                </a:cubicBezTo>
                <a:cubicBezTo>
                  <a:pt x="514" y="594"/>
                  <a:pt x="507" y="592"/>
                  <a:pt x="499" y="592"/>
                </a:cubicBezTo>
                <a:cubicBezTo>
                  <a:pt x="493" y="592"/>
                  <a:pt x="487" y="594"/>
                  <a:pt x="482" y="596"/>
                </a:cubicBezTo>
                <a:cubicBezTo>
                  <a:pt x="357" y="321"/>
                  <a:pt x="357" y="321"/>
                  <a:pt x="357" y="321"/>
                </a:cubicBezTo>
                <a:cubicBezTo>
                  <a:pt x="365" y="317"/>
                  <a:pt x="370" y="309"/>
                  <a:pt x="370" y="299"/>
                </a:cubicBezTo>
                <a:cubicBezTo>
                  <a:pt x="370" y="297"/>
                  <a:pt x="370" y="294"/>
                  <a:pt x="369" y="291"/>
                </a:cubicBezTo>
                <a:lnTo>
                  <a:pt x="797" y="112"/>
                </a:lnTo>
                <a:close/>
                <a:moveTo>
                  <a:pt x="338" y="323"/>
                </a:moveTo>
                <a:cubicBezTo>
                  <a:pt x="340" y="323"/>
                  <a:pt x="343" y="324"/>
                  <a:pt x="346" y="324"/>
                </a:cubicBezTo>
                <a:cubicBezTo>
                  <a:pt x="349" y="324"/>
                  <a:pt x="352" y="323"/>
                  <a:pt x="354" y="322"/>
                </a:cubicBezTo>
                <a:cubicBezTo>
                  <a:pt x="479" y="597"/>
                  <a:pt x="479" y="597"/>
                  <a:pt x="479" y="597"/>
                </a:cubicBezTo>
                <a:cubicBezTo>
                  <a:pt x="465" y="604"/>
                  <a:pt x="455" y="620"/>
                  <a:pt x="455" y="637"/>
                </a:cubicBezTo>
                <a:cubicBezTo>
                  <a:pt x="455" y="640"/>
                  <a:pt x="455" y="643"/>
                  <a:pt x="456" y="646"/>
                </a:cubicBezTo>
                <a:cubicBezTo>
                  <a:pt x="175" y="712"/>
                  <a:pt x="175" y="712"/>
                  <a:pt x="175" y="712"/>
                </a:cubicBezTo>
                <a:lnTo>
                  <a:pt x="338" y="323"/>
                </a:lnTo>
                <a:close/>
                <a:moveTo>
                  <a:pt x="178" y="715"/>
                </a:moveTo>
                <a:cubicBezTo>
                  <a:pt x="456" y="649"/>
                  <a:pt x="456" y="649"/>
                  <a:pt x="456" y="649"/>
                </a:cubicBezTo>
                <a:cubicBezTo>
                  <a:pt x="462" y="668"/>
                  <a:pt x="479" y="681"/>
                  <a:pt x="499" y="681"/>
                </a:cubicBezTo>
                <a:cubicBezTo>
                  <a:pt x="504" y="681"/>
                  <a:pt x="508" y="681"/>
                  <a:pt x="512" y="679"/>
                </a:cubicBezTo>
                <a:cubicBezTo>
                  <a:pt x="570" y="840"/>
                  <a:pt x="570" y="840"/>
                  <a:pt x="570" y="840"/>
                </a:cubicBezTo>
                <a:cubicBezTo>
                  <a:pt x="561" y="841"/>
                  <a:pt x="554" y="847"/>
                  <a:pt x="551" y="854"/>
                </a:cubicBezTo>
                <a:lnTo>
                  <a:pt x="178" y="715"/>
                </a:lnTo>
                <a:close/>
                <a:moveTo>
                  <a:pt x="560" y="884"/>
                </a:moveTo>
                <a:cubicBezTo>
                  <a:pt x="562" y="886"/>
                  <a:pt x="564" y="887"/>
                  <a:pt x="567" y="888"/>
                </a:cubicBezTo>
                <a:cubicBezTo>
                  <a:pt x="481" y="1111"/>
                  <a:pt x="481" y="1111"/>
                  <a:pt x="481" y="1111"/>
                </a:cubicBezTo>
                <a:cubicBezTo>
                  <a:pt x="479" y="1111"/>
                  <a:pt x="477" y="1110"/>
                  <a:pt x="474" y="1110"/>
                </a:cubicBezTo>
                <a:cubicBezTo>
                  <a:pt x="462" y="1110"/>
                  <a:pt x="452" y="1119"/>
                  <a:pt x="450" y="1130"/>
                </a:cubicBezTo>
                <a:cubicBezTo>
                  <a:pt x="246" y="1105"/>
                  <a:pt x="246" y="1105"/>
                  <a:pt x="246" y="1105"/>
                </a:cubicBezTo>
                <a:lnTo>
                  <a:pt x="560" y="884"/>
                </a:lnTo>
                <a:close/>
                <a:moveTo>
                  <a:pt x="450" y="1133"/>
                </a:moveTo>
                <a:cubicBezTo>
                  <a:pt x="450" y="1134"/>
                  <a:pt x="450" y="1134"/>
                  <a:pt x="450" y="1135"/>
                </a:cubicBezTo>
                <a:cubicBezTo>
                  <a:pt x="450" y="1148"/>
                  <a:pt x="461" y="1159"/>
                  <a:pt x="474" y="1159"/>
                </a:cubicBezTo>
                <a:cubicBezTo>
                  <a:pt x="486" y="1159"/>
                  <a:pt x="496" y="1151"/>
                  <a:pt x="498" y="1139"/>
                </a:cubicBezTo>
                <a:cubicBezTo>
                  <a:pt x="573" y="1149"/>
                  <a:pt x="573" y="1149"/>
                  <a:pt x="573" y="1149"/>
                </a:cubicBezTo>
                <a:cubicBezTo>
                  <a:pt x="661" y="1160"/>
                  <a:pt x="661" y="1160"/>
                  <a:pt x="661" y="1160"/>
                </a:cubicBezTo>
                <a:cubicBezTo>
                  <a:pt x="661" y="1161"/>
                  <a:pt x="661" y="1162"/>
                  <a:pt x="661" y="1162"/>
                </a:cubicBezTo>
                <a:cubicBezTo>
                  <a:pt x="661" y="1172"/>
                  <a:pt x="666" y="1180"/>
                  <a:pt x="674" y="1184"/>
                </a:cubicBezTo>
                <a:cubicBezTo>
                  <a:pt x="562" y="1436"/>
                  <a:pt x="562" y="1436"/>
                  <a:pt x="562" y="1436"/>
                </a:cubicBezTo>
                <a:cubicBezTo>
                  <a:pt x="556" y="1433"/>
                  <a:pt x="549" y="1431"/>
                  <a:pt x="541" y="1431"/>
                </a:cubicBezTo>
                <a:cubicBezTo>
                  <a:pt x="529" y="1431"/>
                  <a:pt x="518" y="1436"/>
                  <a:pt x="510" y="1444"/>
                </a:cubicBezTo>
                <a:cubicBezTo>
                  <a:pt x="363" y="1258"/>
                  <a:pt x="363" y="1258"/>
                  <a:pt x="363" y="1258"/>
                </a:cubicBezTo>
                <a:cubicBezTo>
                  <a:pt x="369" y="1254"/>
                  <a:pt x="373" y="1246"/>
                  <a:pt x="373" y="1239"/>
                </a:cubicBezTo>
                <a:cubicBezTo>
                  <a:pt x="373" y="1225"/>
                  <a:pt x="362" y="1214"/>
                  <a:pt x="348" y="1214"/>
                </a:cubicBezTo>
                <a:cubicBezTo>
                  <a:pt x="342" y="1214"/>
                  <a:pt x="337" y="1216"/>
                  <a:pt x="333" y="1219"/>
                </a:cubicBezTo>
                <a:cubicBezTo>
                  <a:pt x="245" y="1108"/>
                  <a:pt x="245" y="1108"/>
                  <a:pt x="245" y="1108"/>
                </a:cubicBezTo>
                <a:lnTo>
                  <a:pt x="450" y="1133"/>
                </a:lnTo>
                <a:close/>
                <a:moveTo>
                  <a:pt x="334" y="1258"/>
                </a:moveTo>
                <a:cubicBezTo>
                  <a:pt x="338" y="1261"/>
                  <a:pt x="342" y="1263"/>
                  <a:pt x="348" y="1263"/>
                </a:cubicBezTo>
                <a:cubicBezTo>
                  <a:pt x="442" y="1872"/>
                  <a:pt x="442" y="1872"/>
                  <a:pt x="442" y="1872"/>
                </a:cubicBezTo>
                <a:cubicBezTo>
                  <a:pt x="437" y="1873"/>
                  <a:pt x="433" y="1875"/>
                  <a:pt x="430" y="1878"/>
                </a:cubicBezTo>
                <a:cubicBezTo>
                  <a:pt x="97" y="1583"/>
                  <a:pt x="97" y="1583"/>
                  <a:pt x="97" y="1583"/>
                </a:cubicBezTo>
                <a:lnTo>
                  <a:pt x="334" y="1258"/>
                </a:lnTo>
                <a:close/>
                <a:moveTo>
                  <a:pt x="77" y="2025"/>
                </a:moveTo>
                <a:cubicBezTo>
                  <a:pt x="96" y="1587"/>
                  <a:pt x="96" y="1587"/>
                  <a:pt x="96" y="1587"/>
                </a:cubicBezTo>
                <a:cubicBezTo>
                  <a:pt x="427" y="1882"/>
                  <a:pt x="427" y="1882"/>
                  <a:pt x="427" y="1882"/>
                </a:cubicBezTo>
                <a:cubicBezTo>
                  <a:pt x="424" y="1886"/>
                  <a:pt x="423" y="1891"/>
                  <a:pt x="423" y="1896"/>
                </a:cubicBezTo>
                <a:cubicBezTo>
                  <a:pt x="423" y="1898"/>
                  <a:pt x="423" y="1900"/>
                  <a:pt x="423" y="1902"/>
                </a:cubicBezTo>
                <a:cubicBezTo>
                  <a:pt x="380" y="1918"/>
                  <a:pt x="380" y="1918"/>
                  <a:pt x="380" y="1918"/>
                </a:cubicBezTo>
                <a:cubicBezTo>
                  <a:pt x="376" y="1909"/>
                  <a:pt x="367" y="1903"/>
                  <a:pt x="357" y="1903"/>
                </a:cubicBezTo>
                <a:cubicBezTo>
                  <a:pt x="344" y="1903"/>
                  <a:pt x="333" y="1914"/>
                  <a:pt x="333" y="1928"/>
                </a:cubicBezTo>
                <a:cubicBezTo>
                  <a:pt x="333" y="1930"/>
                  <a:pt x="333" y="1932"/>
                  <a:pt x="333" y="1934"/>
                </a:cubicBezTo>
                <a:lnTo>
                  <a:pt x="77" y="2025"/>
                </a:lnTo>
                <a:close/>
                <a:moveTo>
                  <a:pt x="161" y="2507"/>
                </a:moveTo>
                <a:cubicBezTo>
                  <a:pt x="158" y="2504"/>
                  <a:pt x="155" y="2502"/>
                  <a:pt x="150" y="2501"/>
                </a:cubicBezTo>
                <a:cubicBezTo>
                  <a:pt x="349" y="1951"/>
                  <a:pt x="349" y="1951"/>
                  <a:pt x="349" y="1951"/>
                </a:cubicBezTo>
                <a:cubicBezTo>
                  <a:pt x="352" y="1952"/>
                  <a:pt x="354" y="1953"/>
                  <a:pt x="357" y="1953"/>
                </a:cubicBezTo>
                <a:cubicBezTo>
                  <a:pt x="361" y="1953"/>
                  <a:pt x="364" y="1952"/>
                  <a:pt x="367" y="1951"/>
                </a:cubicBezTo>
                <a:cubicBezTo>
                  <a:pt x="400" y="2008"/>
                  <a:pt x="400" y="2008"/>
                  <a:pt x="400" y="2008"/>
                </a:cubicBezTo>
                <a:cubicBezTo>
                  <a:pt x="394" y="2013"/>
                  <a:pt x="390" y="2020"/>
                  <a:pt x="390" y="2028"/>
                </a:cubicBezTo>
                <a:cubicBezTo>
                  <a:pt x="390" y="2041"/>
                  <a:pt x="401" y="2052"/>
                  <a:pt x="415" y="2052"/>
                </a:cubicBezTo>
                <a:cubicBezTo>
                  <a:pt x="418" y="2052"/>
                  <a:pt x="421" y="2051"/>
                  <a:pt x="424" y="2050"/>
                </a:cubicBezTo>
                <a:cubicBezTo>
                  <a:pt x="540" y="2254"/>
                  <a:pt x="540" y="2254"/>
                  <a:pt x="540" y="2254"/>
                </a:cubicBezTo>
                <a:cubicBezTo>
                  <a:pt x="529" y="2257"/>
                  <a:pt x="522" y="2267"/>
                  <a:pt x="522" y="2278"/>
                </a:cubicBezTo>
                <a:cubicBezTo>
                  <a:pt x="522" y="2282"/>
                  <a:pt x="523" y="2286"/>
                  <a:pt x="525" y="2290"/>
                </a:cubicBezTo>
                <a:cubicBezTo>
                  <a:pt x="344" y="2398"/>
                  <a:pt x="344" y="2398"/>
                  <a:pt x="344" y="2398"/>
                </a:cubicBezTo>
                <a:cubicBezTo>
                  <a:pt x="339" y="2392"/>
                  <a:pt x="332" y="2388"/>
                  <a:pt x="324" y="2388"/>
                </a:cubicBezTo>
                <a:cubicBezTo>
                  <a:pt x="311" y="2388"/>
                  <a:pt x="300" y="2399"/>
                  <a:pt x="300" y="2413"/>
                </a:cubicBezTo>
                <a:cubicBezTo>
                  <a:pt x="300" y="2417"/>
                  <a:pt x="301" y="2420"/>
                  <a:pt x="302" y="2423"/>
                </a:cubicBezTo>
                <a:lnTo>
                  <a:pt x="161" y="2507"/>
                </a:lnTo>
                <a:close/>
                <a:moveTo>
                  <a:pt x="526" y="2293"/>
                </a:moveTo>
                <a:cubicBezTo>
                  <a:pt x="531" y="2299"/>
                  <a:pt x="538" y="2303"/>
                  <a:pt x="546" y="2303"/>
                </a:cubicBezTo>
                <a:cubicBezTo>
                  <a:pt x="553" y="2303"/>
                  <a:pt x="559" y="2300"/>
                  <a:pt x="563" y="2296"/>
                </a:cubicBezTo>
                <a:cubicBezTo>
                  <a:pt x="672" y="2487"/>
                  <a:pt x="672" y="2487"/>
                  <a:pt x="672" y="2487"/>
                </a:cubicBezTo>
                <a:cubicBezTo>
                  <a:pt x="666" y="2491"/>
                  <a:pt x="661" y="2499"/>
                  <a:pt x="661" y="2507"/>
                </a:cubicBezTo>
                <a:cubicBezTo>
                  <a:pt x="661" y="2513"/>
                  <a:pt x="663" y="2518"/>
                  <a:pt x="666" y="2522"/>
                </a:cubicBezTo>
                <a:cubicBezTo>
                  <a:pt x="498" y="2666"/>
                  <a:pt x="498" y="2666"/>
                  <a:pt x="498" y="2666"/>
                </a:cubicBezTo>
                <a:cubicBezTo>
                  <a:pt x="494" y="2661"/>
                  <a:pt x="487" y="2658"/>
                  <a:pt x="480" y="2658"/>
                </a:cubicBezTo>
                <a:cubicBezTo>
                  <a:pt x="477" y="2658"/>
                  <a:pt x="474" y="2658"/>
                  <a:pt x="471" y="2659"/>
                </a:cubicBezTo>
                <a:cubicBezTo>
                  <a:pt x="340" y="2432"/>
                  <a:pt x="340" y="2432"/>
                  <a:pt x="340" y="2432"/>
                </a:cubicBezTo>
                <a:cubicBezTo>
                  <a:pt x="345" y="2428"/>
                  <a:pt x="349" y="2421"/>
                  <a:pt x="349" y="2413"/>
                </a:cubicBezTo>
                <a:cubicBezTo>
                  <a:pt x="349" y="2409"/>
                  <a:pt x="348" y="2404"/>
                  <a:pt x="346" y="2401"/>
                </a:cubicBezTo>
                <a:lnTo>
                  <a:pt x="526" y="2293"/>
                </a:lnTo>
                <a:close/>
                <a:moveTo>
                  <a:pt x="49" y="2851"/>
                </a:moveTo>
                <a:cubicBezTo>
                  <a:pt x="49" y="2845"/>
                  <a:pt x="46" y="2839"/>
                  <a:pt x="42" y="2835"/>
                </a:cubicBezTo>
                <a:cubicBezTo>
                  <a:pt x="316" y="2436"/>
                  <a:pt x="316" y="2436"/>
                  <a:pt x="316" y="2436"/>
                </a:cubicBezTo>
                <a:cubicBezTo>
                  <a:pt x="319" y="2437"/>
                  <a:pt x="321" y="2438"/>
                  <a:pt x="324" y="2438"/>
                </a:cubicBezTo>
                <a:cubicBezTo>
                  <a:pt x="329" y="2438"/>
                  <a:pt x="334" y="2436"/>
                  <a:pt x="338" y="2434"/>
                </a:cubicBezTo>
                <a:cubicBezTo>
                  <a:pt x="468" y="2661"/>
                  <a:pt x="468" y="2661"/>
                  <a:pt x="468" y="2661"/>
                </a:cubicBezTo>
                <a:cubicBezTo>
                  <a:pt x="461" y="2665"/>
                  <a:pt x="456" y="2673"/>
                  <a:pt x="456" y="2682"/>
                </a:cubicBezTo>
                <a:cubicBezTo>
                  <a:pt x="456" y="2685"/>
                  <a:pt x="456" y="2688"/>
                  <a:pt x="457" y="2690"/>
                </a:cubicBezTo>
                <a:lnTo>
                  <a:pt x="49" y="2851"/>
                </a:lnTo>
                <a:close/>
                <a:moveTo>
                  <a:pt x="912" y="3077"/>
                </a:moveTo>
                <a:cubicBezTo>
                  <a:pt x="906" y="3081"/>
                  <a:pt x="901" y="3087"/>
                  <a:pt x="900" y="3094"/>
                </a:cubicBezTo>
                <a:cubicBezTo>
                  <a:pt x="58" y="3065"/>
                  <a:pt x="58" y="3065"/>
                  <a:pt x="58" y="3065"/>
                </a:cubicBezTo>
                <a:cubicBezTo>
                  <a:pt x="59" y="3064"/>
                  <a:pt x="59" y="3063"/>
                  <a:pt x="59" y="3062"/>
                </a:cubicBezTo>
                <a:cubicBezTo>
                  <a:pt x="59" y="3057"/>
                  <a:pt x="57" y="3053"/>
                  <a:pt x="55" y="3049"/>
                </a:cubicBezTo>
                <a:cubicBezTo>
                  <a:pt x="463" y="2700"/>
                  <a:pt x="463" y="2700"/>
                  <a:pt x="463" y="2700"/>
                </a:cubicBezTo>
                <a:cubicBezTo>
                  <a:pt x="468" y="2704"/>
                  <a:pt x="474" y="2707"/>
                  <a:pt x="480" y="2707"/>
                </a:cubicBezTo>
                <a:cubicBezTo>
                  <a:pt x="494" y="2707"/>
                  <a:pt x="505" y="2696"/>
                  <a:pt x="505" y="2682"/>
                </a:cubicBezTo>
                <a:cubicBezTo>
                  <a:pt x="505" y="2677"/>
                  <a:pt x="503" y="2672"/>
                  <a:pt x="500" y="2668"/>
                </a:cubicBezTo>
                <a:cubicBezTo>
                  <a:pt x="668" y="2525"/>
                  <a:pt x="668" y="2525"/>
                  <a:pt x="668" y="2525"/>
                </a:cubicBezTo>
                <a:cubicBezTo>
                  <a:pt x="673" y="2529"/>
                  <a:pt x="679" y="2532"/>
                  <a:pt x="686" y="2532"/>
                </a:cubicBezTo>
                <a:cubicBezTo>
                  <a:pt x="688" y="2532"/>
                  <a:pt x="691" y="2532"/>
                  <a:pt x="693" y="2531"/>
                </a:cubicBezTo>
                <a:cubicBezTo>
                  <a:pt x="709" y="2572"/>
                  <a:pt x="745" y="2662"/>
                  <a:pt x="784" y="2759"/>
                </a:cubicBezTo>
                <a:cubicBezTo>
                  <a:pt x="779" y="2764"/>
                  <a:pt x="776" y="2770"/>
                  <a:pt x="776" y="2777"/>
                </a:cubicBezTo>
                <a:cubicBezTo>
                  <a:pt x="776" y="2791"/>
                  <a:pt x="787" y="2802"/>
                  <a:pt x="800" y="2802"/>
                </a:cubicBezTo>
                <a:cubicBezTo>
                  <a:pt x="800" y="2802"/>
                  <a:pt x="801" y="2802"/>
                  <a:pt x="801" y="2802"/>
                </a:cubicBezTo>
                <a:cubicBezTo>
                  <a:pt x="847" y="2917"/>
                  <a:pt x="893" y="3031"/>
                  <a:pt x="912" y="3077"/>
                </a:cubicBezTo>
                <a:close/>
                <a:moveTo>
                  <a:pt x="1593" y="3077"/>
                </a:moveTo>
                <a:cubicBezTo>
                  <a:pt x="1588" y="3082"/>
                  <a:pt x="1585" y="3088"/>
                  <a:pt x="1585" y="3096"/>
                </a:cubicBezTo>
                <a:cubicBezTo>
                  <a:pt x="1585" y="3102"/>
                  <a:pt x="1587" y="3108"/>
                  <a:pt x="1591" y="3113"/>
                </a:cubicBezTo>
                <a:cubicBezTo>
                  <a:pt x="1196" y="3338"/>
                  <a:pt x="1196" y="3338"/>
                  <a:pt x="1196" y="3338"/>
                </a:cubicBezTo>
                <a:cubicBezTo>
                  <a:pt x="1314" y="2827"/>
                  <a:pt x="1314" y="2827"/>
                  <a:pt x="1314" y="2827"/>
                </a:cubicBezTo>
                <a:cubicBezTo>
                  <a:pt x="1323" y="2826"/>
                  <a:pt x="1330" y="2822"/>
                  <a:pt x="1334" y="2815"/>
                </a:cubicBezTo>
                <a:lnTo>
                  <a:pt x="1593" y="3077"/>
                </a:lnTo>
                <a:close/>
                <a:moveTo>
                  <a:pt x="1336" y="2796"/>
                </a:moveTo>
                <a:cubicBezTo>
                  <a:pt x="1334" y="2786"/>
                  <a:pt x="1324" y="2778"/>
                  <a:pt x="1313" y="2778"/>
                </a:cubicBezTo>
                <a:cubicBezTo>
                  <a:pt x="1302" y="2778"/>
                  <a:pt x="1292" y="2785"/>
                  <a:pt x="1289" y="2795"/>
                </a:cubicBezTo>
                <a:cubicBezTo>
                  <a:pt x="825" y="2778"/>
                  <a:pt x="825" y="2778"/>
                  <a:pt x="825" y="2778"/>
                </a:cubicBezTo>
                <a:cubicBezTo>
                  <a:pt x="825" y="2778"/>
                  <a:pt x="825" y="2778"/>
                  <a:pt x="825" y="2777"/>
                </a:cubicBezTo>
                <a:cubicBezTo>
                  <a:pt x="825" y="2771"/>
                  <a:pt x="823" y="2766"/>
                  <a:pt x="819" y="2761"/>
                </a:cubicBezTo>
                <a:cubicBezTo>
                  <a:pt x="1430" y="2238"/>
                  <a:pt x="1430" y="2238"/>
                  <a:pt x="1430" y="2238"/>
                </a:cubicBezTo>
                <a:cubicBezTo>
                  <a:pt x="1433" y="2241"/>
                  <a:pt x="1438" y="2242"/>
                  <a:pt x="1443" y="2242"/>
                </a:cubicBezTo>
                <a:cubicBezTo>
                  <a:pt x="1446" y="2242"/>
                  <a:pt x="1450" y="2241"/>
                  <a:pt x="1453" y="2240"/>
                </a:cubicBezTo>
                <a:cubicBezTo>
                  <a:pt x="1470" y="2283"/>
                  <a:pt x="1515" y="2396"/>
                  <a:pt x="1560" y="2509"/>
                </a:cubicBezTo>
                <a:cubicBezTo>
                  <a:pt x="1559" y="2512"/>
                  <a:pt x="1558" y="2516"/>
                  <a:pt x="1558" y="2519"/>
                </a:cubicBezTo>
                <a:cubicBezTo>
                  <a:pt x="1558" y="2529"/>
                  <a:pt x="1565" y="2538"/>
                  <a:pt x="1574" y="2542"/>
                </a:cubicBezTo>
                <a:cubicBezTo>
                  <a:pt x="1612" y="2638"/>
                  <a:pt x="1650" y="2730"/>
                  <a:pt x="1669" y="2778"/>
                </a:cubicBezTo>
                <a:cubicBezTo>
                  <a:pt x="1659" y="2781"/>
                  <a:pt x="1652" y="2791"/>
                  <a:pt x="1652" y="2802"/>
                </a:cubicBezTo>
                <a:cubicBezTo>
                  <a:pt x="1652" y="2804"/>
                  <a:pt x="1652" y="2806"/>
                  <a:pt x="1653" y="2808"/>
                </a:cubicBezTo>
                <a:lnTo>
                  <a:pt x="1336" y="2796"/>
                </a:lnTo>
                <a:close/>
                <a:moveTo>
                  <a:pt x="2010" y="3027"/>
                </a:moveTo>
                <a:cubicBezTo>
                  <a:pt x="2006" y="3024"/>
                  <a:pt x="2001" y="3022"/>
                  <a:pt x="1995" y="3022"/>
                </a:cubicBezTo>
                <a:cubicBezTo>
                  <a:pt x="1990" y="3022"/>
                  <a:pt x="1986" y="3024"/>
                  <a:pt x="1982" y="3026"/>
                </a:cubicBezTo>
                <a:cubicBezTo>
                  <a:pt x="1697" y="2814"/>
                  <a:pt x="1697" y="2814"/>
                  <a:pt x="1697" y="2814"/>
                </a:cubicBezTo>
                <a:cubicBezTo>
                  <a:pt x="1700" y="2811"/>
                  <a:pt x="1701" y="2806"/>
                  <a:pt x="1701" y="2802"/>
                </a:cubicBezTo>
                <a:cubicBezTo>
                  <a:pt x="1701" y="2801"/>
                  <a:pt x="1701" y="2801"/>
                  <a:pt x="1701" y="2801"/>
                </a:cubicBezTo>
                <a:cubicBezTo>
                  <a:pt x="1841" y="2743"/>
                  <a:pt x="1841" y="2743"/>
                  <a:pt x="1841" y="2743"/>
                </a:cubicBezTo>
                <a:cubicBezTo>
                  <a:pt x="1845" y="2749"/>
                  <a:pt x="1853" y="2753"/>
                  <a:pt x="1861" y="2753"/>
                </a:cubicBezTo>
                <a:cubicBezTo>
                  <a:pt x="1875" y="2753"/>
                  <a:pt x="1886" y="2742"/>
                  <a:pt x="1886" y="2729"/>
                </a:cubicBezTo>
                <a:cubicBezTo>
                  <a:pt x="1886" y="2727"/>
                  <a:pt x="1885" y="2726"/>
                  <a:pt x="1885" y="2724"/>
                </a:cubicBezTo>
                <a:cubicBezTo>
                  <a:pt x="2247" y="2573"/>
                  <a:pt x="2247" y="2573"/>
                  <a:pt x="2247" y="2573"/>
                </a:cubicBezTo>
                <a:cubicBezTo>
                  <a:pt x="2250" y="2578"/>
                  <a:pt x="2254" y="2582"/>
                  <a:pt x="2259" y="2584"/>
                </a:cubicBezTo>
                <a:lnTo>
                  <a:pt x="2010" y="3027"/>
                </a:lnTo>
                <a:close/>
                <a:moveTo>
                  <a:pt x="2385" y="3008"/>
                </a:moveTo>
                <a:cubicBezTo>
                  <a:pt x="2281" y="2582"/>
                  <a:pt x="2281" y="2582"/>
                  <a:pt x="2281" y="2582"/>
                </a:cubicBezTo>
                <a:cubicBezTo>
                  <a:pt x="2284" y="2580"/>
                  <a:pt x="2287" y="2577"/>
                  <a:pt x="2289" y="2574"/>
                </a:cubicBezTo>
                <a:cubicBezTo>
                  <a:pt x="2774" y="2940"/>
                  <a:pt x="2774" y="2940"/>
                  <a:pt x="2774" y="2940"/>
                </a:cubicBezTo>
                <a:cubicBezTo>
                  <a:pt x="2403" y="3024"/>
                  <a:pt x="2403" y="3024"/>
                  <a:pt x="2403" y="3024"/>
                </a:cubicBezTo>
                <a:cubicBezTo>
                  <a:pt x="2400" y="3016"/>
                  <a:pt x="2393" y="3010"/>
                  <a:pt x="2385" y="3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0" name="Freeform 252"/>
          <p:cNvSpPr>
            <a:spLocks noEditPoints="1"/>
          </p:cNvSpPr>
          <p:nvPr/>
        </p:nvSpPr>
        <p:spPr bwMode="auto">
          <a:xfrm>
            <a:off x="6904925" y="-203199"/>
            <a:ext cx="6095118" cy="7223760"/>
          </a:xfrm>
          <a:custGeom>
            <a:avLst/>
            <a:gdLst>
              <a:gd name="T0" fmla="*/ 2116 w 2822"/>
              <a:gd name="T1" fmla="*/ 1741 h 3345"/>
              <a:gd name="T2" fmla="*/ 2299 w 2822"/>
              <a:gd name="T3" fmla="*/ 914 h 3345"/>
              <a:gd name="T4" fmla="*/ 2329 w 2822"/>
              <a:gd name="T5" fmla="*/ 230 h 3345"/>
              <a:gd name="T6" fmla="*/ 800 w 2822"/>
              <a:gd name="T7" fmla="*/ 106 h 3345"/>
              <a:gd name="T8" fmla="*/ 239 w 2822"/>
              <a:gd name="T9" fmla="*/ 1105 h 3345"/>
              <a:gd name="T10" fmla="*/ 120 w 2822"/>
              <a:gd name="T11" fmla="*/ 2524 h 3345"/>
              <a:gd name="T12" fmla="*/ 34 w 2822"/>
              <a:gd name="T13" fmla="*/ 3086 h 3345"/>
              <a:gd name="T14" fmla="*/ 1634 w 2822"/>
              <a:gd name="T15" fmla="*/ 3096 h 3345"/>
              <a:gd name="T16" fmla="*/ 2278 w 2822"/>
              <a:gd name="T17" fmla="*/ 2583 h 3345"/>
              <a:gd name="T18" fmla="*/ 1984 w 2822"/>
              <a:gd name="T19" fmla="*/ 2276 h 3345"/>
              <a:gd name="T20" fmla="*/ 704 w 2822"/>
              <a:gd name="T21" fmla="*/ 2491 h 3345"/>
              <a:gd name="T22" fmla="*/ 382 w 2822"/>
              <a:gd name="T23" fmla="*/ 1928 h 3345"/>
              <a:gd name="T24" fmla="*/ 632 w 2822"/>
              <a:gd name="T25" fmla="*/ 1015 h 3345"/>
              <a:gd name="T26" fmla="*/ 2199 w 2822"/>
              <a:gd name="T27" fmla="*/ 1465 h 3345"/>
              <a:gd name="T28" fmla="*/ 1976 w 2822"/>
              <a:gd name="T29" fmla="*/ 2269 h 3345"/>
              <a:gd name="T30" fmla="*/ 564 w 2822"/>
              <a:gd name="T31" fmla="*/ 1513 h 3345"/>
              <a:gd name="T32" fmla="*/ 1301 w 2822"/>
              <a:gd name="T33" fmla="*/ 302 h 3345"/>
              <a:gd name="T34" fmla="*/ 1956 w 2822"/>
              <a:gd name="T35" fmla="*/ 990 h 3345"/>
              <a:gd name="T36" fmla="*/ 1971 w 2822"/>
              <a:gd name="T37" fmla="*/ 1033 h 3345"/>
              <a:gd name="T38" fmla="*/ 1165 w 2822"/>
              <a:gd name="T39" fmla="*/ 408 h 3345"/>
              <a:gd name="T40" fmla="*/ 1692 w 2822"/>
              <a:gd name="T41" fmla="*/ 1150 h 3345"/>
              <a:gd name="T42" fmla="*/ 1013 w 2822"/>
              <a:gd name="T43" fmla="*/ 619 h 3345"/>
              <a:gd name="T44" fmla="*/ 1192 w 2822"/>
              <a:gd name="T45" fmla="*/ 846 h 3345"/>
              <a:gd name="T46" fmla="*/ 567 w 2822"/>
              <a:gd name="T47" fmla="*/ 1512 h 3345"/>
              <a:gd name="T48" fmla="*/ 1551 w 2822"/>
              <a:gd name="T49" fmla="*/ 574 h 3345"/>
              <a:gd name="T50" fmla="*/ 544 w 2822"/>
              <a:gd name="T51" fmla="*/ 637 h 3345"/>
              <a:gd name="T52" fmla="*/ 1365 w 2822"/>
              <a:gd name="T53" fmla="*/ 1213 h 3345"/>
              <a:gd name="T54" fmla="*/ 1197 w 2822"/>
              <a:gd name="T55" fmla="*/ 2017 h 3345"/>
              <a:gd name="T56" fmla="*/ 1724 w 2822"/>
              <a:gd name="T57" fmla="*/ 1171 h 3345"/>
              <a:gd name="T58" fmla="*/ 762 w 2822"/>
              <a:gd name="T59" fmla="*/ 376 h 3345"/>
              <a:gd name="T60" fmla="*/ 679 w 2822"/>
              <a:gd name="T61" fmla="*/ 1139 h 3345"/>
              <a:gd name="T62" fmla="*/ 1454 w 2822"/>
              <a:gd name="T63" fmla="*/ 1542 h 3345"/>
              <a:gd name="T64" fmla="*/ 2131 w 2822"/>
              <a:gd name="T65" fmla="*/ 1078 h 3345"/>
              <a:gd name="T66" fmla="*/ 2129 w 2822"/>
              <a:gd name="T67" fmla="*/ 626 h 3345"/>
              <a:gd name="T68" fmla="*/ 2147 w 2822"/>
              <a:gd name="T69" fmla="*/ 585 h 3345"/>
              <a:gd name="T70" fmla="*/ 1981 w 2822"/>
              <a:gd name="T71" fmla="*/ 342 h 3345"/>
              <a:gd name="T72" fmla="*/ 972 w 2822"/>
              <a:gd name="T73" fmla="*/ 601 h 3345"/>
              <a:gd name="T74" fmla="*/ 566 w 2822"/>
              <a:gd name="T75" fmla="*/ 2293 h 3345"/>
              <a:gd name="T76" fmla="*/ 2021 w 2822"/>
              <a:gd name="T77" fmla="*/ 2292 h 3345"/>
              <a:gd name="T78" fmla="*/ 2278 w 2822"/>
              <a:gd name="T79" fmla="*/ 2539 h 3345"/>
              <a:gd name="T80" fmla="*/ 2817 w 2822"/>
              <a:gd name="T81" fmla="*/ 1782 h 3345"/>
              <a:gd name="T82" fmla="*/ 2101 w 2822"/>
              <a:gd name="T83" fmla="*/ 1746 h 3345"/>
              <a:gd name="T84" fmla="*/ 2078 w 2822"/>
              <a:gd name="T85" fmla="*/ 1713 h 3345"/>
              <a:gd name="T86" fmla="*/ 2109 w 2822"/>
              <a:gd name="T87" fmla="*/ 1185 h 3345"/>
              <a:gd name="T88" fmla="*/ 2283 w 2822"/>
              <a:gd name="T89" fmla="*/ 871 h 3345"/>
              <a:gd name="T90" fmla="*/ 2459 w 2822"/>
              <a:gd name="T91" fmla="*/ 682 h 3345"/>
              <a:gd name="T92" fmla="*/ 2385 w 2822"/>
              <a:gd name="T93" fmla="*/ 647 h 3345"/>
              <a:gd name="T94" fmla="*/ 2562 w 2822"/>
              <a:gd name="T95" fmla="*/ 12 h 3345"/>
              <a:gd name="T96" fmla="*/ 1326 w 2822"/>
              <a:gd name="T97" fmla="*/ 277 h 3345"/>
              <a:gd name="T98" fmla="*/ 797 w 2822"/>
              <a:gd name="T99" fmla="*/ 120 h 3345"/>
              <a:gd name="T100" fmla="*/ 175 w 2822"/>
              <a:gd name="T101" fmla="*/ 712 h 3345"/>
              <a:gd name="T102" fmla="*/ 450 w 2822"/>
              <a:gd name="T103" fmla="*/ 1133 h 3345"/>
              <a:gd name="T104" fmla="*/ 450 w 2822"/>
              <a:gd name="T105" fmla="*/ 1133 h 3345"/>
              <a:gd name="T106" fmla="*/ 77 w 2822"/>
              <a:gd name="T107" fmla="*/ 2025 h 3345"/>
              <a:gd name="T108" fmla="*/ 302 w 2822"/>
              <a:gd name="T109" fmla="*/ 2423 h 3345"/>
              <a:gd name="T110" fmla="*/ 42 w 2822"/>
              <a:gd name="T111" fmla="*/ 2835 h 3345"/>
              <a:gd name="T112" fmla="*/ 500 w 2822"/>
              <a:gd name="T113" fmla="*/ 2668 h 3345"/>
              <a:gd name="T114" fmla="*/ 1336 w 2822"/>
              <a:gd name="T115" fmla="*/ 2796 h 3345"/>
              <a:gd name="T116" fmla="*/ 2010 w 2822"/>
              <a:gd name="T117" fmla="*/ 3027 h 3345"/>
              <a:gd name="T118" fmla="*/ 2774 w 2822"/>
              <a:gd name="T119" fmla="*/ 2940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2" h="3345">
                <a:moveTo>
                  <a:pt x="2290" y="2571"/>
                </a:moveTo>
                <a:cubicBezTo>
                  <a:pt x="2292" y="2568"/>
                  <a:pt x="2292" y="2565"/>
                  <a:pt x="2292" y="2561"/>
                </a:cubicBezTo>
                <a:cubicBezTo>
                  <a:pt x="2292" y="2559"/>
                  <a:pt x="2292" y="2557"/>
                  <a:pt x="2292" y="2556"/>
                </a:cubicBezTo>
                <a:cubicBezTo>
                  <a:pt x="2701" y="2323"/>
                  <a:pt x="2701" y="2323"/>
                  <a:pt x="2701" y="2323"/>
                </a:cubicBezTo>
                <a:cubicBezTo>
                  <a:pt x="2423" y="2041"/>
                  <a:pt x="2423" y="2041"/>
                  <a:pt x="2423" y="2041"/>
                </a:cubicBezTo>
                <a:cubicBezTo>
                  <a:pt x="2426" y="2037"/>
                  <a:pt x="2428" y="2031"/>
                  <a:pt x="2428" y="2026"/>
                </a:cubicBezTo>
                <a:cubicBezTo>
                  <a:pt x="2428" y="2020"/>
                  <a:pt x="2426" y="2015"/>
                  <a:pt x="2423" y="2011"/>
                </a:cubicBezTo>
                <a:cubicBezTo>
                  <a:pt x="2822" y="1783"/>
                  <a:pt x="2822" y="1783"/>
                  <a:pt x="2822" y="1783"/>
                </a:cubicBezTo>
                <a:cubicBezTo>
                  <a:pt x="2540" y="1496"/>
                  <a:pt x="2540" y="1496"/>
                  <a:pt x="2540" y="1496"/>
                </a:cubicBezTo>
                <a:cubicBezTo>
                  <a:pt x="2547" y="1492"/>
                  <a:pt x="2551" y="1484"/>
                  <a:pt x="2551" y="1475"/>
                </a:cubicBezTo>
                <a:cubicBezTo>
                  <a:pt x="2551" y="1462"/>
                  <a:pt x="2540" y="1451"/>
                  <a:pt x="2527" y="1451"/>
                </a:cubicBezTo>
                <a:cubicBezTo>
                  <a:pt x="2513" y="1451"/>
                  <a:pt x="2502" y="1462"/>
                  <a:pt x="2502" y="1475"/>
                </a:cubicBezTo>
                <a:cubicBezTo>
                  <a:pt x="2502" y="1485"/>
                  <a:pt x="2508" y="1494"/>
                  <a:pt x="2516" y="1498"/>
                </a:cubicBezTo>
                <a:cubicBezTo>
                  <a:pt x="2399" y="2002"/>
                  <a:pt x="2399" y="2002"/>
                  <a:pt x="2399" y="2002"/>
                </a:cubicBezTo>
                <a:cubicBezTo>
                  <a:pt x="2392" y="2003"/>
                  <a:pt x="2387" y="2007"/>
                  <a:pt x="2383" y="2012"/>
                </a:cubicBezTo>
                <a:cubicBezTo>
                  <a:pt x="2116" y="1741"/>
                  <a:pt x="2116" y="1741"/>
                  <a:pt x="2116" y="1741"/>
                </a:cubicBezTo>
                <a:cubicBezTo>
                  <a:pt x="2122" y="1737"/>
                  <a:pt x="2126" y="1730"/>
                  <a:pt x="2126" y="1722"/>
                </a:cubicBezTo>
                <a:cubicBezTo>
                  <a:pt x="2126" y="1710"/>
                  <a:pt x="2118" y="1700"/>
                  <a:pt x="2107" y="1698"/>
                </a:cubicBezTo>
                <a:cubicBezTo>
                  <a:pt x="2197" y="1637"/>
                  <a:pt x="2197" y="1637"/>
                  <a:pt x="2197" y="1637"/>
                </a:cubicBezTo>
                <a:cubicBezTo>
                  <a:pt x="2205" y="1648"/>
                  <a:pt x="2218" y="1655"/>
                  <a:pt x="2233" y="1655"/>
                </a:cubicBezTo>
                <a:cubicBezTo>
                  <a:pt x="2258" y="1655"/>
                  <a:pt x="2278" y="1636"/>
                  <a:pt x="2278" y="1611"/>
                </a:cubicBezTo>
                <a:cubicBezTo>
                  <a:pt x="2278" y="1586"/>
                  <a:pt x="2258" y="1567"/>
                  <a:pt x="2233" y="1567"/>
                </a:cubicBezTo>
                <a:cubicBezTo>
                  <a:pt x="2230" y="1567"/>
                  <a:pt x="2226" y="1567"/>
                  <a:pt x="2223" y="1568"/>
                </a:cubicBezTo>
                <a:cubicBezTo>
                  <a:pt x="2207" y="1513"/>
                  <a:pt x="2207" y="1513"/>
                  <a:pt x="2207" y="1513"/>
                </a:cubicBezTo>
                <a:cubicBezTo>
                  <a:pt x="2217" y="1510"/>
                  <a:pt x="2224" y="1501"/>
                  <a:pt x="2224" y="1490"/>
                </a:cubicBezTo>
                <a:cubicBezTo>
                  <a:pt x="2224" y="1483"/>
                  <a:pt x="2221" y="1478"/>
                  <a:pt x="2217" y="1473"/>
                </a:cubicBezTo>
                <a:cubicBezTo>
                  <a:pt x="2463" y="1180"/>
                  <a:pt x="2463" y="1180"/>
                  <a:pt x="2463" y="1180"/>
                </a:cubicBezTo>
                <a:cubicBezTo>
                  <a:pt x="2467" y="1183"/>
                  <a:pt x="2471" y="1184"/>
                  <a:pt x="2476" y="1184"/>
                </a:cubicBezTo>
                <a:cubicBezTo>
                  <a:pt x="2490" y="1184"/>
                  <a:pt x="2501" y="1173"/>
                  <a:pt x="2501" y="1159"/>
                </a:cubicBezTo>
                <a:cubicBezTo>
                  <a:pt x="2501" y="1146"/>
                  <a:pt x="2490" y="1135"/>
                  <a:pt x="2476" y="1135"/>
                </a:cubicBezTo>
                <a:cubicBezTo>
                  <a:pt x="2471" y="1135"/>
                  <a:pt x="2467" y="1136"/>
                  <a:pt x="2463" y="1139"/>
                </a:cubicBezTo>
                <a:cubicBezTo>
                  <a:pt x="2299" y="914"/>
                  <a:pt x="2299" y="914"/>
                  <a:pt x="2299" y="914"/>
                </a:cubicBezTo>
                <a:cubicBezTo>
                  <a:pt x="2304" y="910"/>
                  <a:pt x="2307" y="903"/>
                  <a:pt x="2307" y="896"/>
                </a:cubicBezTo>
                <a:cubicBezTo>
                  <a:pt x="2307" y="889"/>
                  <a:pt x="2305" y="884"/>
                  <a:pt x="2301" y="879"/>
                </a:cubicBezTo>
                <a:cubicBezTo>
                  <a:pt x="2467" y="690"/>
                  <a:pt x="2467" y="690"/>
                  <a:pt x="2467" y="690"/>
                </a:cubicBezTo>
                <a:cubicBezTo>
                  <a:pt x="2471" y="692"/>
                  <a:pt x="2475" y="694"/>
                  <a:pt x="2480" y="694"/>
                </a:cubicBezTo>
                <a:cubicBezTo>
                  <a:pt x="2494" y="694"/>
                  <a:pt x="2505" y="683"/>
                  <a:pt x="2505" y="669"/>
                </a:cubicBezTo>
                <a:cubicBezTo>
                  <a:pt x="2505" y="656"/>
                  <a:pt x="2494" y="645"/>
                  <a:pt x="2480" y="645"/>
                </a:cubicBezTo>
                <a:cubicBezTo>
                  <a:pt x="2470" y="645"/>
                  <a:pt x="2461" y="651"/>
                  <a:pt x="2457" y="660"/>
                </a:cubicBezTo>
                <a:cubicBezTo>
                  <a:pt x="2392" y="648"/>
                  <a:pt x="2392" y="648"/>
                  <a:pt x="2392" y="648"/>
                </a:cubicBezTo>
                <a:cubicBezTo>
                  <a:pt x="2470" y="490"/>
                  <a:pt x="2470" y="490"/>
                  <a:pt x="2470" y="490"/>
                </a:cubicBezTo>
                <a:cubicBezTo>
                  <a:pt x="2473" y="491"/>
                  <a:pt x="2477" y="492"/>
                  <a:pt x="2480" y="492"/>
                </a:cubicBezTo>
                <a:cubicBezTo>
                  <a:pt x="2494" y="492"/>
                  <a:pt x="2505" y="481"/>
                  <a:pt x="2505" y="467"/>
                </a:cubicBezTo>
                <a:cubicBezTo>
                  <a:pt x="2505" y="458"/>
                  <a:pt x="2500" y="451"/>
                  <a:pt x="2493" y="446"/>
                </a:cubicBezTo>
                <a:cubicBezTo>
                  <a:pt x="2567" y="0"/>
                  <a:pt x="2567" y="0"/>
                  <a:pt x="2567" y="0"/>
                </a:cubicBezTo>
                <a:cubicBezTo>
                  <a:pt x="2375" y="217"/>
                  <a:pt x="2375" y="217"/>
                  <a:pt x="2375" y="217"/>
                </a:cubicBezTo>
                <a:cubicBezTo>
                  <a:pt x="2371" y="210"/>
                  <a:pt x="2363" y="205"/>
                  <a:pt x="2354" y="205"/>
                </a:cubicBezTo>
                <a:cubicBezTo>
                  <a:pt x="2340" y="205"/>
                  <a:pt x="2329" y="216"/>
                  <a:pt x="2329" y="230"/>
                </a:cubicBezTo>
                <a:cubicBezTo>
                  <a:pt x="2329" y="233"/>
                  <a:pt x="2330" y="236"/>
                  <a:pt x="2331" y="239"/>
                </a:cubicBezTo>
                <a:cubicBezTo>
                  <a:pt x="2066" y="327"/>
                  <a:pt x="2066" y="327"/>
                  <a:pt x="2066" y="327"/>
                </a:cubicBezTo>
                <a:cubicBezTo>
                  <a:pt x="2062" y="316"/>
                  <a:pt x="2053" y="307"/>
                  <a:pt x="2043" y="303"/>
                </a:cubicBezTo>
                <a:cubicBezTo>
                  <a:pt x="2145" y="92"/>
                  <a:pt x="2145" y="92"/>
                  <a:pt x="2145" y="92"/>
                </a:cubicBezTo>
                <a:cubicBezTo>
                  <a:pt x="2147" y="92"/>
                  <a:pt x="2148" y="93"/>
                  <a:pt x="2150" y="93"/>
                </a:cubicBezTo>
                <a:cubicBezTo>
                  <a:pt x="2163" y="93"/>
                  <a:pt x="2174" y="82"/>
                  <a:pt x="2174" y="68"/>
                </a:cubicBezTo>
                <a:cubicBezTo>
                  <a:pt x="2174" y="54"/>
                  <a:pt x="2163" y="43"/>
                  <a:pt x="2150" y="43"/>
                </a:cubicBezTo>
                <a:cubicBezTo>
                  <a:pt x="2136" y="43"/>
                  <a:pt x="2125" y="54"/>
                  <a:pt x="2125" y="68"/>
                </a:cubicBezTo>
                <a:cubicBezTo>
                  <a:pt x="2125" y="71"/>
                  <a:pt x="2126" y="73"/>
                  <a:pt x="2126" y="75"/>
                </a:cubicBezTo>
                <a:cubicBezTo>
                  <a:pt x="1324" y="270"/>
                  <a:pt x="1324" y="270"/>
                  <a:pt x="1324" y="270"/>
                </a:cubicBezTo>
                <a:cubicBezTo>
                  <a:pt x="1321" y="260"/>
                  <a:pt x="1312" y="253"/>
                  <a:pt x="1301" y="253"/>
                </a:cubicBezTo>
                <a:cubicBezTo>
                  <a:pt x="1291" y="253"/>
                  <a:pt x="1282" y="259"/>
                  <a:pt x="1278" y="268"/>
                </a:cubicBezTo>
                <a:cubicBezTo>
                  <a:pt x="804" y="107"/>
                  <a:pt x="804" y="107"/>
                  <a:pt x="804" y="107"/>
                </a:cubicBezTo>
                <a:cubicBezTo>
                  <a:pt x="805" y="105"/>
                  <a:pt x="805" y="105"/>
                  <a:pt x="805" y="105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0" y="106"/>
                  <a:pt x="800" y="106"/>
                  <a:pt x="800" y="106"/>
                </a:cubicBezTo>
                <a:cubicBezTo>
                  <a:pt x="800" y="107"/>
                  <a:pt x="800" y="107"/>
                  <a:pt x="800" y="107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64" y="280"/>
                  <a:pt x="355" y="275"/>
                  <a:pt x="346" y="275"/>
                </a:cubicBezTo>
                <a:cubicBezTo>
                  <a:pt x="332" y="275"/>
                  <a:pt x="321" y="286"/>
                  <a:pt x="321" y="299"/>
                </a:cubicBezTo>
                <a:cubicBezTo>
                  <a:pt x="321" y="309"/>
                  <a:pt x="327" y="317"/>
                  <a:pt x="335" y="321"/>
                </a:cubicBezTo>
                <a:cubicBezTo>
                  <a:pt x="171" y="713"/>
                  <a:pt x="171" y="713"/>
                  <a:pt x="171" y="713"/>
                </a:cubicBezTo>
                <a:cubicBezTo>
                  <a:pt x="167" y="714"/>
                  <a:pt x="167" y="714"/>
                  <a:pt x="167" y="714"/>
                </a:cubicBezTo>
                <a:cubicBezTo>
                  <a:pt x="170" y="716"/>
                  <a:pt x="170" y="716"/>
                  <a:pt x="170" y="716"/>
                </a:cubicBezTo>
                <a:cubicBezTo>
                  <a:pt x="170" y="717"/>
                  <a:pt x="170" y="717"/>
                  <a:pt x="170" y="717"/>
                </a:cubicBezTo>
                <a:cubicBezTo>
                  <a:pt x="172" y="716"/>
                  <a:pt x="172" y="716"/>
                  <a:pt x="172" y="716"/>
                </a:cubicBezTo>
                <a:cubicBezTo>
                  <a:pt x="550" y="857"/>
                  <a:pt x="550" y="857"/>
                  <a:pt x="550" y="857"/>
                </a:cubicBezTo>
                <a:cubicBezTo>
                  <a:pt x="549" y="860"/>
                  <a:pt x="549" y="862"/>
                  <a:pt x="549" y="864"/>
                </a:cubicBezTo>
                <a:cubicBezTo>
                  <a:pt x="549" y="871"/>
                  <a:pt x="552" y="878"/>
                  <a:pt x="557" y="882"/>
                </a:cubicBezTo>
                <a:cubicBezTo>
                  <a:pt x="241" y="1104"/>
                  <a:pt x="241" y="1104"/>
                  <a:pt x="241" y="1104"/>
                </a:cubicBezTo>
                <a:cubicBezTo>
                  <a:pt x="238" y="1103"/>
                  <a:pt x="238" y="1103"/>
                  <a:pt x="238" y="1103"/>
                </a:cubicBezTo>
                <a:cubicBezTo>
                  <a:pt x="239" y="1105"/>
                  <a:pt x="239" y="1105"/>
                  <a:pt x="239" y="1105"/>
                </a:cubicBezTo>
                <a:cubicBezTo>
                  <a:pt x="237" y="1107"/>
                  <a:pt x="237" y="1107"/>
                  <a:pt x="237" y="1107"/>
                </a:cubicBezTo>
                <a:cubicBezTo>
                  <a:pt x="241" y="1107"/>
                  <a:pt x="241" y="1107"/>
                  <a:pt x="241" y="1107"/>
                </a:cubicBezTo>
                <a:cubicBezTo>
                  <a:pt x="330" y="1222"/>
                  <a:pt x="330" y="1222"/>
                  <a:pt x="330" y="1222"/>
                </a:cubicBezTo>
                <a:cubicBezTo>
                  <a:pt x="326" y="1226"/>
                  <a:pt x="324" y="1232"/>
                  <a:pt x="324" y="1239"/>
                </a:cubicBezTo>
                <a:cubicBezTo>
                  <a:pt x="324" y="1245"/>
                  <a:pt x="326" y="1252"/>
                  <a:pt x="331" y="1256"/>
                </a:cubicBezTo>
                <a:cubicBezTo>
                  <a:pt x="95" y="1581"/>
                  <a:pt x="95" y="1581"/>
                  <a:pt x="95" y="1581"/>
                </a:cubicBezTo>
                <a:cubicBezTo>
                  <a:pt x="93" y="1580"/>
                  <a:pt x="93" y="1580"/>
                  <a:pt x="93" y="1580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4"/>
                  <a:pt x="93" y="1584"/>
                  <a:pt x="93" y="1584"/>
                </a:cubicBezTo>
                <a:cubicBezTo>
                  <a:pt x="73" y="2030"/>
                  <a:pt x="73" y="2030"/>
                  <a:pt x="73" y="2030"/>
                </a:cubicBezTo>
                <a:cubicBezTo>
                  <a:pt x="335" y="1937"/>
                  <a:pt x="335" y="1937"/>
                  <a:pt x="335" y="1937"/>
                </a:cubicBezTo>
                <a:cubicBezTo>
                  <a:pt x="337" y="1943"/>
                  <a:pt x="341" y="1947"/>
                  <a:pt x="346" y="1950"/>
                </a:cubicBezTo>
                <a:cubicBezTo>
                  <a:pt x="147" y="2500"/>
                  <a:pt x="147" y="2500"/>
                  <a:pt x="147" y="2500"/>
                </a:cubicBezTo>
                <a:cubicBezTo>
                  <a:pt x="146" y="2500"/>
                  <a:pt x="145" y="2500"/>
                  <a:pt x="144" y="2500"/>
                </a:cubicBezTo>
                <a:cubicBezTo>
                  <a:pt x="131" y="2500"/>
                  <a:pt x="120" y="2511"/>
                  <a:pt x="120" y="2524"/>
                </a:cubicBezTo>
                <a:cubicBezTo>
                  <a:pt x="120" y="2538"/>
                  <a:pt x="131" y="2549"/>
                  <a:pt x="144" y="2549"/>
                </a:cubicBezTo>
                <a:cubicBezTo>
                  <a:pt x="158" y="2549"/>
                  <a:pt x="169" y="2538"/>
                  <a:pt x="169" y="2524"/>
                </a:cubicBezTo>
                <a:cubicBezTo>
                  <a:pt x="169" y="2519"/>
                  <a:pt x="167" y="2513"/>
                  <a:pt x="164" y="2509"/>
                </a:cubicBezTo>
                <a:cubicBezTo>
                  <a:pt x="303" y="2426"/>
                  <a:pt x="303" y="2426"/>
                  <a:pt x="303" y="2426"/>
                </a:cubicBezTo>
                <a:cubicBezTo>
                  <a:pt x="306" y="2429"/>
                  <a:pt x="309" y="2432"/>
                  <a:pt x="312" y="2435"/>
                </a:cubicBezTo>
                <a:cubicBezTo>
                  <a:pt x="42" y="2834"/>
                  <a:pt x="42" y="2834"/>
                  <a:pt x="42" y="2834"/>
                </a:cubicBezTo>
                <a:cubicBezTo>
                  <a:pt x="37" y="2830"/>
                  <a:pt x="31" y="2827"/>
                  <a:pt x="24" y="2827"/>
                </a:cubicBezTo>
                <a:cubicBezTo>
                  <a:pt x="11" y="2827"/>
                  <a:pt x="0" y="2838"/>
                  <a:pt x="0" y="2852"/>
                </a:cubicBezTo>
                <a:cubicBezTo>
                  <a:pt x="0" y="2865"/>
                  <a:pt x="11" y="2876"/>
                  <a:pt x="24" y="2876"/>
                </a:cubicBezTo>
                <a:cubicBezTo>
                  <a:pt x="37" y="2876"/>
                  <a:pt x="47" y="2867"/>
                  <a:pt x="49" y="2855"/>
                </a:cubicBezTo>
                <a:cubicBezTo>
                  <a:pt x="458" y="2692"/>
                  <a:pt x="458" y="2692"/>
                  <a:pt x="458" y="2692"/>
                </a:cubicBezTo>
                <a:cubicBezTo>
                  <a:pt x="459" y="2694"/>
                  <a:pt x="460" y="2696"/>
                  <a:pt x="461" y="2698"/>
                </a:cubicBezTo>
                <a:cubicBezTo>
                  <a:pt x="53" y="3046"/>
                  <a:pt x="53" y="3046"/>
                  <a:pt x="53" y="3046"/>
                </a:cubicBezTo>
                <a:cubicBezTo>
                  <a:pt x="49" y="3041"/>
                  <a:pt x="42" y="3037"/>
                  <a:pt x="34" y="3037"/>
                </a:cubicBezTo>
                <a:cubicBezTo>
                  <a:pt x="21" y="3037"/>
                  <a:pt x="10" y="3048"/>
                  <a:pt x="10" y="3062"/>
                </a:cubicBezTo>
                <a:cubicBezTo>
                  <a:pt x="10" y="3075"/>
                  <a:pt x="21" y="3086"/>
                  <a:pt x="34" y="3086"/>
                </a:cubicBezTo>
                <a:cubicBezTo>
                  <a:pt x="45" y="3086"/>
                  <a:pt x="55" y="3079"/>
                  <a:pt x="58" y="3068"/>
                </a:cubicBezTo>
                <a:cubicBezTo>
                  <a:pt x="899" y="3098"/>
                  <a:pt x="899" y="3098"/>
                  <a:pt x="899" y="3098"/>
                </a:cubicBezTo>
                <a:cubicBezTo>
                  <a:pt x="899" y="3098"/>
                  <a:pt x="899" y="3098"/>
                  <a:pt x="899" y="3099"/>
                </a:cubicBezTo>
                <a:cubicBezTo>
                  <a:pt x="899" y="3112"/>
                  <a:pt x="910" y="3123"/>
                  <a:pt x="924" y="3123"/>
                </a:cubicBezTo>
                <a:cubicBezTo>
                  <a:pt x="938" y="3123"/>
                  <a:pt x="949" y="3112"/>
                  <a:pt x="949" y="3099"/>
                </a:cubicBezTo>
                <a:cubicBezTo>
                  <a:pt x="949" y="3085"/>
                  <a:pt x="938" y="3074"/>
                  <a:pt x="924" y="3074"/>
                </a:cubicBezTo>
                <a:cubicBezTo>
                  <a:pt x="921" y="3074"/>
                  <a:pt x="918" y="3075"/>
                  <a:pt x="915" y="3076"/>
                </a:cubicBezTo>
                <a:cubicBezTo>
                  <a:pt x="896" y="3030"/>
                  <a:pt x="850" y="2916"/>
                  <a:pt x="804" y="2801"/>
                </a:cubicBezTo>
                <a:cubicBezTo>
                  <a:pt x="814" y="2800"/>
                  <a:pt x="823" y="2792"/>
                  <a:pt x="824" y="2782"/>
                </a:cubicBezTo>
                <a:cubicBezTo>
                  <a:pt x="1288" y="2798"/>
                  <a:pt x="1288" y="2798"/>
                  <a:pt x="1288" y="2798"/>
                </a:cubicBezTo>
                <a:cubicBezTo>
                  <a:pt x="1288" y="2800"/>
                  <a:pt x="1288" y="2801"/>
                  <a:pt x="1288" y="2802"/>
                </a:cubicBezTo>
                <a:cubicBezTo>
                  <a:pt x="1288" y="2816"/>
                  <a:pt x="1298" y="2826"/>
                  <a:pt x="1311" y="2827"/>
                </a:cubicBezTo>
                <a:cubicBezTo>
                  <a:pt x="1191" y="3345"/>
                  <a:pt x="1191" y="3345"/>
                  <a:pt x="1191" y="3345"/>
                </a:cubicBezTo>
                <a:cubicBezTo>
                  <a:pt x="1594" y="3115"/>
                  <a:pt x="1594" y="3115"/>
                  <a:pt x="1594" y="3115"/>
                </a:cubicBezTo>
                <a:cubicBezTo>
                  <a:pt x="1598" y="3118"/>
                  <a:pt x="1603" y="3120"/>
                  <a:pt x="1609" y="3120"/>
                </a:cubicBezTo>
                <a:cubicBezTo>
                  <a:pt x="1623" y="3120"/>
                  <a:pt x="1634" y="3109"/>
                  <a:pt x="1634" y="3096"/>
                </a:cubicBezTo>
                <a:cubicBezTo>
                  <a:pt x="1634" y="3082"/>
                  <a:pt x="1623" y="3071"/>
                  <a:pt x="1609" y="3071"/>
                </a:cubicBezTo>
                <a:cubicBezTo>
                  <a:pt x="1604" y="3071"/>
                  <a:pt x="1599" y="3073"/>
                  <a:pt x="1595" y="3075"/>
                </a:cubicBezTo>
                <a:cubicBezTo>
                  <a:pt x="1335" y="2811"/>
                  <a:pt x="1335" y="2811"/>
                  <a:pt x="1335" y="2811"/>
                </a:cubicBezTo>
                <a:cubicBezTo>
                  <a:pt x="1337" y="2809"/>
                  <a:pt x="1337" y="2806"/>
                  <a:pt x="1337" y="2802"/>
                </a:cubicBezTo>
                <a:cubicBezTo>
                  <a:pt x="1337" y="2802"/>
                  <a:pt x="1337" y="2801"/>
                  <a:pt x="1337" y="2800"/>
                </a:cubicBezTo>
                <a:cubicBezTo>
                  <a:pt x="1654" y="2811"/>
                  <a:pt x="1654" y="2811"/>
                  <a:pt x="1654" y="2811"/>
                </a:cubicBezTo>
                <a:cubicBezTo>
                  <a:pt x="1657" y="2820"/>
                  <a:pt x="1666" y="2826"/>
                  <a:pt x="1676" y="2826"/>
                </a:cubicBezTo>
                <a:cubicBezTo>
                  <a:pt x="1684" y="2826"/>
                  <a:pt x="1691" y="2823"/>
                  <a:pt x="1695" y="2817"/>
                </a:cubicBezTo>
                <a:cubicBezTo>
                  <a:pt x="1979" y="3028"/>
                  <a:pt x="1979" y="3028"/>
                  <a:pt x="1979" y="3028"/>
                </a:cubicBezTo>
                <a:cubicBezTo>
                  <a:pt x="1974" y="3033"/>
                  <a:pt x="1971" y="3039"/>
                  <a:pt x="1971" y="3047"/>
                </a:cubicBezTo>
                <a:cubicBezTo>
                  <a:pt x="1971" y="3060"/>
                  <a:pt x="1982" y="3071"/>
                  <a:pt x="1995" y="3071"/>
                </a:cubicBezTo>
                <a:cubicBezTo>
                  <a:pt x="2009" y="3071"/>
                  <a:pt x="2020" y="3060"/>
                  <a:pt x="2020" y="3047"/>
                </a:cubicBezTo>
                <a:cubicBezTo>
                  <a:pt x="2020" y="3040"/>
                  <a:pt x="2017" y="3034"/>
                  <a:pt x="2013" y="3029"/>
                </a:cubicBezTo>
                <a:cubicBezTo>
                  <a:pt x="2263" y="2585"/>
                  <a:pt x="2263" y="2585"/>
                  <a:pt x="2263" y="2585"/>
                </a:cubicBezTo>
                <a:cubicBezTo>
                  <a:pt x="2264" y="2585"/>
                  <a:pt x="2266" y="2586"/>
                  <a:pt x="2268" y="2586"/>
                </a:cubicBezTo>
                <a:cubicBezTo>
                  <a:pt x="2272" y="2586"/>
                  <a:pt x="2275" y="2585"/>
                  <a:pt x="2278" y="2583"/>
                </a:cubicBezTo>
                <a:cubicBezTo>
                  <a:pt x="2381" y="3007"/>
                  <a:pt x="2381" y="3007"/>
                  <a:pt x="2381" y="3007"/>
                </a:cubicBezTo>
                <a:cubicBezTo>
                  <a:pt x="2380" y="3007"/>
                  <a:pt x="2380" y="3007"/>
                  <a:pt x="2379" y="3007"/>
                </a:cubicBezTo>
                <a:cubicBezTo>
                  <a:pt x="2365" y="3007"/>
                  <a:pt x="2354" y="3018"/>
                  <a:pt x="2354" y="3031"/>
                </a:cubicBezTo>
                <a:cubicBezTo>
                  <a:pt x="2354" y="3045"/>
                  <a:pt x="2365" y="3056"/>
                  <a:pt x="2379" y="3056"/>
                </a:cubicBezTo>
                <a:cubicBezTo>
                  <a:pt x="2393" y="3056"/>
                  <a:pt x="2404" y="3045"/>
                  <a:pt x="2404" y="3031"/>
                </a:cubicBezTo>
                <a:cubicBezTo>
                  <a:pt x="2404" y="3030"/>
                  <a:pt x="2403" y="3029"/>
                  <a:pt x="2403" y="3028"/>
                </a:cubicBezTo>
                <a:cubicBezTo>
                  <a:pt x="2781" y="2942"/>
                  <a:pt x="2781" y="2942"/>
                  <a:pt x="2781" y="2942"/>
                </a:cubicBezTo>
                <a:lnTo>
                  <a:pt x="2290" y="2571"/>
                </a:lnTo>
                <a:close/>
                <a:moveTo>
                  <a:pt x="1676" y="2777"/>
                </a:moveTo>
                <a:cubicBezTo>
                  <a:pt x="1675" y="2777"/>
                  <a:pt x="1674" y="2777"/>
                  <a:pt x="1672" y="2777"/>
                </a:cubicBezTo>
                <a:cubicBezTo>
                  <a:pt x="1653" y="2730"/>
                  <a:pt x="1616" y="2639"/>
                  <a:pt x="1578" y="2543"/>
                </a:cubicBezTo>
                <a:cubicBezTo>
                  <a:pt x="1579" y="2543"/>
                  <a:pt x="1581" y="2544"/>
                  <a:pt x="1583" y="2544"/>
                </a:cubicBezTo>
                <a:cubicBezTo>
                  <a:pt x="1596" y="2544"/>
                  <a:pt x="1607" y="2533"/>
                  <a:pt x="1607" y="2519"/>
                </a:cubicBezTo>
                <a:cubicBezTo>
                  <a:pt x="1607" y="2513"/>
                  <a:pt x="1605" y="2508"/>
                  <a:pt x="1602" y="2504"/>
                </a:cubicBezTo>
                <a:cubicBezTo>
                  <a:pt x="1983" y="2276"/>
                  <a:pt x="1983" y="2276"/>
                  <a:pt x="1983" y="2276"/>
                </a:cubicBezTo>
                <a:cubicBezTo>
                  <a:pt x="1984" y="2276"/>
                  <a:pt x="1984" y="2276"/>
                  <a:pt x="1984" y="2276"/>
                </a:cubicBezTo>
                <a:cubicBezTo>
                  <a:pt x="1982" y="2273"/>
                  <a:pt x="1982" y="2273"/>
                  <a:pt x="1982" y="2273"/>
                </a:cubicBezTo>
                <a:cubicBezTo>
                  <a:pt x="1996" y="2265"/>
                  <a:pt x="1996" y="2265"/>
                  <a:pt x="1996" y="2265"/>
                </a:cubicBezTo>
                <a:cubicBezTo>
                  <a:pt x="1996" y="2266"/>
                  <a:pt x="1995" y="2267"/>
                  <a:pt x="1995" y="2268"/>
                </a:cubicBezTo>
                <a:cubicBezTo>
                  <a:pt x="1995" y="2280"/>
                  <a:pt x="2005" y="2291"/>
                  <a:pt x="2018" y="2292"/>
                </a:cubicBezTo>
                <a:cubicBezTo>
                  <a:pt x="1868" y="2705"/>
                  <a:pt x="1868" y="2705"/>
                  <a:pt x="1868" y="2705"/>
                </a:cubicBezTo>
                <a:cubicBezTo>
                  <a:pt x="1866" y="2705"/>
                  <a:pt x="1864" y="2704"/>
                  <a:pt x="1861" y="2704"/>
                </a:cubicBezTo>
                <a:cubicBezTo>
                  <a:pt x="1847" y="2704"/>
                  <a:pt x="1836" y="2715"/>
                  <a:pt x="1836" y="2729"/>
                </a:cubicBezTo>
                <a:cubicBezTo>
                  <a:pt x="1836" y="2733"/>
                  <a:pt x="1837" y="2736"/>
                  <a:pt x="1839" y="2740"/>
                </a:cubicBezTo>
                <a:cubicBezTo>
                  <a:pt x="1701" y="2798"/>
                  <a:pt x="1701" y="2798"/>
                  <a:pt x="1701" y="2798"/>
                </a:cubicBezTo>
                <a:cubicBezTo>
                  <a:pt x="1699" y="2786"/>
                  <a:pt x="1689" y="2777"/>
                  <a:pt x="1676" y="2777"/>
                </a:cubicBezTo>
                <a:close/>
                <a:moveTo>
                  <a:pt x="817" y="2759"/>
                </a:moveTo>
                <a:cubicBezTo>
                  <a:pt x="812" y="2755"/>
                  <a:pt x="807" y="2753"/>
                  <a:pt x="800" y="2753"/>
                </a:cubicBezTo>
                <a:cubicBezTo>
                  <a:pt x="795" y="2753"/>
                  <a:pt x="790" y="2754"/>
                  <a:pt x="786" y="2757"/>
                </a:cubicBezTo>
                <a:cubicBezTo>
                  <a:pt x="748" y="2661"/>
                  <a:pt x="712" y="2571"/>
                  <a:pt x="696" y="2530"/>
                </a:cubicBezTo>
                <a:cubicBezTo>
                  <a:pt x="704" y="2526"/>
                  <a:pt x="710" y="2517"/>
                  <a:pt x="710" y="2507"/>
                </a:cubicBezTo>
                <a:cubicBezTo>
                  <a:pt x="710" y="2501"/>
                  <a:pt x="708" y="2495"/>
                  <a:pt x="704" y="2491"/>
                </a:cubicBezTo>
                <a:cubicBezTo>
                  <a:pt x="1124" y="2064"/>
                  <a:pt x="1124" y="2064"/>
                  <a:pt x="1124" y="2064"/>
                </a:cubicBezTo>
                <a:cubicBezTo>
                  <a:pt x="1132" y="2072"/>
                  <a:pt x="1143" y="2076"/>
                  <a:pt x="1155" y="2076"/>
                </a:cubicBezTo>
                <a:cubicBezTo>
                  <a:pt x="1172" y="2076"/>
                  <a:pt x="1186" y="2067"/>
                  <a:pt x="1194" y="2053"/>
                </a:cubicBezTo>
                <a:cubicBezTo>
                  <a:pt x="1423" y="2203"/>
                  <a:pt x="1423" y="2203"/>
                  <a:pt x="1423" y="2203"/>
                </a:cubicBezTo>
                <a:cubicBezTo>
                  <a:pt x="1420" y="2207"/>
                  <a:pt x="1418" y="2212"/>
                  <a:pt x="1418" y="2218"/>
                </a:cubicBezTo>
                <a:cubicBezTo>
                  <a:pt x="1418" y="2225"/>
                  <a:pt x="1422" y="2232"/>
                  <a:pt x="1427" y="2237"/>
                </a:cubicBezTo>
                <a:lnTo>
                  <a:pt x="817" y="2759"/>
                </a:lnTo>
                <a:close/>
                <a:moveTo>
                  <a:pt x="382" y="1928"/>
                </a:moveTo>
                <a:cubicBezTo>
                  <a:pt x="382" y="1925"/>
                  <a:pt x="381" y="1923"/>
                  <a:pt x="381" y="1921"/>
                </a:cubicBezTo>
                <a:cubicBezTo>
                  <a:pt x="425" y="1905"/>
                  <a:pt x="425" y="1905"/>
                  <a:pt x="425" y="1905"/>
                </a:cubicBezTo>
                <a:cubicBezTo>
                  <a:pt x="427" y="1912"/>
                  <a:pt x="433" y="1917"/>
                  <a:pt x="439" y="1919"/>
                </a:cubicBezTo>
                <a:cubicBezTo>
                  <a:pt x="420" y="2003"/>
                  <a:pt x="420" y="2003"/>
                  <a:pt x="420" y="2003"/>
                </a:cubicBezTo>
                <a:cubicBezTo>
                  <a:pt x="418" y="2003"/>
                  <a:pt x="417" y="2003"/>
                  <a:pt x="415" y="2003"/>
                </a:cubicBezTo>
                <a:cubicBezTo>
                  <a:pt x="410" y="2003"/>
                  <a:pt x="406" y="2004"/>
                  <a:pt x="403" y="2006"/>
                </a:cubicBezTo>
                <a:cubicBezTo>
                  <a:pt x="370" y="1949"/>
                  <a:pt x="370" y="1949"/>
                  <a:pt x="370" y="1949"/>
                </a:cubicBezTo>
                <a:cubicBezTo>
                  <a:pt x="377" y="1945"/>
                  <a:pt x="382" y="1937"/>
                  <a:pt x="382" y="1928"/>
                </a:cubicBezTo>
                <a:close/>
                <a:moveTo>
                  <a:pt x="360" y="1260"/>
                </a:moveTo>
                <a:cubicBezTo>
                  <a:pt x="507" y="1447"/>
                  <a:pt x="507" y="1447"/>
                  <a:pt x="507" y="1447"/>
                </a:cubicBezTo>
                <a:cubicBezTo>
                  <a:pt x="501" y="1455"/>
                  <a:pt x="497" y="1465"/>
                  <a:pt x="497" y="1475"/>
                </a:cubicBezTo>
                <a:cubicBezTo>
                  <a:pt x="497" y="1497"/>
                  <a:pt x="512" y="1515"/>
                  <a:pt x="532" y="1519"/>
                </a:cubicBezTo>
                <a:cubicBezTo>
                  <a:pt x="450" y="1872"/>
                  <a:pt x="450" y="1872"/>
                  <a:pt x="450" y="1872"/>
                </a:cubicBezTo>
                <a:cubicBezTo>
                  <a:pt x="449" y="1872"/>
                  <a:pt x="448" y="1871"/>
                  <a:pt x="447" y="1871"/>
                </a:cubicBezTo>
                <a:cubicBezTo>
                  <a:pt x="447" y="1871"/>
                  <a:pt x="446" y="1871"/>
                  <a:pt x="445" y="1872"/>
                </a:cubicBezTo>
                <a:cubicBezTo>
                  <a:pt x="351" y="1263"/>
                  <a:pt x="351" y="1263"/>
                  <a:pt x="351" y="1263"/>
                </a:cubicBezTo>
                <a:cubicBezTo>
                  <a:pt x="354" y="1263"/>
                  <a:pt x="358" y="1261"/>
                  <a:pt x="360" y="1260"/>
                </a:cubicBezTo>
                <a:close/>
                <a:moveTo>
                  <a:pt x="499" y="1136"/>
                </a:moveTo>
                <a:cubicBezTo>
                  <a:pt x="499" y="1136"/>
                  <a:pt x="499" y="1135"/>
                  <a:pt x="499" y="1135"/>
                </a:cubicBezTo>
                <a:cubicBezTo>
                  <a:pt x="499" y="1125"/>
                  <a:pt x="493" y="1116"/>
                  <a:pt x="485" y="1112"/>
                </a:cubicBezTo>
                <a:cubicBezTo>
                  <a:pt x="570" y="889"/>
                  <a:pt x="570" y="889"/>
                  <a:pt x="570" y="889"/>
                </a:cubicBezTo>
                <a:cubicBezTo>
                  <a:pt x="571" y="889"/>
                  <a:pt x="572" y="889"/>
                  <a:pt x="574" y="889"/>
                </a:cubicBezTo>
                <a:cubicBezTo>
                  <a:pt x="578" y="889"/>
                  <a:pt x="582" y="888"/>
                  <a:pt x="586" y="885"/>
                </a:cubicBezTo>
                <a:cubicBezTo>
                  <a:pt x="632" y="1015"/>
                  <a:pt x="632" y="1015"/>
                  <a:pt x="632" y="1015"/>
                </a:cubicBezTo>
                <a:cubicBezTo>
                  <a:pt x="676" y="1140"/>
                  <a:pt x="676" y="1140"/>
                  <a:pt x="676" y="1140"/>
                </a:cubicBezTo>
                <a:cubicBezTo>
                  <a:pt x="669" y="1143"/>
                  <a:pt x="664" y="1149"/>
                  <a:pt x="662" y="1157"/>
                </a:cubicBezTo>
                <a:cubicBezTo>
                  <a:pt x="575" y="1146"/>
                  <a:pt x="575" y="1146"/>
                  <a:pt x="575" y="1146"/>
                </a:cubicBezTo>
                <a:lnTo>
                  <a:pt x="499" y="1136"/>
                </a:lnTo>
                <a:close/>
                <a:moveTo>
                  <a:pt x="2354" y="254"/>
                </a:moveTo>
                <a:cubicBezTo>
                  <a:pt x="2357" y="254"/>
                  <a:pt x="2360" y="253"/>
                  <a:pt x="2363" y="252"/>
                </a:cubicBezTo>
                <a:cubicBezTo>
                  <a:pt x="2476" y="443"/>
                  <a:pt x="2476" y="443"/>
                  <a:pt x="2476" y="443"/>
                </a:cubicBezTo>
                <a:cubicBezTo>
                  <a:pt x="2464" y="445"/>
                  <a:pt x="2456" y="455"/>
                  <a:pt x="2456" y="467"/>
                </a:cubicBezTo>
                <a:cubicBezTo>
                  <a:pt x="2456" y="470"/>
                  <a:pt x="2456" y="472"/>
                  <a:pt x="2457" y="474"/>
                </a:cubicBezTo>
                <a:cubicBezTo>
                  <a:pt x="2290" y="499"/>
                  <a:pt x="2290" y="499"/>
                  <a:pt x="2290" y="499"/>
                </a:cubicBezTo>
                <a:cubicBezTo>
                  <a:pt x="2288" y="492"/>
                  <a:pt x="2283" y="485"/>
                  <a:pt x="2276" y="482"/>
                </a:cubicBezTo>
                <a:cubicBezTo>
                  <a:pt x="2352" y="254"/>
                  <a:pt x="2352" y="254"/>
                  <a:pt x="2352" y="254"/>
                </a:cubicBezTo>
                <a:cubicBezTo>
                  <a:pt x="2353" y="254"/>
                  <a:pt x="2353" y="254"/>
                  <a:pt x="2354" y="254"/>
                </a:cubicBezTo>
                <a:close/>
                <a:moveTo>
                  <a:pt x="2279" y="920"/>
                </a:moveTo>
                <a:cubicBezTo>
                  <a:pt x="2201" y="1465"/>
                  <a:pt x="2201" y="1465"/>
                  <a:pt x="2201" y="1465"/>
                </a:cubicBezTo>
                <a:cubicBezTo>
                  <a:pt x="2201" y="1465"/>
                  <a:pt x="2200" y="1465"/>
                  <a:pt x="2199" y="1465"/>
                </a:cubicBezTo>
                <a:cubicBezTo>
                  <a:pt x="2197" y="1465"/>
                  <a:pt x="2195" y="1465"/>
                  <a:pt x="2193" y="1466"/>
                </a:cubicBezTo>
                <a:cubicBezTo>
                  <a:pt x="2112" y="1184"/>
                  <a:pt x="2112" y="1184"/>
                  <a:pt x="2112" y="1184"/>
                </a:cubicBezTo>
                <a:cubicBezTo>
                  <a:pt x="2122" y="1181"/>
                  <a:pt x="2129" y="1172"/>
                  <a:pt x="2129" y="1161"/>
                </a:cubicBezTo>
                <a:cubicBezTo>
                  <a:pt x="2129" y="1151"/>
                  <a:pt x="2122" y="1142"/>
                  <a:pt x="2114" y="1139"/>
                </a:cubicBezTo>
                <a:cubicBezTo>
                  <a:pt x="2134" y="1079"/>
                  <a:pt x="2134" y="1079"/>
                  <a:pt x="2134" y="1079"/>
                </a:cubicBezTo>
                <a:cubicBezTo>
                  <a:pt x="2136" y="1079"/>
                  <a:pt x="2137" y="1079"/>
                  <a:pt x="2139" y="1079"/>
                </a:cubicBezTo>
                <a:cubicBezTo>
                  <a:pt x="2152" y="1079"/>
                  <a:pt x="2163" y="1068"/>
                  <a:pt x="2163" y="1055"/>
                </a:cubicBezTo>
                <a:cubicBezTo>
                  <a:pt x="2163" y="1050"/>
                  <a:pt x="2162" y="1045"/>
                  <a:pt x="2159" y="1041"/>
                </a:cubicBezTo>
                <a:cubicBezTo>
                  <a:pt x="2269" y="916"/>
                  <a:pt x="2269" y="916"/>
                  <a:pt x="2269" y="916"/>
                </a:cubicBezTo>
                <a:cubicBezTo>
                  <a:pt x="2272" y="918"/>
                  <a:pt x="2275" y="920"/>
                  <a:pt x="2279" y="920"/>
                </a:cubicBezTo>
                <a:close/>
                <a:moveTo>
                  <a:pt x="1974" y="2277"/>
                </a:moveTo>
                <a:cubicBezTo>
                  <a:pt x="1600" y="2501"/>
                  <a:pt x="1600" y="2501"/>
                  <a:pt x="1600" y="2501"/>
                </a:cubicBezTo>
                <a:cubicBezTo>
                  <a:pt x="1595" y="2497"/>
                  <a:pt x="1589" y="2495"/>
                  <a:pt x="1583" y="2495"/>
                </a:cubicBezTo>
                <a:cubicBezTo>
                  <a:pt x="1582" y="2495"/>
                  <a:pt x="1581" y="2495"/>
                  <a:pt x="1580" y="2495"/>
                </a:cubicBezTo>
                <a:cubicBezTo>
                  <a:pt x="1783" y="1933"/>
                  <a:pt x="1783" y="1933"/>
                  <a:pt x="1783" y="1933"/>
                </a:cubicBezTo>
                <a:cubicBezTo>
                  <a:pt x="1976" y="2269"/>
                  <a:pt x="1976" y="2269"/>
                  <a:pt x="1976" y="2269"/>
                </a:cubicBezTo>
                <a:lnTo>
                  <a:pt x="1974" y="2277"/>
                </a:lnTo>
                <a:close/>
                <a:moveTo>
                  <a:pt x="1443" y="2193"/>
                </a:moveTo>
                <a:cubicBezTo>
                  <a:pt x="1436" y="2193"/>
                  <a:pt x="1429" y="2196"/>
                  <a:pt x="1425" y="2201"/>
                </a:cubicBezTo>
                <a:cubicBezTo>
                  <a:pt x="1195" y="2050"/>
                  <a:pt x="1195" y="2050"/>
                  <a:pt x="1195" y="2050"/>
                </a:cubicBezTo>
                <a:cubicBezTo>
                  <a:pt x="1198" y="2045"/>
                  <a:pt x="1199" y="2038"/>
                  <a:pt x="1199" y="2032"/>
                </a:cubicBezTo>
                <a:cubicBezTo>
                  <a:pt x="1199" y="2028"/>
                  <a:pt x="1199" y="2024"/>
                  <a:pt x="1198" y="2020"/>
                </a:cubicBezTo>
                <a:cubicBezTo>
                  <a:pt x="1812" y="1885"/>
                  <a:pt x="1812" y="1885"/>
                  <a:pt x="1812" y="1885"/>
                </a:cubicBezTo>
                <a:cubicBezTo>
                  <a:pt x="1814" y="1887"/>
                  <a:pt x="1816" y="1889"/>
                  <a:pt x="1818" y="1891"/>
                </a:cubicBezTo>
                <a:cubicBezTo>
                  <a:pt x="1462" y="2203"/>
                  <a:pt x="1462" y="2203"/>
                  <a:pt x="1462" y="2203"/>
                </a:cubicBezTo>
                <a:cubicBezTo>
                  <a:pt x="1458" y="2197"/>
                  <a:pt x="1451" y="2193"/>
                  <a:pt x="1443" y="2193"/>
                </a:cubicBezTo>
                <a:close/>
                <a:moveTo>
                  <a:pt x="447" y="1921"/>
                </a:moveTo>
                <a:cubicBezTo>
                  <a:pt x="461" y="1921"/>
                  <a:pt x="472" y="1910"/>
                  <a:pt x="472" y="1896"/>
                </a:cubicBezTo>
                <a:cubicBezTo>
                  <a:pt x="472" y="1885"/>
                  <a:pt x="464" y="1875"/>
                  <a:pt x="454" y="1872"/>
                </a:cubicBezTo>
                <a:cubicBezTo>
                  <a:pt x="536" y="1520"/>
                  <a:pt x="536" y="1520"/>
                  <a:pt x="536" y="1520"/>
                </a:cubicBezTo>
                <a:cubicBezTo>
                  <a:pt x="538" y="1520"/>
                  <a:pt x="539" y="1520"/>
                  <a:pt x="541" y="1520"/>
                </a:cubicBezTo>
                <a:cubicBezTo>
                  <a:pt x="550" y="1520"/>
                  <a:pt x="558" y="1518"/>
                  <a:pt x="564" y="1513"/>
                </a:cubicBezTo>
                <a:cubicBezTo>
                  <a:pt x="821" y="1774"/>
                  <a:pt x="821" y="1774"/>
                  <a:pt x="821" y="1774"/>
                </a:cubicBezTo>
                <a:cubicBezTo>
                  <a:pt x="817" y="1778"/>
                  <a:pt x="814" y="1784"/>
                  <a:pt x="814" y="1790"/>
                </a:cubicBezTo>
                <a:cubicBezTo>
                  <a:pt x="814" y="1794"/>
                  <a:pt x="815" y="1797"/>
                  <a:pt x="817" y="1800"/>
                </a:cubicBezTo>
                <a:cubicBezTo>
                  <a:pt x="437" y="2017"/>
                  <a:pt x="437" y="2017"/>
                  <a:pt x="437" y="2017"/>
                </a:cubicBezTo>
                <a:cubicBezTo>
                  <a:pt x="434" y="2011"/>
                  <a:pt x="429" y="2006"/>
                  <a:pt x="423" y="2004"/>
                </a:cubicBezTo>
                <a:cubicBezTo>
                  <a:pt x="443" y="1920"/>
                  <a:pt x="443" y="1920"/>
                  <a:pt x="443" y="1920"/>
                </a:cubicBezTo>
                <a:cubicBezTo>
                  <a:pt x="444" y="1920"/>
                  <a:pt x="446" y="1921"/>
                  <a:pt x="447" y="1921"/>
                </a:cubicBezTo>
                <a:close/>
                <a:moveTo>
                  <a:pt x="1301" y="302"/>
                </a:moveTo>
                <a:cubicBezTo>
                  <a:pt x="1306" y="302"/>
                  <a:pt x="1311" y="300"/>
                  <a:pt x="1315" y="297"/>
                </a:cubicBezTo>
                <a:cubicBezTo>
                  <a:pt x="1515" y="541"/>
                  <a:pt x="1515" y="541"/>
                  <a:pt x="1515" y="541"/>
                </a:cubicBezTo>
                <a:cubicBezTo>
                  <a:pt x="1513" y="543"/>
                  <a:pt x="1511" y="545"/>
                  <a:pt x="1510" y="548"/>
                </a:cubicBezTo>
                <a:cubicBezTo>
                  <a:pt x="1167" y="405"/>
                  <a:pt x="1167" y="405"/>
                  <a:pt x="1167" y="405"/>
                </a:cubicBezTo>
                <a:cubicBezTo>
                  <a:pt x="1167" y="402"/>
                  <a:pt x="1168" y="400"/>
                  <a:pt x="1168" y="397"/>
                </a:cubicBezTo>
                <a:cubicBezTo>
                  <a:pt x="1168" y="392"/>
                  <a:pt x="1166" y="387"/>
                  <a:pt x="1164" y="384"/>
                </a:cubicBezTo>
                <a:cubicBezTo>
                  <a:pt x="1283" y="293"/>
                  <a:pt x="1283" y="293"/>
                  <a:pt x="1283" y="293"/>
                </a:cubicBezTo>
                <a:cubicBezTo>
                  <a:pt x="1287" y="298"/>
                  <a:pt x="1294" y="302"/>
                  <a:pt x="1301" y="302"/>
                </a:cubicBezTo>
                <a:close/>
                <a:moveTo>
                  <a:pt x="2008" y="385"/>
                </a:moveTo>
                <a:cubicBezTo>
                  <a:pt x="1976" y="497"/>
                  <a:pt x="1976" y="497"/>
                  <a:pt x="1976" y="497"/>
                </a:cubicBezTo>
                <a:cubicBezTo>
                  <a:pt x="1975" y="497"/>
                  <a:pt x="1974" y="497"/>
                  <a:pt x="1972" y="497"/>
                </a:cubicBezTo>
                <a:cubicBezTo>
                  <a:pt x="1959" y="497"/>
                  <a:pt x="1948" y="508"/>
                  <a:pt x="1948" y="521"/>
                </a:cubicBezTo>
                <a:cubicBezTo>
                  <a:pt x="1948" y="532"/>
                  <a:pt x="1954" y="540"/>
                  <a:pt x="1963" y="544"/>
                </a:cubicBezTo>
                <a:cubicBezTo>
                  <a:pt x="1912" y="726"/>
                  <a:pt x="1912" y="726"/>
                  <a:pt x="1912" y="726"/>
                </a:cubicBezTo>
                <a:cubicBezTo>
                  <a:pt x="1911" y="726"/>
                  <a:pt x="1909" y="726"/>
                  <a:pt x="1907" y="726"/>
                </a:cubicBezTo>
                <a:cubicBezTo>
                  <a:pt x="1898" y="726"/>
                  <a:pt x="1891" y="731"/>
                  <a:pt x="1886" y="738"/>
                </a:cubicBezTo>
                <a:cubicBezTo>
                  <a:pt x="1554" y="570"/>
                  <a:pt x="1554" y="570"/>
                  <a:pt x="1554" y="570"/>
                </a:cubicBezTo>
                <a:cubicBezTo>
                  <a:pt x="1555" y="567"/>
                  <a:pt x="1556" y="563"/>
                  <a:pt x="1556" y="559"/>
                </a:cubicBezTo>
                <a:cubicBezTo>
                  <a:pt x="1556" y="556"/>
                  <a:pt x="1556" y="554"/>
                  <a:pt x="1555" y="551"/>
                </a:cubicBezTo>
                <a:cubicBezTo>
                  <a:pt x="1984" y="362"/>
                  <a:pt x="1984" y="362"/>
                  <a:pt x="1984" y="362"/>
                </a:cubicBezTo>
                <a:cubicBezTo>
                  <a:pt x="1989" y="372"/>
                  <a:pt x="1997" y="380"/>
                  <a:pt x="2008" y="385"/>
                </a:cubicBezTo>
                <a:close/>
                <a:moveTo>
                  <a:pt x="2193" y="856"/>
                </a:moveTo>
                <a:cubicBezTo>
                  <a:pt x="1976" y="1001"/>
                  <a:pt x="1976" y="1001"/>
                  <a:pt x="1976" y="1001"/>
                </a:cubicBezTo>
                <a:cubicBezTo>
                  <a:pt x="1972" y="994"/>
                  <a:pt x="1964" y="990"/>
                  <a:pt x="1956" y="990"/>
                </a:cubicBezTo>
                <a:cubicBezTo>
                  <a:pt x="1949" y="990"/>
                  <a:pt x="1943" y="992"/>
                  <a:pt x="1938" y="997"/>
                </a:cubicBezTo>
                <a:cubicBezTo>
                  <a:pt x="1855" y="915"/>
                  <a:pt x="1855" y="915"/>
                  <a:pt x="1855" y="915"/>
                </a:cubicBezTo>
                <a:cubicBezTo>
                  <a:pt x="1858" y="911"/>
                  <a:pt x="1861" y="905"/>
                  <a:pt x="1861" y="899"/>
                </a:cubicBezTo>
                <a:cubicBezTo>
                  <a:pt x="1861" y="898"/>
                  <a:pt x="1860" y="898"/>
                  <a:pt x="1860" y="897"/>
                </a:cubicBezTo>
                <a:cubicBezTo>
                  <a:pt x="2190" y="849"/>
                  <a:pt x="2190" y="849"/>
                  <a:pt x="2190" y="849"/>
                </a:cubicBezTo>
                <a:cubicBezTo>
                  <a:pt x="2191" y="851"/>
                  <a:pt x="2191" y="853"/>
                  <a:pt x="2193" y="856"/>
                </a:cubicBezTo>
                <a:close/>
                <a:moveTo>
                  <a:pt x="1741" y="1147"/>
                </a:moveTo>
                <a:cubicBezTo>
                  <a:pt x="1741" y="1138"/>
                  <a:pt x="1736" y="1131"/>
                  <a:pt x="1729" y="1126"/>
                </a:cubicBezTo>
                <a:cubicBezTo>
                  <a:pt x="1820" y="935"/>
                  <a:pt x="1820" y="935"/>
                  <a:pt x="1820" y="935"/>
                </a:cubicBezTo>
                <a:cubicBezTo>
                  <a:pt x="1827" y="922"/>
                  <a:pt x="1827" y="922"/>
                  <a:pt x="1827" y="922"/>
                </a:cubicBezTo>
                <a:cubicBezTo>
                  <a:pt x="1830" y="923"/>
                  <a:pt x="1833" y="924"/>
                  <a:pt x="1836" y="924"/>
                </a:cubicBezTo>
                <a:cubicBezTo>
                  <a:pt x="1842" y="924"/>
                  <a:pt x="1848" y="921"/>
                  <a:pt x="1852" y="917"/>
                </a:cubicBezTo>
                <a:cubicBezTo>
                  <a:pt x="1936" y="999"/>
                  <a:pt x="1936" y="999"/>
                  <a:pt x="1936" y="999"/>
                </a:cubicBezTo>
                <a:cubicBezTo>
                  <a:pt x="1933" y="1004"/>
                  <a:pt x="1931" y="1009"/>
                  <a:pt x="1931" y="1014"/>
                </a:cubicBezTo>
                <a:cubicBezTo>
                  <a:pt x="1931" y="1028"/>
                  <a:pt x="1942" y="1039"/>
                  <a:pt x="1956" y="1039"/>
                </a:cubicBezTo>
                <a:cubicBezTo>
                  <a:pt x="1962" y="1039"/>
                  <a:pt x="1967" y="1037"/>
                  <a:pt x="1971" y="1033"/>
                </a:cubicBezTo>
                <a:cubicBezTo>
                  <a:pt x="2021" y="1083"/>
                  <a:pt x="2021" y="1083"/>
                  <a:pt x="2021" y="1083"/>
                </a:cubicBezTo>
                <a:cubicBezTo>
                  <a:pt x="2085" y="1145"/>
                  <a:pt x="2085" y="1145"/>
                  <a:pt x="2085" y="1145"/>
                </a:cubicBezTo>
                <a:cubicBezTo>
                  <a:pt x="2082" y="1149"/>
                  <a:pt x="2080" y="1154"/>
                  <a:pt x="2080" y="1159"/>
                </a:cubicBezTo>
                <a:lnTo>
                  <a:pt x="1741" y="1147"/>
                </a:lnTo>
                <a:close/>
                <a:moveTo>
                  <a:pt x="860" y="1803"/>
                </a:moveTo>
                <a:cubicBezTo>
                  <a:pt x="862" y="1799"/>
                  <a:pt x="864" y="1795"/>
                  <a:pt x="864" y="1790"/>
                </a:cubicBezTo>
                <a:cubicBezTo>
                  <a:pt x="864" y="1787"/>
                  <a:pt x="863" y="1784"/>
                  <a:pt x="862" y="1782"/>
                </a:cubicBezTo>
                <a:cubicBezTo>
                  <a:pt x="977" y="1734"/>
                  <a:pt x="977" y="1734"/>
                  <a:pt x="977" y="1734"/>
                </a:cubicBezTo>
                <a:cubicBezTo>
                  <a:pt x="1408" y="1554"/>
                  <a:pt x="1408" y="1554"/>
                  <a:pt x="1408" y="1554"/>
                </a:cubicBezTo>
                <a:cubicBezTo>
                  <a:pt x="1410" y="1558"/>
                  <a:pt x="1413" y="1561"/>
                  <a:pt x="1416" y="1564"/>
                </a:cubicBezTo>
                <a:cubicBezTo>
                  <a:pt x="1175" y="1993"/>
                  <a:pt x="1175" y="1993"/>
                  <a:pt x="1175" y="1993"/>
                </a:cubicBezTo>
                <a:cubicBezTo>
                  <a:pt x="1169" y="1989"/>
                  <a:pt x="1162" y="1987"/>
                  <a:pt x="1155" y="1987"/>
                </a:cubicBezTo>
                <a:cubicBezTo>
                  <a:pt x="1143" y="1987"/>
                  <a:pt x="1132" y="1992"/>
                  <a:pt x="1124" y="2000"/>
                </a:cubicBezTo>
                <a:lnTo>
                  <a:pt x="860" y="1803"/>
                </a:lnTo>
                <a:close/>
                <a:moveTo>
                  <a:pt x="1143" y="422"/>
                </a:moveTo>
                <a:cubicBezTo>
                  <a:pt x="1153" y="422"/>
                  <a:pt x="1161" y="416"/>
                  <a:pt x="1165" y="408"/>
                </a:cubicBezTo>
                <a:cubicBezTo>
                  <a:pt x="1509" y="551"/>
                  <a:pt x="1509" y="551"/>
                  <a:pt x="1509" y="551"/>
                </a:cubicBezTo>
                <a:cubicBezTo>
                  <a:pt x="1508" y="554"/>
                  <a:pt x="1507" y="556"/>
                  <a:pt x="1507" y="559"/>
                </a:cubicBezTo>
                <a:cubicBezTo>
                  <a:pt x="1507" y="560"/>
                  <a:pt x="1507" y="560"/>
                  <a:pt x="1507" y="561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0" y="592"/>
                  <a:pt x="1017" y="586"/>
                  <a:pt x="1012" y="582"/>
                </a:cubicBezTo>
                <a:cubicBezTo>
                  <a:pt x="1130" y="418"/>
                  <a:pt x="1130" y="418"/>
                  <a:pt x="1130" y="418"/>
                </a:cubicBezTo>
                <a:cubicBezTo>
                  <a:pt x="1134" y="420"/>
                  <a:pt x="1139" y="422"/>
                  <a:pt x="1143" y="422"/>
                </a:cubicBezTo>
                <a:close/>
                <a:moveTo>
                  <a:pt x="1450" y="1192"/>
                </a:moveTo>
                <a:cubicBezTo>
                  <a:pt x="1449" y="1172"/>
                  <a:pt x="1435" y="1156"/>
                  <a:pt x="1417" y="1151"/>
                </a:cubicBezTo>
                <a:cubicBezTo>
                  <a:pt x="1448" y="994"/>
                  <a:pt x="1448" y="994"/>
                  <a:pt x="1448" y="994"/>
                </a:cubicBezTo>
                <a:cubicBezTo>
                  <a:pt x="1473" y="868"/>
                  <a:pt x="1473" y="868"/>
                  <a:pt x="1473" y="868"/>
                </a:cubicBezTo>
                <a:cubicBezTo>
                  <a:pt x="1473" y="868"/>
                  <a:pt x="1474" y="868"/>
                  <a:pt x="1474" y="868"/>
                </a:cubicBezTo>
                <a:cubicBezTo>
                  <a:pt x="1480" y="868"/>
                  <a:pt x="1485" y="866"/>
                  <a:pt x="1489" y="863"/>
                </a:cubicBezTo>
                <a:cubicBezTo>
                  <a:pt x="1700" y="1130"/>
                  <a:pt x="1700" y="1130"/>
                  <a:pt x="1700" y="1130"/>
                </a:cubicBezTo>
                <a:cubicBezTo>
                  <a:pt x="1695" y="1134"/>
                  <a:pt x="1692" y="1141"/>
                  <a:pt x="1692" y="1148"/>
                </a:cubicBezTo>
                <a:cubicBezTo>
                  <a:pt x="1692" y="1149"/>
                  <a:pt x="1692" y="1150"/>
                  <a:pt x="1692" y="1150"/>
                </a:cubicBezTo>
                <a:cubicBezTo>
                  <a:pt x="1615" y="1164"/>
                  <a:pt x="1615" y="1164"/>
                  <a:pt x="1615" y="1164"/>
                </a:cubicBezTo>
                <a:lnTo>
                  <a:pt x="1450" y="1192"/>
                </a:lnTo>
                <a:close/>
                <a:moveTo>
                  <a:pt x="1703" y="1128"/>
                </a:moveTo>
                <a:cubicBezTo>
                  <a:pt x="1492" y="861"/>
                  <a:pt x="1492" y="861"/>
                  <a:pt x="1492" y="861"/>
                </a:cubicBezTo>
                <a:cubicBezTo>
                  <a:pt x="1496" y="856"/>
                  <a:pt x="1499" y="850"/>
                  <a:pt x="1499" y="843"/>
                </a:cubicBezTo>
                <a:cubicBezTo>
                  <a:pt x="1499" y="833"/>
                  <a:pt x="1492" y="823"/>
                  <a:pt x="1482" y="820"/>
                </a:cubicBezTo>
                <a:cubicBezTo>
                  <a:pt x="1529" y="584"/>
                  <a:pt x="1529" y="584"/>
                  <a:pt x="1529" y="584"/>
                </a:cubicBezTo>
                <a:cubicBezTo>
                  <a:pt x="1530" y="584"/>
                  <a:pt x="1531" y="584"/>
                  <a:pt x="1532" y="584"/>
                </a:cubicBezTo>
                <a:cubicBezTo>
                  <a:pt x="1534" y="584"/>
                  <a:pt x="1536" y="583"/>
                  <a:pt x="1538" y="583"/>
                </a:cubicBezTo>
                <a:cubicBezTo>
                  <a:pt x="1708" y="1125"/>
                  <a:pt x="1708" y="1125"/>
                  <a:pt x="1708" y="1125"/>
                </a:cubicBezTo>
                <a:cubicBezTo>
                  <a:pt x="1706" y="1126"/>
                  <a:pt x="1704" y="1127"/>
                  <a:pt x="1703" y="1128"/>
                </a:cubicBezTo>
                <a:close/>
                <a:moveTo>
                  <a:pt x="1511" y="573"/>
                </a:moveTo>
                <a:cubicBezTo>
                  <a:pt x="1199" y="811"/>
                  <a:pt x="1199" y="811"/>
                  <a:pt x="1199" y="811"/>
                </a:cubicBezTo>
                <a:cubicBezTo>
                  <a:pt x="1195" y="804"/>
                  <a:pt x="1187" y="800"/>
                  <a:pt x="1179" y="800"/>
                </a:cubicBezTo>
                <a:cubicBezTo>
                  <a:pt x="1173" y="800"/>
                  <a:pt x="1167" y="802"/>
                  <a:pt x="1163" y="806"/>
                </a:cubicBezTo>
                <a:cubicBezTo>
                  <a:pt x="1013" y="619"/>
                  <a:pt x="1013" y="619"/>
                  <a:pt x="1013" y="619"/>
                </a:cubicBezTo>
                <a:cubicBezTo>
                  <a:pt x="1018" y="615"/>
                  <a:pt x="1021" y="609"/>
                  <a:pt x="1021" y="601"/>
                </a:cubicBezTo>
                <a:cubicBezTo>
                  <a:pt x="1021" y="601"/>
                  <a:pt x="1021" y="601"/>
                  <a:pt x="1021" y="601"/>
                </a:cubicBezTo>
                <a:cubicBezTo>
                  <a:pt x="1508" y="564"/>
                  <a:pt x="1508" y="564"/>
                  <a:pt x="1508" y="564"/>
                </a:cubicBezTo>
                <a:cubicBezTo>
                  <a:pt x="1508" y="567"/>
                  <a:pt x="1510" y="570"/>
                  <a:pt x="1511" y="573"/>
                </a:cubicBezTo>
                <a:close/>
                <a:moveTo>
                  <a:pt x="1203" y="825"/>
                </a:moveTo>
                <a:cubicBezTo>
                  <a:pt x="1203" y="821"/>
                  <a:pt x="1202" y="817"/>
                  <a:pt x="1201" y="813"/>
                </a:cubicBezTo>
                <a:cubicBezTo>
                  <a:pt x="1514" y="576"/>
                  <a:pt x="1514" y="576"/>
                  <a:pt x="1514" y="576"/>
                </a:cubicBezTo>
                <a:cubicBezTo>
                  <a:pt x="1517" y="579"/>
                  <a:pt x="1521" y="582"/>
                  <a:pt x="1526" y="583"/>
                </a:cubicBezTo>
                <a:cubicBezTo>
                  <a:pt x="1479" y="819"/>
                  <a:pt x="1479" y="819"/>
                  <a:pt x="1479" y="819"/>
                </a:cubicBezTo>
                <a:cubicBezTo>
                  <a:pt x="1478" y="819"/>
                  <a:pt x="1476" y="819"/>
                  <a:pt x="1474" y="819"/>
                </a:cubicBezTo>
                <a:cubicBezTo>
                  <a:pt x="1461" y="819"/>
                  <a:pt x="1450" y="830"/>
                  <a:pt x="1450" y="843"/>
                </a:cubicBezTo>
                <a:cubicBezTo>
                  <a:pt x="1450" y="855"/>
                  <a:pt x="1458" y="865"/>
                  <a:pt x="1470" y="867"/>
                </a:cubicBezTo>
                <a:cubicBezTo>
                  <a:pt x="1414" y="1150"/>
                  <a:pt x="1414" y="1150"/>
                  <a:pt x="1414" y="1150"/>
                </a:cubicBezTo>
                <a:cubicBezTo>
                  <a:pt x="1411" y="1150"/>
                  <a:pt x="1408" y="1150"/>
                  <a:pt x="1405" y="1150"/>
                </a:cubicBezTo>
                <a:cubicBezTo>
                  <a:pt x="1396" y="1150"/>
                  <a:pt x="1388" y="1152"/>
                  <a:pt x="1381" y="1157"/>
                </a:cubicBezTo>
                <a:cubicBezTo>
                  <a:pt x="1192" y="846"/>
                  <a:pt x="1192" y="846"/>
                  <a:pt x="1192" y="846"/>
                </a:cubicBezTo>
                <a:cubicBezTo>
                  <a:pt x="1199" y="841"/>
                  <a:pt x="1203" y="834"/>
                  <a:pt x="1203" y="825"/>
                </a:cubicBezTo>
                <a:close/>
                <a:moveTo>
                  <a:pt x="919" y="1386"/>
                </a:moveTo>
                <a:cubicBezTo>
                  <a:pt x="929" y="1386"/>
                  <a:pt x="938" y="1380"/>
                  <a:pt x="942" y="1372"/>
                </a:cubicBezTo>
                <a:cubicBezTo>
                  <a:pt x="1406" y="1537"/>
                  <a:pt x="1406" y="1537"/>
                  <a:pt x="1406" y="1537"/>
                </a:cubicBezTo>
                <a:cubicBezTo>
                  <a:pt x="1406" y="1538"/>
                  <a:pt x="1406" y="1539"/>
                  <a:pt x="1406" y="1540"/>
                </a:cubicBezTo>
                <a:cubicBezTo>
                  <a:pt x="584" y="1489"/>
                  <a:pt x="584" y="1489"/>
                  <a:pt x="584" y="1489"/>
                </a:cubicBezTo>
                <a:cubicBezTo>
                  <a:pt x="585" y="1485"/>
                  <a:pt x="586" y="1480"/>
                  <a:pt x="586" y="1475"/>
                </a:cubicBezTo>
                <a:cubicBezTo>
                  <a:pt x="586" y="1475"/>
                  <a:pt x="586" y="1475"/>
                  <a:pt x="586" y="1475"/>
                </a:cubicBezTo>
                <a:cubicBezTo>
                  <a:pt x="897" y="1372"/>
                  <a:pt x="897" y="1372"/>
                  <a:pt x="897" y="1372"/>
                </a:cubicBezTo>
                <a:cubicBezTo>
                  <a:pt x="901" y="1380"/>
                  <a:pt x="909" y="1386"/>
                  <a:pt x="919" y="1386"/>
                </a:cubicBezTo>
                <a:close/>
                <a:moveTo>
                  <a:pt x="1405" y="1543"/>
                </a:moveTo>
                <a:cubicBezTo>
                  <a:pt x="1405" y="1546"/>
                  <a:pt x="1406" y="1549"/>
                  <a:pt x="1407" y="1551"/>
                </a:cubicBezTo>
                <a:cubicBezTo>
                  <a:pt x="861" y="1779"/>
                  <a:pt x="861" y="1779"/>
                  <a:pt x="861" y="1779"/>
                </a:cubicBezTo>
                <a:cubicBezTo>
                  <a:pt x="857" y="1771"/>
                  <a:pt x="849" y="1765"/>
                  <a:pt x="839" y="1765"/>
                </a:cubicBezTo>
                <a:cubicBezTo>
                  <a:pt x="833" y="1765"/>
                  <a:pt x="827" y="1767"/>
                  <a:pt x="823" y="1771"/>
                </a:cubicBezTo>
                <a:cubicBezTo>
                  <a:pt x="567" y="1512"/>
                  <a:pt x="567" y="1512"/>
                  <a:pt x="567" y="1512"/>
                </a:cubicBezTo>
                <a:cubicBezTo>
                  <a:pt x="574" y="1507"/>
                  <a:pt x="579" y="1500"/>
                  <a:pt x="583" y="1492"/>
                </a:cubicBezTo>
                <a:lnTo>
                  <a:pt x="1405" y="1543"/>
                </a:lnTo>
                <a:close/>
                <a:moveTo>
                  <a:pt x="1407" y="1533"/>
                </a:moveTo>
                <a:cubicBezTo>
                  <a:pt x="943" y="1369"/>
                  <a:pt x="943" y="1369"/>
                  <a:pt x="943" y="1369"/>
                </a:cubicBezTo>
                <a:cubicBezTo>
                  <a:pt x="944" y="1367"/>
                  <a:pt x="944" y="1364"/>
                  <a:pt x="944" y="1362"/>
                </a:cubicBezTo>
                <a:cubicBezTo>
                  <a:pt x="944" y="1360"/>
                  <a:pt x="944" y="1358"/>
                  <a:pt x="943" y="1356"/>
                </a:cubicBezTo>
                <a:cubicBezTo>
                  <a:pt x="1367" y="1216"/>
                  <a:pt x="1367" y="1216"/>
                  <a:pt x="1367" y="1216"/>
                </a:cubicBezTo>
                <a:cubicBezTo>
                  <a:pt x="1374" y="1229"/>
                  <a:pt x="1389" y="1239"/>
                  <a:pt x="1405" y="1239"/>
                </a:cubicBezTo>
                <a:cubicBezTo>
                  <a:pt x="1406" y="1239"/>
                  <a:pt x="1406" y="1239"/>
                  <a:pt x="1406" y="1239"/>
                </a:cubicBezTo>
                <a:cubicBezTo>
                  <a:pt x="1426" y="1519"/>
                  <a:pt x="1426" y="1519"/>
                  <a:pt x="1426" y="1519"/>
                </a:cubicBezTo>
                <a:cubicBezTo>
                  <a:pt x="1418" y="1520"/>
                  <a:pt x="1411" y="1526"/>
                  <a:pt x="1407" y="1533"/>
                </a:cubicBezTo>
                <a:close/>
                <a:moveTo>
                  <a:pt x="1726" y="1125"/>
                </a:moveTo>
                <a:cubicBezTo>
                  <a:pt x="1723" y="1124"/>
                  <a:pt x="1720" y="1123"/>
                  <a:pt x="1716" y="1123"/>
                </a:cubicBezTo>
                <a:cubicBezTo>
                  <a:pt x="1714" y="1123"/>
                  <a:pt x="1713" y="1124"/>
                  <a:pt x="1711" y="1124"/>
                </a:cubicBezTo>
                <a:cubicBezTo>
                  <a:pt x="1541" y="582"/>
                  <a:pt x="1541" y="582"/>
                  <a:pt x="1541" y="582"/>
                </a:cubicBezTo>
                <a:cubicBezTo>
                  <a:pt x="1545" y="580"/>
                  <a:pt x="1549" y="577"/>
                  <a:pt x="1551" y="574"/>
                </a:cubicBezTo>
                <a:cubicBezTo>
                  <a:pt x="1885" y="741"/>
                  <a:pt x="1885" y="741"/>
                  <a:pt x="1885" y="741"/>
                </a:cubicBezTo>
                <a:cubicBezTo>
                  <a:pt x="1884" y="744"/>
                  <a:pt x="1883" y="747"/>
                  <a:pt x="1883" y="750"/>
                </a:cubicBezTo>
                <a:cubicBezTo>
                  <a:pt x="1883" y="759"/>
                  <a:pt x="1888" y="767"/>
                  <a:pt x="1895" y="772"/>
                </a:cubicBezTo>
                <a:cubicBezTo>
                  <a:pt x="1845" y="876"/>
                  <a:pt x="1845" y="876"/>
                  <a:pt x="1845" y="876"/>
                </a:cubicBezTo>
                <a:cubicBezTo>
                  <a:pt x="1842" y="875"/>
                  <a:pt x="1839" y="874"/>
                  <a:pt x="1836" y="874"/>
                </a:cubicBezTo>
                <a:cubicBezTo>
                  <a:pt x="1822" y="874"/>
                  <a:pt x="1811" y="885"/>
                  <a:pt x="1811" y="899"/>
                </a:cubicBezTo>
                <a:cubicBezTo>
                  <a:pt x="1811" y="908"/>
                  <a:pt x="1816" y="916"/>
                  <a:pt x="1824" y="920"/>
                </a:cubicBezTo>
                <a:cubicBezTo>
                  <a:pt x="1770" y="1033"/>
                  <a:pt x="1770" y="1033"/>
                  <a:pt x="1770" y="1033"/>
                </a:cubicBezTo>
                <a:lnTo>
                  <a:pt x="1726" y="1125"/>
                </a:lnTo>
                <a:close/>
                <a:moveTo>
                  <a:pt x="997" y="626"/>
                </a:moveTo>
                <a:cubicBezTo>
                  <a:pt x="1002" y="626"/>
                  <a:pt x="1007" y="624"/>
                  <a:pt x="1011" y="622"/>
                </a:cubicBezTo>
                <a:cubicBezTo>
                  <a:pt x="1161" y="808"/>
                  <a:pt x="1161" y="808"/>
                  <a:pt x="1161" y="808"/>
                </a:cubicBezTo>
                <a:cubicBezTo>
                  <a:pt x="1158" y="811"/>
                  <a:pt x="1156" y="815"/>
                  <a:pt x="1155" y="819"/>
                </a:cubicBezTo>
                <a:cubicBezTo>
                  <a:pt x="896" y="747"/>
                  <a:pt x="896" y="747"/>
                  <a:pt x="896" y="747"/>
                </a:cubicBezTo>
                <a:cubicBezTo>
                  <a:pt x="542" y="647"/>
                  <a:pt x="542" y="647"/>
                  <a:pt x="542" y="647"/>
                </a:cubicBezTo>
                <a:cubicBezTo>
                  <a:pt x="543" y="644"/>
                  <a:pt x="544" y="641"/>
                  <a:pt x="544" y="637"/>
                </a:cubicBezTo>
                <a:cubicBezTo>
                  <a:pt x="544" y="636"/>
                  <a:pt x="544" y="636"/>
                  <a:pt x="544" y="635"/>
                </a:cubicBezTo>
                <a:cubicBezTo>
                  <a:pt x="972" y="605"/>
                  <a:pt x="972" y="605"/>
                  <a:pt x="972" y="605"/>
                </a:cubicBezTo>
                <a:cubicBezTo>
                  <a:pt x="974" y="617"/>
                  <a:pt x="984" y="626"/>
                  <a:pt x="997" y="626"/>
                </a:cubicBezTo>
                <a:close/>
                <a:moveTo>
                  <a:pt x="1179" y="849"/>
                </a:moveTo>
                <a:cubicBezTo>
                  <a:pt x="1182" y="849"/>
                  <a:pt x="1186" y="848"/>
                  <a:pt x="1189" y="847"/>
                </a:cubicBezTo>
                <a:cubicBezTo>
                  <a:pt x="1378" y="1159"/>
                  <a:pt x="1378" y="1159"/>
                  <a:pt x="1378" y="1159"/>
                </a:cubicBezTo>
                <a:cubicBezTo>
                  <a:pt x="1368" y="1167"/>
                  <a:pt x="1361" y="1180"/>
                  <a:pt x="1361" y="1194"/>
                </a:cubicBezTo>
                <a:cubicBezTo>
                  <a:pt x="1361" y="1195"/>
                  <a:pt x="1361" y="1196"/>
                  <a:pt x="1361" y="1197"/>
                </a:cubicBezTo>
                <a:cubicBezTo>
                  <a:pt x="710" y="1161"/>
                  <a:pt x="710" y="1161"/>
                  <a:pt x="710" y="1161"/>
                </a:cubicBezTo>
                <a:cubicBezTo>
                  <a:pt x="710" y="1157"/>
                  <a:pt x="709" y="1153"/>
                  <a:pt x="706" y="1149"/>
                </a:cubicBezTo>
                <a:cubicBezTo>
                  <a:pt x="1161" y="842"/>
                  <a:pt x="1161" y="842"/>
                  <a:pt x="1161" y="842"/>
                </a:cubicBezTo>
                <a:cubicBezTo>
                  <a:pt x="1166" y="846"/>
                  <a:pt x="1172" y="849"/>
                  <a:pt x="1179" y="849"/>
                </a:cubicBezTo>
                <a:close/>
                <a:moveTo>
                  <a:pt x="686" y="1187"/>
                </a:moveTo>
                <a:cubicBezTo>
                  <a:pt x="699" y="1187"/>
                  <a:pt x="709" y="1177"/>
                  <a:pt x="710" y="1164"/>
                </a:cubicBezTo>
                <a:cubicBezTo>
                  <a:pt x="1361" y="1200"/>
                  <a:pt x="1361" y="1200"/>
                  <a:pt x="1361" y="1200"/>
                </a:cubicBezTo>
                <a:cubicBezTo>
                  <a:pt x="1362" y="1205"/>
                  <a:pt x="1363" y="1209"/>
                  <a:pt x="1365" y="1213"/>
                </a:cubicBezTo>
                <a:cubicBezTo>
                  <a:pt x="942" y="1353"/>
                  <a:pt x="942" y="1353"/>
                  <a:pt x="942" y="1353"/>
                </a:cubicBezTo>
                <a:cubicBezTo>
                  <a:pt x="939" y="1344"/>
                  <a:pt x="930" y="1337"/>
                  <a:pt x="919" y="1337"/>
                </a:cubicBezTo>
                <a:cubicBezTo>
                  <a:pt x="906" y="1337"/>
                  <a:pt x="895" y="1348"/>
                  <a:pt x="895" y="1362"/>
                </a:cubicBezTo>
                <a:cubicBezTo>
                  <a:pt x="895" y="1364"/>
                  <a:pt x="895" y="1366"/>
                  <a:pt x="896" y="1368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584" y="1457"/>
                  <a:pt x="576" y="1445"/>
                  <a:pt x="565" y="1438"/>
                </a:cubicBezTo>
                <a:cubicBezTo>
                  <a:pt x="677" y="1185"/>
                  <a:pt x="677" y="1185"/>
                  <a:pt x="677" y="1185"/>
                </a:cubicBezTo>
                <a:cubicBezTo>
                  <a:pt x="680" y="1186"/>
                  <a:pt x="683" y="1187"/>
                  <a:pt x="686" y="1187"/>
                </a:cubicBezTo>
                <a:close/>
                <a:moveTo>
                  <a:pt x="1178" y="1994"/>
                </a:moveTo>
                <a:cubicBezTo>
                  <a:pt x="1419" y="1565"/>
                  <a:pt x="1419" y="1565"/>
                  <a:pt x="1419" y="1565"/>
                </a:cubicBezTo>
                <a:cubicBezTo>
                  <a:pt x="1423" y="1567"/>
                  <a:pt x="1426" y="1568"/>
                  <a:pt x="1430" y="1568"/>
                </a:cubicBezTo>
                <a:cubicBezTo>
                  <a:pt x="1437" y="1568"/>
                  <a:pt x="1443" y="1565"/>
                  <a:pt x="1448" y="1560"/>
                </a:cubicBezTo>
                <a:cubicBezTo>
                  <a:pt x="1811" y="1860"/>
                  <a:pt x="1811" y="1860"/>
                  <a:pt x="1811" y="1860"/>
                </a:cubicBezTo>
                <a:cubicBezTo>
                  <a:pt x="1809" y="1863"/>
                  <a:pt x="1808" y="1867"/>
                  <a:pt x="1808" y="1871"/>
                </a:cubicBezTo>
                <a:cubicBezTo>
                  <a:pt x="1808" y="1875"/>
                  <a:pt x="1809" y="1878"/>
                  <a:pt x="1811" y="1881"/>
                </a:cubicBezTo>
                <a:cubicBezTo>
                  <a:pt x="1197" y="2017"/>
                  <a:pt x="1197" y="2017"/>
                  <a:pt x="1197" y="2017"/>
                </a:cubicBezTo>
                <a:cubicBezTo>
                  <a:pt x="1193" y="2008"/>
                  <a:pt x="1187" y="2000"/>
                  <a:pt x="1178" y="1994"/>
                </a:cubicBezTo>
                <a:close/>
                <a:moveTo>
                  <a:pt x="1430" y="1519"/>
                </a:moveTo>
                <a:cubicBezTo>
                  <a:pt x="1430" y="1519"/>
                  <a:pt x="1430" y="1519"/>
                  <a:pt x="1430" y="1519"/>
                </a:cubicBezTo>
                <a:cubicBezTo>
                  <a:pt x="1410" y="1238"/>
                  <a:pt x="1410" y="1238"/>
                  <a:pt x="1410" y="1238"/>
                </a:cubicBezTo>
                <a:cubicBezTo>
                  <a:pt x="1421" y="1237"/>
                  <a:pt x="1431" y="1232"/>
                  <a:pt x="1438" y="1224"/>
                </a:cubicBezTo>
                <a:cubicBezTo>
                  <a:pt x="1836" y="1476"/>
                  <a:pt x="1836" y="1476"/>
                  <a:pt x="1836" y="1476"/>
                </a:cubicBezTo>
                <a:cubicBezTo>
                  <a:pt x="1834" y="1479"/>
                  <a:pt x="1833" y="1483"/>
                  <a:pt x="1833" y="1488"/>
                </a:cubicBezTo>
                <a:cubicBezTo>
                  <a:pt x="1833" y="1488"/>
                  <a:pt x="1833" y="1489"/>
                  <a:pt x="1833" y="1489"/>
                </a:cubicBezTo>
                <a:cubicBezTo>
                  <a:pt x="1454" y="1538"/>
                  <a:pt x="1454" y="1538"/>
                  <a:pt x="1454" y="1538"/>
                </a:cubicBezTo>
                <a:cubicBezTo>
                  <a:pt x="1452" y="1527"/>
                  <a:pt x="1442" y="1519"/>
                  <a:pt x="1430" y="1519"/>
                </a:cubicBezTo>
                <a:close/>
                <a:moveTo>
                  <a:pt x="1838" y="1473"/>
                </a:moveTo>
                <a:cubicBezTo>
                  <a:pt x="1440" y="1221"/>
                  <a:pt x="1440" y="1221"/>
                  <a:pt x="1440" y="1221"/>
                </a:cubicBezTo>
                <a:cubicBezTo>
                  <a:pt x="1446" y="1214"/>
                  <a:pt x="1450" y="1205"/>
                  <a:pt x="1450" y="1195"/>
                </a:cubicBezTo>
                <a:cubicBezTo>
                  <a:pt x="1693" y="1154"/>
                  <a:pt x="1693" y="1154"/>
                  <a:pt x="1693" y="1154"/>
                </a:cubicBezTo>
                <a:cubicBezTo>
                  <a:pt x="1695" y="1164"/>
                  <a:pt x="1705" y="1172"/>
                  <a:pt x="1716" y="1172"/>
                </a:cubicBezTo>
                <a:cubicBezTo>
                  <a:pt x="1719" y="1172"/>
                  <a:pt x="1722" y="1172"/>
                  <a:pt x="1724" y="1171"/>
                </a:cubicBezTo>
                <a:cubicBezTo>
                  <a:pt x="1847" y="1466"/>
                  <a:pt x="1847" y="1466"/>
                  <a:pt x="1847" y="1466"/>
                </a:cubicBezTo>
                <a:cubicBezTo>
                  <a:pt x="1843" y="1467"/>
                  <a:pt x="1840" y="1470"/>
                  <a:pt x="1838" y="1473"/>
                </a:cubicBezTo>
                <a:close/>
                <a:moveTo>
                  <a:pt x="2190" y="845"/>
                </a:moveTo>
                <a:cubicBezTo>
                  <a:pt x="1860" y="894"/>
                  <a:pt x="1860" y="894"/>
                  <a:pt x="1860" y="894"/>
                </a:cubicBezTo>
                <a:cubicBezTo>
                  <a:pt x="1858" y="887"/>
                  <a:pt x="1854" y="881"/>
                  <a:pt x="1848" y="878"/>
                </a:cubicBezTo>
                <a:cubicBezTo>
                  <a:pt x="1898" y="773"/>
                  <a:pt x="1898" y="773"/>
                  <a:pt x="1898" y="773"/>
                </a:cubicBezTo>
                <a:cubicBezTo>
                  <a:pt x="1901" y="774"/>
                  <a:pt x="1904" y="775"/>
                  <a:pt x="1907" y="775"/>
                </a:cubicBezTo>
                <a:cubicBezTo>
                  <a:pt x="1918" y="775"/>
                  <a:pt x="1927" y="768"/>
                  <a:pt x="1930" y="759"/>
                </a:cubicBezTo>
                <a:cubicBezTo>
                  <a:pt x="2190" y="838"/>
                  <a:pt x="2190" y="838"/>
                  <a:pt x="2190" y="838"/>
                </a:cubicBezTo>
                <a:cubicBezTo>
                  <a:pt x="2190" y="840"/>
                  <a:pt x="2189" y="842"/>
                  <a:pt x="2189" y="843"/>
                </a:cubicBezTo>
                <a:cubicBezTo>
                  <a:pt x="2189" y="844"/>
                  <a:pt x="2190" y="845"/>
                  <a:pt x="2190" y="845"/>
                </a:cubicBezTo>
                <a:close/>
                <a:moveTo>
                  <a:pt x="1128" y="416"/>
                </a:moveTo>
                <a:cubicBezTo>
                  <a:pt x="1010" y="581"/>
                  <a:pt x="1010" y="581"/>
                  <a:pt x="1010" y="581"/>
                </a:cubicBezTo>
                <a:cubicBezTo>
                  <a:pt x="1006" y="578"/>
                  <a:pt x="1001" y="577"/>
                  <a:pt x="997" y="577"/>
                </a:cubicBezTo>
                <a:cubicBezTo>
                  <a:pt x="990" y="577"/>
                  <a:pt x="984" y="579"/>
                  <a:pt x="980" y="583"/>
                </a:cubicBezTo>
                <a:cubicBezTo>
                  <a:pt x="762" y="376"/>
                  <a:pt x="762" y="376"/>
                  <a:pt x="762" y="376"/>
                </a:cubicBezTo>
                <a:cubicBezTo>
                  <a:pt x="767" y="373"/>
                  <a:pt x="771" y="368"/>
                  <a:pt x="772" y="361"/>
                </a:cubicBezTo>
                <a:cubicBezTo>
                  <a:pt x="1119" y="396"/>
                  <a:pt x="1119" y="396"/>
                  <a:pt x="1119" y="396"/>
                </a:cubicBezTo>
                <a:cubicBezTo>
                  <a:pt x="1119" y="397"/>
                  <a:pt x="1119" y="397"/>
                  <a:pt x="1119" y="397"/>
                </a:cubicBezTo>
                <a:cubicBezTo>
                  <a:pt x="1119" y="405"/>
                  <a:pt x="1122" y="412"/>
                  <a:pt x="1128" y="416"/>
                </a:cubicBezTo>
                <a:close/>
                <a:moveTo>
                  <a:pt x="589" y="884"/>
                </a:moveTo>
                <a:cubicBezTo>
                  <a:pt x="594" y="879"/>
                  <a:pt x="598" y="872"/>
                  <a:pt x="598" y="864"/>
                </a:cubicBezTo>
                <a:cubicBezTo>
                  <a:pt x="598" y="851"/>
                  <a:pt x="587" y="840"/>
                  <a:pt x="574" y="840"/>
                </a:cubicBezTo>
                <a:cubicBezTo>
                  <a:pt x="573" y="840"/>
                  <a:pt x="573" y="840"/>
                  <a:pt x="573" y="840"/>
                </a:cubicBezTo>
                <a:cubicBezTo>
                  <a:pt x="516" y="678"/>
                  <a:pt x="516" y="678"/>
                  <a:pt x="516" y="678"/>
                </a:cubicBezTo>
                <a:cubicBezTo>
                  <a:pt x="528" y="673"/>
                  <a:pt x="537" y="663"/>
                  <a:pt x="541" y="651"/>
                </a:cubicBezTo>
                <a:cubicBezTo>
                  <a:pt x="1154" y="823"/>
                  <a:pt x="1154" y="823"/>
                  <a:pt x="1154" y="823"/>
                </a:cubicBezTo>
                <a:cubicBezTo>
                  <a:pt x="1154" y="823"/>
                  <a:pt x="1154" y="824"/>
                  <a:pt x="1154" y="825"/>
                </a:cubicBezTo>
                <a:cubicBezTo>
                  <a:pt x="1154" y="830"/>
                  <a:pt x="1156" y="835"/>
                  <a:pt x="1159" y="839"/>
                </a:cubicBezTo>
                <a:cubicBezTo>
                  <a:pt x="704" y="1147"/>
                  <a:pt x="704" y="1147"/>
                  <a:pt x="704" y="1147"/>
                </a:cubicBezTo>
                <a:cubicBezTo>
                  <a:pt x="700" y="1141"/>
                  <a:pt x="693" y="1138"/>
                  <a:pt x="686" y="1138"/>
                </a:cubicBezTo>
                <a:cubicBezTo>
                  <a:pt x="684" y="1138"/>
                  <a:pt x="681" y="1138"/>
                  <a:pt x="679" y="1139"/>
                </a:cubicBezTo>
                <a:cubicBezTo>
                  <a:pt x="642" y="1033"/>
                  <a:pt x="642" y="1033"/>
                  <a:pt x="642" y="1033"/>
                </a:cubicBezTo>
                <a:lnTo>
                  <a:pt x="589" y="884"/>
                </a:lnTo>
                <a:close/>
                <a:moveTo>
                  <a:pt x="438" y="2020"/>
                </a:moveTo>
                <a:cubicBezTo>
                  <a:pt x="819" y="1803"/>
                  <a:pt x="819" y="1803"/>
                  <a:pt x="819" y="1803"/>
                </a:cubicBezTo>
                <a:cubicBezTo>
                  <a:pt x="823" y="1810"/>
                  <a:pt x="830" y="1814"/>
                  <a:pt x="839" y="1814"/>
                </a:cubicBezTo>
                <a:cubicBezTo>
                  <a:pt x="846" y="1814"/>
                  <a:pt x="853" y="1811"/>
                  <a:pt x="858" y="1806"/>
                </a:cubicBezTo>
                <a:cubicBezTo>
                  <a:pt x="1121" y="2002"/>
                  <a:pt x="1121" y="2002"/>
                  <a:pt x="1121" y="2002"/>
                </a:cubicBezTo>
                <a:cubicBezTo>
                  <a:pt x="1116" y="2009"/>
                  <a:pt x="1112" y="2017"/>
                  <a:pt x="1111" y="2026"/>
                </a:cubicBezTo>
                <a:cubicBezTo>
                  <a:pt x="440" y="2030"/>
                  <a:pt x="440" y="2030"/>
                  <a:pt x="440" y="2030"/>
                </a:cubicBezTo>
                <a:cubicBezTo>
                  <a:pt x="440" y="2029"/>
                  <a:pt x="440" y="2028"/>
                  <a:pt x="440" y="2028"/>
                </a:cubicBezTo>
                <a:cubicBezTo>
                  <a:pt x="440" y="2025"/>
                  <a:pt x="439" y="2022"/>
                  <a:pt x="438" y="2020"/>
                </a:cubicBezTo>
                <a:close/>
                <a:moveTo>
                  <a:pt x="1833" y="1847"/>
                </a:moveTo>
                <a:cubicBezTo>
                  <a:pt x="1825" y="1847"/>
                  <a:pt x="1818" y="1851"/>
                  <a:pt x="1813" y="1857"/>
                </a:cubicBezTo>
                <a:cubicBezTo>
                  <a:pt x="1450" y="1558"/>
                  <a:pt x="1450" y="1558"/>
                  <a:pt x="1450" y="1558"/>
                </a:cubicBezTo>
                <a:cubicBezTo>
                  <a:pt x="1453" y="1553"/>
                  <a:pt x="1454" y="1549"/>
                  <a:pt x="1454" y="1543"/>
                </a:cubicBezTo>
                <a:cubicBezTo>
                  <a:pt x="1454" y="1543"/>
                  <a:pt x="1454" y="1542"/>
                  <a:pt x="1454" y="1542"/>
                </a:cubicBezTo>
                <a:cubicBezTo>
                  <a:pt x="1833" y="1493"/>
                  <a:pt x="1833" y="1493"/>
                  <a:pt x="1833" y="1493"/>
                </a:cubicBezTo>
                <a:cubicBezTo>
                  <a:pt x="1835" y="1503"/>
                  <a:pt x="1844" y="1511"/>
                  <a:pt x="1854" y="1512"/>
                </a:cubicBezTo>
                <a:cubicBezTo>
                  <a:pt x="1836" y="1847"/>
                  <a:pt x="1836" y="1847"/>
                  <a:pt x="1836" y="1847"/>
                </a:cubicBezTo>
                <a:cubicBezTo>
                  <a:pt x="1835" y="1847"/>
                  <a:pt x="1834" y="1847"/>
                  <a:pt x="1833" y="1847"/>
                </a:cubicBezTo>
                <a:close/>
                <a:moveTo>
                  <a:pt x="1857" y="1463"/>
                </a:moveTo>
                <a:cubicBezTo>
                  <a:pt x="1855" y="1463"/>
                  <a:pt x="1852" y="1464"/>
                  <a:pt x="1850" y="1464"/>
                </a:cubicBezTo>
                <a:cubicBezTo>
                  <a:pt x="1727" y="1170"/>
                  <a:pt x="1727" y="1170"/>
                  <a:pt x="1727" y="1170"/>
                </a:cubicBezTo>
                <a:cubicBezTo>
                  <a:pt x="1735" y="1166"/>
                  <a:pt x="1740" y="1159"/>
                  <a:pt x="1741" y="1150"/>
                </a:cubicBezTo>
                <a:cubicBezTo>
                  <a:pt x="2080" y="1162"/>
                  <a:pt x="2080" y="1162"/>
                  <a:pt x="2080" y="1162"/>
                </a:cubicBezTo>
                <a:cubicBezTo>
                  <a:pt x="2080" y="1169"/>
                  <a:pt x="2083" y="1175"/>
                  <a:pt x="2088" y="1180"/>
                </a:cubicBezTo>
                <a:cubicBezTo>
                  <a:pt x="1871" y="1467"/>
                  <a:pt x="1871" y="1467"/>
                  <a:pt x="1871" y="1467"/>
                </a:cubicBezTo>
                <a:cubicBezTo>
                  <a:pt x="1867" y="1465"/>
                  <a:pt x="1862" y="1463"/>
                  <a:pt x="1857" y="1463"/>
                </a:cubicBezTo>
                <a:close/>
                <a:moveTo>
                  <a:pt x="2147" y="1032"/>
                </a:moveTo>
                <a:cubicBezTo>
                  <a:pt x="2144" y="1031"/>
                  <a:pt x="2142" y="1030"/>
                  <a:pt x="2139" y="1030"/>
                </a:cubicBezTo>
                <a:cubicBezTo>
                  <a:pt x="2125" y="1030"/>
                  <a:pt x="2114" y="1041"/>
                  <a:pt x="2114" y="1055"/>
                </a:cubicBezTo>
                <a:cubicBezTo>
                  <a:pt x="2114" y="1066"/>
                  <a:pt x="2121" y="1075"/>
                  <a:pt x="2131" y="1078"/>
                </a:cubicBezTo>
                <a:cubicBezTo>
                  <a:pt x="2110" y="1137"/>
                  <a:pt x="2110" y="1137"/>
                  <a:pt x="2110" y="1137"/>
                </a:cubicBezTo>
                <a:cubicBezTo>
                  <a:pt x="2108" y="1137"/>
                  <a:pt x="2106" y="1137"/>
                  <a:pt x="2104" y="1137"/>
                </a:cubicBezTo>
                <a:cubicBezTo>
                  <a:pt x="2098" y="1137"/>
                  <a:pt x="2092" y="1139"/>
                  <a:pt x="2088" y="1143"/>
                </a:cubicBezTo>
                <a:cubicBezTo>
                  <a:pt x="1974" y="1031"/>
                  <a:pt x="1974" y="1031"/>
                  <a:pt x="1974" y="1031"/>
                </a:cubicBezTo>
                <a:cubicBezTo>
                  <a:pt x="1978" y="1027"/>
                  <a:pt x="1980" y="1021"/>
                  <a:pt x="1980" y="1014"/>
                </a:cubicBezTo>
                <a:cubicBezTo>
                  <a:pt x="1980" y="1010"/>
                  <a:pt x="1979" y="1007"/>
                  <a:pt x="1978" y="1003"/>
                </a:cubicBezTo>
                <a:cubicBezTo>
                  <a:pt x="2195" y="858"/>
                  <a:pt x="2195" y="858"/>
                  <a:pt x="2195" y="858"/>
                </a:cubicBezTo>
                <a:cubicBezTo>
                  <a:pt x="2197" y="862"/>
                  <a:pt x="2201" y="864"/>
                  <a:pt x="2204" y="866"/>
                </a:cubicBezTo>
                <a:cubicBezTo>
                  <a:pt x="2181" y="934"/>
                  <a:pt x="2181" y="934"/>
                  <a:pt x="2181" y="934"/>
                </a:cubicBezTo>
                <a:lnTo>
                  <a:pt x="2147" y="1032"/>
                </a:lnTo>
                <a:close/>
                <a:moveTo>
                  <a:pt x="2191" y="835"/>
                </a:moveTo>
                <a:cubicBezTo>
                  <a:pt x="1931" y="756"/>
                  <a:pt x="1931" y="756"/>
                  <a:pt x="1931" y="756"/>
                </a:cubicBezTo>
                <a:cubicBezTo>
                  <a:pt x="1932" y="754"/>
                  <a:pt x="1932" y="752"/>
                  <a:pt x="1932" y="750"/>
                </a:cubicBezTo>
                <a:cubicBezTo>
                  <a:pt x="1932" y="746"/>
                  <a:pt x="1931" y="741"/>
                  <a:pt x="1929" y="738"/>
                </a:cubicBezTo>
                <a:cubicBezTo>
                  <a:pt x="2108" y="615"/>
                  <a:pt x="2108" y="615"/>
                  <a:pt x="2108" y="615"/>
                </a:cubicBezTo>
                <a:cubicBezTo>
                  <a:pt x="2113" y="622"/>
                  <a:pt x="2120" y="626"/>
                  <a:pt x="2129" y="626"/>
                </a:cubicBezTo>
                <a:cubicBezTo>
                  <a:pt x="2131" y="626"/>
                  <a:pt x="2134" y="626"/>
                  <a:pt x="2136" y="625"/>
                </a:cubicBezTo>
                <a:cubicBezTo>
                  <a:pt x="2204" y="821"/>
                  <a:pt x="2204" y="821"/>
                  <a:pt x="2204" y="821"/>
                </a:cubicBezTo>
                <a:cubicBezTo>
                  <a:pt x="2198" y="823"/>
                  <a:pt x="2193" y="828"/>
                  <a:pt x="2191" y="835"/>
                </a:cubicBezTo>
                <a:close/>
                <a:moveTo>
                  <a:pt x="2129" y="577"/>
                </a:moveTo>
                <a:cubicBezTo>
                  <a:pt x="2115" y="577"/>
                  <a:pt x="2104" y="588"/>
                  <a:pt x="2104" y="601"/>
                </a:cubicBezTo>
                <a:cubicBezTo>
                  <a:pt x="2104" y="605"/>
                  <a:pt x="2105" y="609"/>
                  <a:pt x="2107" y="612"/>
                </a:cubicBezTo>
                <a:cubicBezTo>
                  <a:pt x="1927" y="735"/>
                  <a:pt x="1927" y="735"/>
                  <a:pt x="1927" y="735"/>
                </a:cubicBezTo>
                <a:cubicBezTo>
                  <a:pt x="1924" y="731"/>
                  <a:pt x="1920" y="729"/>
                  <a:pt x="1916" y="727"/>
                </a:cubicBezTo>
                <a:cubicBezTo>
                  <a:pt x="1940" y="639"/>
                  <a:pt x="1940" y="639"/>
                  <a:pt x="1940" y="639"/>
                </a:cubicBezTo>
                <a:cubicBezTo>
                  <a:pt x="1966" y="545"/>
                  <a:pt x="1966" y="545"/>
                  <a:pt x="1966" y="545"/>
                </a:cubicBezTo>
                <a:cubicBezTo>
                  <a:pt x="1968" y="546"/>
                  <a:pt x="1970" y="546"/>
                  <a:pt x="1972" y="546"/>
                </a:cubicBezTo>
                <a:cubicBezTo>
                  <a:pt x="1986" y="546"/>
                  <a:pt x="1997" y="535"/>
                  <a:pt x="1997" y="521"/>
                </a:cubicBezTo>
                <a:cubicBezTo>
                  <a:pt x="1997" y="520"/>
                  <a:pt x="1997" y="519"/>
                  <a:pt x="1997" y="517"/>
                </a:cubicBezTo>
                <a:cubicBezTo>
                  <a:pt x="2242" y="507"/>
                  <a:pt x="2242" y="507"/>
                  <a:pt x="2242" y="507"/>
                </a:cubicBezTo>
                <a:cubicBezTo>
                  <a:pt x="2242" y="511"/>
                  <a:pt x="2243" y="514"/>
                  <a:pt x="2245" y="517"/>
                </a:cubicBezTo>
                <a:cubicBezTo>
                  <a:pt x="2147" y="585"/>
                  <a:pt x="2147" y="585"/>
                  <a:pt x="2147" y="585"/>
                </a:cubicBezTo>
                <a:cubicBezTo>
                  <a:pt x="2142" y="580"/>
                  <a:pt x="2136" y="577"/>
                  <a:pt x="2129" y="577"/>
                </a:cubicBezTo>
                <a:close/>
                <a:moveTo>
                  <a:pt x="2242" y="504"/>
                </a:moveTo>
                <a:cubicBezTo>
                  <a:pt x="1996" y="514"/>
                  <a:pt x="1996" y="514"/>
                  <a:pt x="1996" y="514"/>
                </a:cubicBezTo>
                <a:cubicBezTo>
                  <a:pt x="1993" y="506"/>
                  <a:pt x="1987" y="500"/>
                  <a:pt x="1980" y="498"/>
                </a:cubicBezTo>
                <a:cubicBezTo>
                  <a:pt x="2011" y="386"/>
                  <a:pt x="2011" y="386"/>
                  <a:pt x="2011" y="386"/>
                </a:cubicBezTo>
                <a:cubicBezTo>
                  <a:pt x="2015" y="387"/>
                  <a:pt x="2020" y="388"/>
                  <a:pt x="2025" y="388"/>
                </a:cubicBezTo>
                <a:cubicBezTo>
                  <a:pt x="2039" y="388"/>
                  <a:pt x="2052" y="382"/>
                  <a:pt x="2060" y="371"/>
                </a:cubicBezTo>
                <a:cubicBezTo>
                  <a:pt x="2245" y="493"/>
                  <a:pt x="2245" y="493"/>
                  <a:pt x="2245" y="493"/>
                </a:cubicBezTo>
                <a:cubicBezTo>
                  <a:pt x="2243" y="496"/>
                  <a:pt x="2242" y="500"/>
                  <a:pt x="2242" y="504"/>
                </a:cubicBezTo>
                <a:close/>
                <a:moveTo>
                  <a:pt x="1983" y="359"/>
                </a:moveTo>
                <a:cubicBezTo>
                  <a:pt x="1554" y="548"/>
                  <a:pt x="1554" y="548"/>
                  <a:pt x="1554" y="548"/>
                </a:cubicBezTo>
                <a:cubicBezTo>
                  <a:pt x="1550" y="540"/>
                  <a:pt x="1541" y="535"/>
                  <a:pt x="1532" y="535"/>
                </a:cubicBezTo>
                <a:cubicBezTo>
                  <a:pt x="1527" y="535"/>
                  <a:pt x="1522" y="536"/>
                  <a:pt x="1518" y="539"/>
                </a:cubicBezTo>
                <a:cubicBezTo>
                  <a:pt x="1318" y="295"/>
                  <a:pt x="1318" y="295"/>
                  <a:pt x="1318" y="295"/>
                </a:cubicBezTo>
                <a:cubicBezTo>
                  <a:pt x="1322" y="291"/>
                  <a:pt x="1324" y="286"/>
                  <a:pt x="1325" y="281"/>
                </a:cubicBezTo>
                <a:cubicBezTo>
                  <a:pt x="1981" y="342"/>
                  <a:pt x="1981" y="342"/>
                  <a:pt x="1981" y="342"/>
                </a:cubicBezTo>
                <a:cubicBezTo>
                  <a:pt x="1981" y="342"/>
                  <a:pt x="1981" y="343"/>
                  <a:pt x="1981" y="344"/>
                </a:cubicBezTo>
                <a:cubicBezTo>
                  <a:pt x="1981" y="349"/>
                  <a:pt x="1981" y="354"/>
                  <a:pt x="1983" y="359"/>
                </a:cubicBezTo>
                <a:close/>
                <a:moveTo>
                  <a:pt x="1281" y="291"/>
                </a:moveTo>
                <a:cubicBezTo>
                  <a:pt x="1162" y="381"/>
                  <a:pt x="1162" y="381"/>
                  <a:pt x="1162" y="381"/>
                </a:cubicBezTo>
                <a:cubicBezTo>
                  <a:pt x="1157" y="376"/>
                  <a:pt x="1151" y="373"/>
                  <a:pt x="1143" y="373"/>
                </a:cubicBezTo>
                <a:cubicBezTo>
                  <a:pt x="1131" y="373"/>
                  <a:pt x="1121" y="381"/>
                  <a:pt x="1119" y="393"/>
                </a:cubicBezTo>
                <a:cubicBezTo>
                  <a:pt x="772" y="358"/>
                  <a:pt x="772" y="358"/>
                  <a:pt x="772" y="358"/>
                </a:cubicBezTo>
                <a:cubicBezTo>
                  <a:pt x="772" y="358"/>
                  <a:pt x="772" y="357"/>
                  <a:pt x="772" y="356"/>
                </a:cubicBezTo>
                <a:cubicBezTo>
                  <a:pt x="772" y="355"/>
                  <a:pt x="772" y="354"/>
                  <a:pt x="772" y="353"/>
                </a:cubicBezTo>
                <a:cubicBezTo>
                  <a:pt x="1277" y="282"/>
                  <a:pt x="1277" y="282"/>
                  <a:pt x="1277" y="282"/>
                </a:cubicBezTo>
                <a:cubicBezTo>
                  <a:pt x="1278" y="285"/>
                  <a:pt x="1279" y="288"/>
                  <a:pt x="1281" y="291"/>
                </a:cubicBezTo>
                <a:close/>
                <a:moveTo>
                  <a:pt x="748" y="381"/>
                </a:moveTo>
                <a:cubicBezTo>
                  <a:pt x="752" y="381"/>
                  <a:pt x="756" y="380"/>
                  <a:pt x="759" y="378"/>
                </a:cubicBezTo>
                <a:cubicBezTo>
                  <a:pt x="978" y="586"/>
                  <a:pt x="978" y="586"/>
                  <a:pt x="978" y="586"/>
                </a:cubicBezTo>
                <a:cubicBezTo>
                  <a:pt x="974" y="590"/>
                  <a:pt x="972" y="595"/>
                  <a:pt x="972" y="601"/>
                </a:cubicBezTo>
                <a:cubicBezTo>
                  <a:pt x="972" y="601"/>
                  <a:pt x="972" y="601"/>
                  <a:pt x="972" y="601"/>
                </a:cubicBezTo>
                <a:cubicBezTo>
                  <a:pt x="686" y="622"/>
                  <a:pt x="686" y="622"/>
                  <a:pt x="686" y="622"/>
                </a:cubicBezTo>
                <a:cubicBezTo>
                  <a:pt x="543" y="632"/>
                  <a:pt x="543" y="632"/>
                  <a:pt x="543" y="632"/>
                </a:cubicBezTo>
                <a:cubicBezTo>
                  <a:pt x="542" y="621"/>
                  <a:pt x="537" y="611"/>
                  <a:pt x="529" y="604"/>
                </a:cubicBezTo>
                <a:cubicBezTo>
                  <a:pt x="728" y="371"/>
                  <a:pt x="728" y="371"/>
                  <a:pt x="728" y="371"/>
                </a:cubicBezTo>
                <a:cubicBezTo>
                  <a:pt x="733" y="377"/>
                  <a:pt x="740" y="381"/>
                  <a:pt x="748" y="381"/>
                </a:cubicBezTo>
                <a:close/>
                <a:moveTo>
                  <a:pt x="546" y="2254"/>
                </a:moveTo>
                <a:cubicBezTo>
                  <a:pt x="546" y="2254"/>
                  <a:pt x="546" y="2254"/>
                  <a:pt x="545" y="2254"/>
                </a:cubicBezTo>
                <a:cubicBezTo>
                  <a:pt x="427" y="2049"/>
                  <a:pt x="427" y="2049"/>
                  <a:pt x="427" y="2049"/>
                </a:cubicBezTo>
                <a:cubicBezTo>
                  <a:pt x="433" y="2046"/>
                  <a:pt x="437" y="2040"/>
                  <a:pt x="439" y="2033"/>
                </a:cubicBezTo>
                <a:cubicBezTo>
                  <a:pt x="1110" y="2029"/>
                  <a:pt x="1110" y="2029"/>
                  <a:pt x="1110" y="2029"/>
                </a:cubicBezTo>
                <a:cubicBezTo>
                  <a:pt x="1110" y="2030"/>
                  <a:pt x="1110" y="2031"/>
                  <a:pt x="1110" y="2032"/>
                </a:cubicBezTo>
                <a:cubicBezTo>
                  <a:pt x="1110" y="2043"/>
                  <a:pt x="1115" y="2054"/>
                  <a:pt x="1122" y="2062"/>
                </a:cubicBezTo>
                <a:cubicBezTo>
                  <a:pt x="702" y="2489"/>
                  <a:pt x="702" y="2489"/>
                  <a:pt x="702" y="2489"/>
                </a:cubicBezTo>
                <a:cubicBezTo>
                  <a:pt x="697" y="2485"/>
                  <a:pt x="692" y="2483"/>
                  <a:pt x="686" y="2483"/>
                </a:cubicBezTo>
                <a:cubicBezTo>
                  <a:pt x="682" y="2483"/>
                  <a:pt x="678" y="2484"/>
                  <a:pt x="675" y="2485"/>
                </a:cubicBezTo>
                <a:cubicBezTo>
                  <a:pt x="566" y="2293"/>
                  <a:pt x="566" y="2293"/>
                  <a:pt x="566" y="2293"/>
                </a:cubicBezTo>
                <a:cubicBezTo>
                  <a:pt x="569" y="2289"/>
                  <a:pt x="571" y="2284"/>
                  <a:pt x="571" y="2278"/>
                </a:cubicBezTo>
                <a:cubicBezTo>
                  <a:pt x="571" y="2265"/>
                  <a:pt x="560" y="2254"/>
                  <a:pt x="546" y="2254"/>
                </a:cubicBezTo>
                <a:close/>
                <a:moveTo>
                  <a:pt x="1467" y="2218"/>
                </a:moveTo>
                <a:cubicBezTo>
                  <a:pt x="1467" y="2213"/>
                  <a:pt x="1466" y="2209"/>
                  <a:pt x="1464" y="2206"/>
                </a:cubicBezTo>
                <a:cubicBezTo>
                  <a:pt x="1781" y="1928"/>
                  <a:pt x="1781" y="1928"/>
                  <a:pt x="1781" y="1928"/>
                </a:cubicBezTo>
                <a:cubicBezTo>
                  <a:pt x="1576" y="2496"/>
                  <a:pt x="1576" y="2496"/>
                  <a:pt x="1576" y="2496"/>
                </a:cubicBezTo>
                <a:cubicBezTo>
                  <a:pt x="1571" y="2497"/>
                  <a:pt x="1566" y="2501"/>
                  <a:pt x="1563" y="2505"/>
                </a:cubicBezTo>
                <a:cubicBezTo>
                  <a:pt x="1517" y="2392"/>
                  <a:pt x="1473" y="2281"/>
                  <a:pt x="1456" y="2238"/>
                </a:cubicBezTo>
                <a:cubicBezTo>
                  <a:pt x="1463" y="2234"/>
                  <a:pt x="1467" y="2226"/>
                  <a:pt x="1467" y="2218"/>
                </a:cubicBezTo>
                <a:close/>
                <a:moveTo>
                  <a:pt x="2041" y="2239"/>
                </a:moveTo>
                <a:cubicBezTo>
                  <a:pt x="2195" y="2505"/>
                  <a:pt x="2195" y="2505"/>
                  <a:pt x="2195" y="2505"/>
                </a:cubicBezTo>
                <a:cubicBezTo>
                  <a:pt x="2182" y="2506"/>
                  <a:pt x="2172" y="2516"/>
                  <a:pt x="2172" y="2529"/>
                </a:cubicBezTo>
                <a:cubicBezTo>
                  <a:pt x="2172" y="2535"/>
                  <a:pt x="2174" y="2540"/>
                  <a:pt x="2177" y="2544"/>
                </a:cubicBezTo>
                <a:cubicBezTo>
                  <a:pt x="1884" y="2719"/>
                  <a:pt x="1884" y="2719"/>
                  <a:pt x="1884" y="2719"/>
                </a:cubicBezTo>
                <a:cubicBezTo>
                  <a:pt x="1881" y="2713"/>
                  <a:pt x="1877" y="2709"/>
                  <a:pt x="1871" y="2706"/>
                </a:cubicBezTo>
                <a:cubicBezTo>
                  <a:pt x="2021" y="2292"/>
                  <a:pt x="2021" y="2292"/>
                  <a:pt x="2021" y="2292"/>
                </a:cubicBezTo>
                <a:cubicBezTo>
                  <a:pt x="2034" y="2292"/>
                  <a:pt x="2045" y="2281"/>
                  <a:pt x="2045" y="2268"/>
                </a:cubicBezTo>
                <a:cubicBezTo>
                  <a:pt x="2045" y="2260"/>
                  <a:pt x="2041" y="2254"/>
                  <a:pt x="2036" y="2249"/>
                </a:cubicBezTo>
                <a:cubicBezTo>
                  <a:pt x="2039" y="2240"/>
                  <a:pt x="2039" y="2240"/>
                  <a:pt x="2039" y="2240"/>
                </a:cubicBezTo>
                <a:lnTo>
                  <a:pt x="2041" y="2239"/>
                </a:lnTo>
                <a:close/>
                <a:moveTo>
                  <a:pt x="2034" y="2247"/>
                </a:moveTo>
                <a:cubicBezTo>
                  <a:pt x="2033" y="2247"/>
                  <a:pt x="2032" y="2246"/>
                  <a:pt x="2030" y="2245"/>
                </a:cubicBezTo>
                <a:cubicBezTo>
                  <a:pt x="2036" y="2243"/>
                  <a:pt x="2036" y="2243"/>
                  <a:pt x="2036" y="2243"/>
                </a:cubicBezTo>
                <a:lnTo>
                  <a:pt x="2034" y="2247"/>
                </a:lnTo>
                <a:close/>
                <a:moveTo>
                  <a:pt x="2179" y="2546"/>
                </a:moveTo>
                <a:cubicBezTo>
                  <a:pt x="2184" y="2551"/>
                  <a:pt x="2190" y="2554"/>
                  <a:pt x="2197" y="2554"/>
                </a:cubicBezTo>
                <a:cubicBezTo>
                  <a:pt x="2210" y="2554"/>
                  <a:pt x="2221" y="2543"/>
                  <a:pt x="2221" y="2529"/>
                </a:cubicBezTo>
                <a:cubicBezTo>
                  <a:pt x="2221" y="2516"/>
                  <a:pt x="2211" y="2505"/>
                  <a:pt x="2198" y="2505"/>
                </a:cubicBezTo>
                <a:cubicBezTo>
                  <a:pt x="2044" y="2238"/>
                  <a:pt x="2044" y="2238"/>
                  <a:pt x="2044" y="2238"/>
                </a:cubicBezTo>
                <a:cubicBezTo>
                  <a:pt x="2386" y="2043"/>
                  <a:pt x="2386" y="2043"/>
                  <a:pt x="2386" y="2043"/>
                </a:cubicBezTo>
                <a:cubicBezTo>
                  <a:pt x="2388" y="2045"/>
                  <a:pt x="2390" y="2047"/>
                  <a:pt x="2392" y="2048"/>
                </a:cubicBezTo>
                <a:cubicBezTo>
                  <a:pt x="2278" y="2539"/>
                  <a:pt x="2278" y="2539"/>
                  <a:pt x="2278" y="2539"/>
                </a:cubicBezTo>
                <a:cubicBezTo>
                  <a:pt x="2275" y="2537"/>
                  <a:pt x="2272" y="2536"/>
                  <a:pt x="2268" y="2536"/>
                </a:cubicBezTo>
                <a:cubicBezTo>
                  <a:pt x="2254" y="2536"/>
                  <a:pt x="2243" y="2547"/>
                  <a:pt x="2243" y="2561"/>
                </a:cubicBezTo>
                <a:cubicBezTo>
                  <a:pt x="2243" y="2564"/>
                  <a:pt x="2244" y="2567"/>
                  <a:pt x="2245" y="2570"/>
                </a:cubicBezTo>
                <a:cubicBezTo>
                  <a:pt x="1891" y="2718"/>
                  <a:pt x="1891" y="2718"/>
                  <a:pt x="1891" y="2718"/>
                </a:cubicBezTo>
                <a:lnTo>
                  <a:pt x="2179" y="2546"/>
                </a:lnTo>
                <a:close/>
                <a:moveTo>
                  <a:pt x="2291" y="2553"/>
                </a:moveTo>
                <a:cubicBezTo>
                  <a:pt x="2289" y="2548"/>
                  <a:pt x="2286" y="2543"/>
                  <a:pt x="2281" y="2540"/>
                </a:cubicBezTo>
                <a:cubicBezTo>
                  <a:pt x="2396" y="2049"/>
                  <a:pt x="2396" y="2049"/>
                  <a:pt x="2396" y="2049"/>
                </a:cubicBezTo>
                <a:cubicBezTo>
                  <a:pt x="2398" y="2050"/>
                  <a:pt x="2401" y="2050"/>
                  <a:pt x="2403" y="2050"/>
                </a:cubicBezTo>
                <a:cubicBezTo>
                  <a:pt x="2410" y="2050"/>
                  <a:pt x="2416" y="2048"/>
                  <a:pt x="2421" y="2043"/>
                </a:cubicBezTo>
                <a:cubicBezTo>
                  <a:pt x="2695" y="2322"/>
                  <a:pt x="2695" y="2322"/>
                  <a:pt x="2695" y="2322"/>
                </a:cubicBezTo>
                <a:lnTo>
                  <a:pt x="2291" y="2553"/>
                </a:lnTo>
                <a:close/>
                <a:moveTo>
                  <a:pt x="2519" y="1499"/>
                </a:moveTo>
                <a:cubicBezTo>
                  <a:pt x="2522" y="1500"/>
                  <a:pt x="2524" y="1500"/>
                  <a:pt x="2527" y="1500"/>
                </a:cubicBezTo>
                <a:cubicBezTo>
                  <a:pt x="2530" y="1500"/>
                  <a:pt x="2534" y="1499"/>
                  <a:pt x="2537" y="1498"/>
                </a:cubicBezTo>
                <a:cubicBezTo>
                  <a:pt x="2817" y="1782"/>
                  <a:pt x="2817" y="1782"/>
                  <a:pt x="2817" y="1782"/>
                </a:cubicBezTo>
                <a:cubicBezTo>
                  <a:pt x="2421" y="2008"/>
                  <a:pt x="2421" y="2008"/>
                  <a:pt x="2421" y="2008"/>
                </a:cubicBezTo>
                <a:cubicBezTo>
                  <a:pt x="2416" y="2004"/>
                  <a:pt x="2410" y="2001"/>
                  <a:pt x="2403" y="2001"/>
                </a:cubicBezTo>
                <a:cubicBezTo>
                  <a:pt x="2403" y="2001"/>
                  <a:pt x="2403" y="2001"/>
                  <a:pt x="2403" y="2001"/>
                </a:cubicBezTo>
                <a:lnTo>
                  <a:pt x="2519" y="1499"/>
                </a:lnTo>
                <a:close/>
                <a:moveTo>
                  <a:pt x="2381" y="2015"/>
                </a:moveTo>
                <a:cubicBezTo>
                  <a:pt x="2380" y="2018"/>
                  <a:pt x="2379" y="2022"/>
                  <a:pt x="2379" y="2026"/>
                </a:cubicBezTo>
                <a:cubicBezTo>
                  <a:pt x="2379" y="2031"/>
                  <a:pt x="2381" y="2036"/>
                  <a:pt x="2384" y="2040"/>
                </a:cubicBezTo>
                <a:cubicBezTo>
                  <a:pt x="2042" y="2235"/>
                  <a:pt x="2042" y="2235"/>
                  <a:pt x="2042" y="2235"/>
                </a:cubicBezTo>
                <a:cubicBezTo>
                  <a:pt x="2040" y="2231"/>
                  <a:pt x="2040" y="2231"/>
                  <a:pt x="2040" y="2231"/>
                </a:cubicBezTo>
                <a:cubicBezTo>
                  <a:pt x="2037" y="2238"/>
                  <a:pt x="2037" y="2238"/>
                  <a:pt x="2037" y="2238"/>
                </a:cubicBezTo>
                <a:cubicBezTo>
                  <a:pt x="2026" y="2244"/>
                  <a:pt x="2026" y="2244"/>
                  <a:pt x="2026" y="2244"/>
                </a:cubicBezTo>
                <a:cubicBezTo>
                  <a:pt x="2024" y="2243"/>
                  <a:pt x="2022" y="2243"/>
                  <a:pt x="2020" y="2243"/>
                </a:cubicBezTo>
                <a:cubicBezTo>
                  <a:pt x="2009" y="2243"/>
                  <a:pt x="1999" y="2251"/>
                  <a:pt x="1996" y="2261"/>
                </a:cubicBezTo>
                <a:cubicBezTo>
                  <a:pt x="1981" y="2270"/>
                  <a:pt x="1981" y="2270"/>
                  <a:pt x="1981" y="2270"/>
                </a:cubicBezTo>
                <a:cubicBezTo>
                  <a:pt x="1980" y="2268"/>
                  <a:pt x="1980" y="2268"/>
                  <a:pt x="1980" y="2268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6" y="1746"/>
                  <a:pt x="2110" y="1745"/>
                  <a:pt x="2113" y="1743"/>
                </a:cubicBezTo>
                <a:lnTo>
                  <a:pt x="2381" y="2015"/>
                </a:lnTo>
                <a:close/>
                <a:moveTo>
                  <a:pt x="2098" y="1746"/>
                </a:moveTo>
                <a:cubicBezTo>
                  <a:pt x="1977" y="2264"/>
                  <a:pt x="1977" y="2264"/>
                  <a:pt x="1977" y="2264"/>
                </a:cubicBezTo>
                <a:cubicBezTo>
                  <a:pt x="1783" y="1927"/>
                  <a:pt x="1783" y="1927"/>
                  <a:pt x="1783" y="1927"/>
                </a:cubicBezTo>
                <a:cubicBezTo>
                  <a:pt x="1821" y="1893"/>
                  <a:pt x="1821" y="1893"/>
                  <a:pt x="1821" y="1893"/>
                </a:cubicBezTo>
                <a:cubicBezTo>
                  <a:pt x="1825" y="1895"/>
                  <a:pt x="1829" y="1896"/>
                  <a:pt x="1833" y="1896"/>
                </a:cubicBezTo>
                <a:cubicBezTo>
                  <a:pt x="1846" y="1896"/>
                  <a:pt x="1858" y="1885"/>
                  <a:pt x="1858" y="1871"/>
                </a:cubicBezTo>
                <a:cubicBezTo>
                  <a:pt x="1858" y="1869"/>
                  <a:pt x="1857" y="1867"/>
                  <a:pt x="1857" y="1866"/>
                </a:cubicBezTo>
                <a:cubicBezTo>
                  <a:pt x="2077" y="1718"/>
                  <a:pt x="2077" y="1718"/>
                  <a:pt x="2077" y="1718"/>
                </a:cubicBezTo>
                <a:cubicBezTo>
                  <a:pt x="2077" y="1719"/>
                  <a:pt x="2077" y="1720"/>
                  <a:pt x="2077" y="1722"/>
                </a:cubicBezTo>
                <a:cubicBezTo>
                  <a:pt x="2077" y="1734"/>
                  <a:pt x="2086" y="1744"/>
                  <a:pt x="2098" y="1746"/>
                </a:cubicBezTo>
                <a:close/>
                <a:moveTo>
                  <a:pt x="2102" y="1697"/>
                </a:moveTo>
                <a:cubicBezTo>
                  <a:pt x="2102" y="1697"/>
                  <a:pt x="2102" y="1697"/>
                  <a:pt x="2101" y="1697"/>
                </a:cubicBezTo>
                <a:cubicBezTo>
                  <a:pt x="2091" y="1697"/>
                  <a:pt x="2082" y="1704"/>
                  <a:pt x="2078" y="1713"/>
                </a:cubicBezTo>
                <a:cubicBezTo>
                  <a:pt x="1856" y="1862"/>
                  <a:pt x="1856" y="1862"/>
                  <a:pt x="1856" y="1862"/>
                </a:cubicBezTo>
                <a:cubicBezTo>
                  <a:pt x="1853" y="1855"/>
                  <a:pt x="1847" y="1850"/>
                  <a:pt x="1839" y="1848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8" y="1512"/>
                  <a:pt x="1877" y="1506"/>
                  <a:pt x="1880" y="1497"/>
                </a:cubicBezTo>
                <a:cubicBezTo>
                  <a:pt x="2191" y="1599"/>
                  <a:pt x="2191" y="1599"/>
                  <a:pt x="2191" y="1599"/>
                </a:cubicBezTo>
                <a:cubicBezTo>
                  <a:pt x="2189" y="1603"/>
                  <a:pt x="2189" y="1607"/>
                  <a:pt x="2189" y="1611"/>
                </a:cubicBezTo>
                <a:cubicBezTo>
                  <a:pt x="2189" y="1620"/>
                  <a:pt x="2191" y="1628"/>
                  <a:pt x="2195" y="1634"/>
                </a:cubicBezTo>
                <a:lnTo>
                  <a:pt x="2102" y="1697"/>
                </a:lnTo>
                <a:close/>
                <a:moveTo>
                  <a:pt x="2219" y="1569"/>
                </a:moveTo>
                <a:cubicBezTo>
                  <a:pt x="2207" y="1573"/>
                  <a:pt x="2196" y="1583"/>
                  <a:pt x="2192" y="1596"/>
                </a:cubicBezTo>
                <a:cubicBezTo>
                  <a:pt x="1881" y="1494"/>
                  <a:pt x="1881" y="1494"/>
                  <a:pt x="1881" y="1494"/>
                </a:cubicBezTo>
                <a:cubicBezTo>
                  <a:pt x="1882" y="1492"/>
                  <a:pt x="1882" y="1490"/>
                  <a:pt x="1882" y="1488"/>
                </a:cubicBezTo>
                <a:cubicBezTo>
                  <a:pt x="1882" y="1480"/>
                  <a:pt x="1879" y="1474"/>
                  <a:pt x="1874" y="1469"/>
                </a:cubicBezTo>
                <a:cubicBezTo>
                  <a:pt x="2091" y="1182"/>
                  <a:pt x="2091" y="1182"/>
                  <a:pt x="2091" y="1182"/>
                </a:cubicBezTo>
                <a:cubicBezTo>
                  <a:pt x="2094" y="1184"/>
                  <a:pt x="2099" y="1186"/>
                  <a:pt x="2104" y="1186"/>
                </a:cubicBezTo>
                <a:cubicBezTo>
                  <a:pt x="2106" y="1186"/>
                  <a:pt x="2108" y="1186"/>
                  <a:pt x="2109" y="1185"/>
                </a:cubicBezTo>
                <a:cubicBezTo>
                  <a:pt x="2190" y="1467"/>
                  <a:pt x="2190" y="1467"/>
                  <a:pt x="2190" y="1467"/>
                </a:cubicBezTo>
                <a:cubicBezTo>
                  <a:pt x="2181" y="1471"/>
                  <a:pt x="2175" y="1479"/>
                  <a:pt x="2175" y="1490"/>
                </a:cubicBezTo>
                <a:cubicBezTo>
                  <a:pt x="2175" y="1503"/>
                  <a:pt x="2186" y="1514"/>
                  <a:pt x="2199" y="1514"/>
                </a:cubicBezTo>
                <a:cubicBezTo>
                  <a:pt x="2201" y="1514"/>
                  <a:pt x="2202" y="1514"/>
                  <a:pt x="2204" y="1514"/>
                </a:cubicBezTo>
                <a:lnTo>
                  <a:pt x="2219" y="1569"/>
                </a:lnTo>
                <a:close/>
                <a:moveTo>
                  <a:pt x="2460" y="1141"/>
                </a:moveTo>
                <a:cubicBezTo>
                  <a:pt x="2455" y="1145"/>
                  <a:pt x="2452" y="1152"/>
                  <a:pt x="2452" y="1159"/>
                </a:cubicBezTo>
                <a:cubicBezTo>
                  <a:pt x="2452" y="1167"/>
                  <a:pt x="2455" y="1174"/>
                  <a:pt x="2461" y="1178"/>
                </a:cubicBezTo>
                <a:cubicBezTo>
                  <a:pt x="2215" y="1471"/>
                  <a:pt x="2215" y="1471"/>
                  <a:pt x="2215" y="1471"/>
                </a:cubicBezTo>
                <a:cubicBezTo>
                  <a:pt x="2212" y="1468"/>
                  <a:pt x="2208" y="1467"/>
                  <a:pt x="2205" y="1466"/>
                </a:cubicBezTo>
                <a:cubicBezTo>
                  <a:pt x="2282" y="920"/>
                  <a:pt x="2282" y="920"/>
                  <a:pt x="2282" y="920"/>
                </a:cubicBezTo>
                <a:cubicBezTo>
                  <a:pt x="2282" y="920"/>
                  <a:pt x="2283" y="920"/>
                  <a:pt x="2283" y="920"/>
                </a:cubicBezTo>
                <a:cubicBezTo>
                  <a:pt x="2288" y="920"/>
                  <a:pt x="2293" y="919"/>
                  <a:pt x="2297" y="916"/>
                </a:cubicBezTo>
                <a:lnTo>
                  <a:pt x="2460" y="1141"/>
                </a:lnTo>
                <a:close/>
                <a:moveTo>
                  <a:pt x="2298" y="877"/>
                </a:moveTo>
                <a:cubicBezTo>
                  <a:pt x="2294" y="873"/>
                  <a:pt x="2289" y="871"/>
                  <a:pt x="2283" y="871"/>
                </a:cubicBezTo>
                <a:cubicBezTo>
                  <a:pt x="2269" y="871"/>
                  <a:pt x="2258" y="882"/>
                  <a:pt x="2258" y="896"/>
                </a:cubicBezTo>
                <a:cubicBezTo>
                  <a:pt x="2258" y="903"/>
                  <a:pt x="2261" y="909"/>
                  <a:pt x="2266" y="914"/>
                </a:cubicBezTo>
                <a:cubicBezTo>
                  <a:pt x="2157" y="1038"/>
                  <a:pt x="2157" y="1038"/>
                  <a:pt x="2157" y="1038"/>
                </a:cubicBezTo>
                <a:cubicBezTo>
                  <a:pt x="2155" y="1036"/>
                  <a:pt x="2153" y="1034"/>
                  <a:pt x="2150" y="1033"/>
                </a:cubicBezTo>
                <a:cubicBezTo>
                  <a:pt x="2176" y="959"/>
                  <a:pt x="2176" y="959"/>
                  <a:pt x="2176" y="959"/>
                </a:cubicBezTo>
                <a:cubicBezTo>
                  <a:pt x="2208" y="867"/>
                  <a:pt x="2208" y="867"/>
                  <a:pt x="2208" y="867"/>
                </a:cubicBezTo>
                <a:cubicBezTo>
                  <a:pt x="2210" y="868"/>
                  <a:pt x="2212" y="868"/>
                  <a:pt x="2214" y="868"/>
                </a:cubicBezTo>
                <a:cubicBezTo>
                  <a:pt x="2228" y="868"/>
                  <a:pt x="2239" y="857"/>
                  <a:pt x="2239" y="843"/>
                </a:cubicBezTo>
                <a:cubicBezTo>
                  <a:pt x="2239" y="839"/>
                  <a:pt x="2237" y="835"/>
                  <a:pt x="2235" y="831"/>
                </a:cubicBezTo>
                <a:cubicBezTo>
                  <a:pt x="2239" y="829"/>
                  <a:pt x="2239" y="829"/>
                  <a:pt x="2239" y="829"/>
                </a:cubicBezTo>
                <a:cubicBezTo>
                  <a:pt x="2461" y="685"/>
                  <a:pt x="2461" y="685"/>
                  <a:pt x="2461" y="685"/>
                </a:cubicBezTo>
                <a:cubicBezTo>
                  <a:pt x="2462" y="686"/>
                  <a:pt x="2463" y="687"/>
                  <a:pt x="2464" y="688"/>
                </a:cubicBezTo>
                <a:lnTo>
                  <a:pt x="2298" y="877"/>
                </a:lnTo>
                <a:close/>
                <a:moveTo>
                  <a:pt x="2456" y="663"/>
                </a:moveTo>
                <a:cubicBezTo>
                  <a:pt x="2456" y="665"/>
                  <a:pt x="2456" y="667"/>
                  <a:pt x="2456" y="669"/>
                </a:cubicBezTo>
                <a:cubicBezTo>
                  <a:pt x="2456" y="674"/>
                  <a:pt x="2457" y="678"/>
                  <a:pt x="2459" y="682"/>
                </a:cubicBezTo>
                <a:cubicBezTo>
                  <a:pt x="2234" y="829"/>
                  <a:pt x="2234" y="829"/>
                  <a:pt x="2234" y="829"/>
                </a:cubicBezTo>
                <a:cubicBezTo>
                  <a:pt x="2229" y="823"/>
                  <a:pt x="2222" y="819"/>
                  <a:pt x="2214" y="819"/>
                </a:cubicBezTo>
                <a:cubicBezTo>
                  <a:pt x="2212" y="819"/>
                  <a:pt x="2210" y="819"/>
                  <a:pt x="2208" y="820"/>
                </a:cubicBezTo>
                <a:cubicBezTo>
                  <a:pt x="2139" y="624"/>
                  <a:pt x="2139" y="624"/>
                  <a:pt x="2139" y="624"/>
                </a:cubicBezTo>
                <a:cubicBezTo>
                  <a:pt x="2146" y="620"/>
                  <a:pt x="2151" y="615"/>
                  <a:pt x="2152" y="607"/>
                </a:cubicBezTo>
                <a:cubicBezTo>
                  <a:pt x="2388" y="651"/>
                  <a:pt x="2388" y="651"/>
                  <a:pt x="2388" y="651"/>
                </a:cubicBezTo>
                <a:cubicBezTo>
                  <a:pt x="2389" y="652"/>
                  <a:pt x="2389" y="652"/>
                  <a:pt x="2389" y="652"/>
                </a:cubicBezTo>
                <a:cubicBezTo>
                  <a:pt x="2390" y="651"/>
                  <a:pt x="2390" y="651"/>
                  <a:pt x="2390" y="651"/>
                </a:cubicBezTo>
                <a:lnTo>
                  <a:pt x="2456" y="663"/>
                </a:lnTo>
                <a:close/>
                <a:moveTo>
                  <a:pt x="2153" y="604"/>
                </a:moveTo>
                <a:cubicBezTo>
                  <a:pt x="2153" y="603"/>
                  <a:pt x="2153" y="602"/>
                  <a:pt x="2153" y="601"/>
                </a:cubicBezTo>
                <a:cubicBezTo>
                  <a:pt x="2153" y="596"/>
                  <a:pt x="2152" y="591"/>
                  <a:pt x="2149" y="587"/>
                </a:cubicBezTo>
                <a:cubicBezTo>
                  <a:pt x="2247" y="520"/>
                  <a:pt x="2247" y="520"/>
                  <a:pt x="2247" y="520"/>
                </a:cubicBezTo>
                <a:cubicBezTo>
                  <a:pt x="2251" y="526"/>
                  <a:pt x="2258" y="529"/>
                  <a:pt x="2266" y="529"/>
                </a:cubicBezTo>
                <a:cubicBezTo>
                  <a:pt x="2272" y="529"/>
                  <a:pt x="2277" y="528"/>
                  <a:pt x="2281" y="524"/>
                </a:cubicBezTo>
                <a:cubicBezTo>
                  <a:pt x="2385" y="647"/>
                  <a:pt x="2385" y="647"/>
                  <a:pt x="2385" y="647"/>
                </a:cubicBezTo>
                <a:lnTo>
                  <a:pt x="2153" y="604"/>
                </a:lnTo>
                <a:close/>
                <a:moveTo>
                  <a:pt x="2389" y="646"/>
                </a:moveTo>
                <a:cubicBezTo>
                  <a:pt x="2283" y="522"/>
                  <a:pt x="2283" y="522"/>
                  <a:pt x="2283" y="522"/>
                </a:cubicBezTo>
                <a:cubicBezTo>
                  <a:pt x="2288" y="518"/>
                  <a:pt x="2291" y="512"/>
                  <a:pt x="2291" y="505"/>
                </a:cubicBezTo>
                <a:cubicBezTo>
                  <a:pt x="2291" y="504"/>
                  <a:pt x="2291" y="503"/>
                  <a:pt x="2291" y="503"/>
                </a:cubicBezTo>
                <a:cubicBezTo>
                  <a:pt x="2458" y="477"/>
                  <a:pt x="2458" y="477"/>
                  <a:pt x="2458" y="477"/>
                </a:cubicBezTo>
                <a:cubicBezTo>
                  <a:pt x="2460" y="482"/>
                  <a:pt x="2463" y="486"/>
                  <a:pt x="2468" y="488"/>
                </a:cubicBezTo>
                <a:lnTo>
                  <a:pt x="2389" y="646"/>
                </a:lnTo>
                <a:close/>
                <a:moveTo>
                  <a:pt x="2562" y="12"/>
                </a:moveTo>
                <a:cubicBezTo>
                  <a:pt x="2490" y="445"/>
                  <a:pt x="2490" y="445"/>
                  <a:pt x="2490" y="445"/>
                </a:cubicBezTo>
                <a:cubicBezTo>
                  <a:pt x="2487" y="443"/>
                  <a:pt x="2484" y="443"/>
                  <a:pt x="2480" y="443"/>
                </a:cubicBezTo>
                <a:cubicBezTo>
                  <a:pt x="2480" y="443"/>
                  <a:pt x="2480" y="443"/>
                  <a:pt x="2480" y="443"/>
                </a:cubicBezTo>
                <a:cubicBezTo>
                  <a:pt x="2366" y="251"/>
                  <a:pt x="2366" y="251"/>
                  <a:pt x="2366" y="251"/>
                </a:cubicBezTo>
                <a:cubicBezTo>
                  <a:pt x="2373" y="247"/>
                  <a:pt x="2378" y="239"/>
                  <a:pt x="2378" y="230"/>
                </a:cubicBezTo>
                <a:cubicBezTo>
                  <a:pt x="2378" y="226"/>
                  <a:pt x="2378" y="223"/>
                  <a:pt x="2377" y="221"/>
                </a:cubicBezTo>
                <a:lnTo>
                  <a:pt x="2562" y="12"/>
                </a:lnTo>
                <a:close/>
                <a:moveTo>
                  <a:pt x="2333" y="242"/>
                </a:moveTo>
                <a:cubicBezTo>
                  <a:pt x="2336" y="248"/>
                  <a:pt x="2342" y="252"/>
                  <a:pt x="2349" y="254"/>
                </a:cubicBezTo>
                <a:cubicBezTo>
                  <a:pt x="2272" y="481"/>
                  <a:pt x="2272" y="481"/>
                  <a:pt x="2272" y="481"/>
                </a:cubicBezTo>
                <a:cubicBezTo>
                  <a:pt x="2270" y="480"/>
                  <a:pt x="2268" y="480"/>
                  <a:pt x="2266" y="480"/>
                </a:cubicBezTo>
                <a:cubicBezTo>
                  <a:pt x="2258" y="480"/>
                  <a:pt x="2251" y="484"/>
                  <a:pt x="2247" y="490"/>
                </a:cubicBezTo>
                <a:cubicBezTo>
                  <a:pt x="2062" y="369"/>
                  <a:pt x="2062" y="369"/>
                  <a:pt x="2062" y="369"/>
                </a:cubicBezTo>
                <a:cubicBezTo>
                  <a:pt x="2067" y="362"/>
                  <a:pt x="2069" y="353"/>
                  <a:pt x="2069" y="344"/>
                </a:cubicBezTo>
                <a:cubicBezTo>
                  <a:pt x="2069" y="339"/>
                  <a:pt x="2069" y="334"/>
                  <a:pt x="2067" y="330"/>
                </a:cubicBezTo>
                <a:lnTo>
                  <a:pt x="2333" y="242"/>
                </a:lnTo>
                <a:close/>
                <a:moveTo>
                  <a:pt x="2128" y="79"/>
                </a:moveTo>
                <a:cubicBezTo>
                  <a:pt x="2131" y="85"/>
                  <a:pt x="2136" y="89"/>
                  <a:pt x="2142" y="91"/>
                </a:cubicBezTo>
                <a:cubicBezTo>
                  <a:pt x="2039" y="302"/>
                  <a:pt x="2039" y="302"/>
                  <a:pt x="2039" y="302"/>
                </a:cubicBezTo>
                <a:cubicBezTo>
                  <a:pt x="2035" y="300"/>
                  <a:pt x="2030" y="299"/>
                  <a:pt x="2025" y="299"/>
                </a:cubicBezTo>
                <a:cubicBezTo>
                  <a:pt x="2002" y="299"/>
                  <a:pt x="1984" y="316"/>
                  <a:pt x="1981" y="338"/>
                </a:cubicBezTo>
                <a:cubicBezTo>
                  <a:pt x="1326" y="278"/>
                  <a:pt x="1326" y="278"/>
                  <a:pt x="1326" y="278"/>
                </a:cubicBezTo>
                <a:cubicBezTo>
                  <a:pt x="1326" y="277"/>
                  <a:pt x="1326" y="277"/>
                  <a:pt x="1326" y="277"/>
                </a:cubicBezTo>
                <a:cubicBezTo>
                  <a:pt x="1326" y="276"/>
                  <a:pt x="1325" y="274"/>
                  <a:pt x="1325" y="273"/>
                </a:cubicBezTo>
                <a:lnTo>
                  <a:pt x="2128" y="79"/>
                </a:lnTo>
                <a:close/>
                <a:moveTo>
                  <a:pt x="1277" y="279"/>
                </a:moveTo>
                <a:cubicBezTo>
                  <a:pt x="772" y="350"/>
                  <a:pt x="772" y="350"/>
                  <a:pt x="772" y="350"/>
                </a:cubicBezTo>
                <a:cubicBezTo>
                  <a:pt x="769" y="340"/>
                  <a:pt x="759" y="332"/>
                  <a:pt x="748" y="332"/>
                </a:cubicBezTo>
                <a:cubicBezTo>
                  <a:pt x="748" y="332"/>
                  <a:pt x="747" y="332"/>
                  <a:pt x="747" y="332"/>
                </a:cubicBezTo>
                <a:cubicBezTo>
                  <a:pt x="802" y="110"/>
                  <a:pt x="802" y="110"/>
                  <a:pt x="802" y="110"/>
                </a:cubicBezTo>
                <a:cubicBezTo>
                  <a:pt x="1277" y="271"/>
                  <a:pt x="1277" y="271"/>
                  <a:pt x="1277" y="271"/>
                </a:cubicBezTo>
                <a:cubicBezTo>
                  <a:pt x="1277" y="273"/>
                  <a:pt x="1276" y="275"/>
                  <a:pt x="1276" y="277"/>
                </a:cubicBezTo>
                <a:cubicBezTo>
                  <a:pt x="1276" y="278"/>
                  <a:pt x="1277" y="278"/>
                  <a:pt x="1277" y="279"/>
                </a:cubicBezTo>
                <a:close/>
                <a:moveTo>
                  <a:pt x="743" y="332"/>
                </a:moveTo>
                <a:cubicBezTo>
                  <a:pt x="732" y="334"/>
                  <a:pt x="723" y="344"/>
                  <a:pt x="723" y="356"/>
                </a:cubicBezTo>
                <a:cubicBezTo>
                  <a:pt x="723" y="361"/>
                  <a:pt x="725" y="365"/>
                  <a:pt x="727" y="369"/>
                </a:cubicBezTo>
                <a:cubicBezTo>
                  <a:pt x="527" y="602"/>
                  <a:pt x="527" y="602"/>
                  <a:pt x="527" y="602"/>
                </a:cubicBezTo>
                <a:cubicBezTo>
                  <a:pt x="525" y="601"/>
                  <a:pt x="524" y="600"/>
                  <a:pt x="523" y="599"/>
                </a:cubicBezTo>
                <a:cubicBezTo>
                  <a:pt x="797" y="120"/>
                  <a:pt x="797" y="120"/>
                  <a:pt x="797" y="120"/>
                </a:cubicBezTo>
                <a:lnTo>
                  <a:pt x="743" y="332"/>
                </a:lnTo>
                <a:close/>
                <a:moveTo>
                  <a:pt x="797" y="112"/>
                </a:moveTo>
                <a:cubicBezTo>
                  <a:pt x="520" y="598"/>
                  <a:pt x="520" y="598"/>
                  <a:pt x="520" y="598"/>
                </a:cubicBezTo>
                <a:cubicBezTo>
                  <a:pt x="514" y="594"/>
                  <a:pt x="507" y="592"/>
                  <a:pt x="499" y="592"/>
                </a:cubicBezTo>
                <a:cubicBezTo>
                  <a:pt x="493" y="592"/>
                  <a:pt x="487" y="594"/>
                  <a:pt x="482" y="596"/>
                </a:cubicBezTo>
                <a:cubicBezTo>
                  <a:pt x="357" y="321"/>
                  <a:pt x="357" y="321"/>
                  <a:pt x="357" y="321"/>
                </a:cubicBezTo>
                <a:cubicBezTo>
                  <a:pt x="365" y="317"/>
                  <a:pt x="370" y="309"/>
                  <a:pt x="370" y="299"/>
                </a:cubicBezTo>
                <a:cubicBezTo>
                  <a:pt x="370" y="297"/>
                  <a:pt x="370" y="294"/>
                  <a:pt x="369" y="291"/>
                </a:cubicBezTo>
                <a:lnTo>
                  <a:pt x="797" y="112"/>
                </a:lnTo>
                <a:close/>
                <a:moveTo>
                  <a:pt x="338" y="323"/>
                </a:moveTo>
                <a:cubicBezTo>
                  <a:pt x="340" y="323"/>
                  <a:pt x="343" y="324"/>
                  <a:pt x="346" y="324"/>
                </a:cubicBezTo>
                <a:cubicBezTo>
                  <a:pt x="349" y="324"/>
                  <a:pt x="352" y="323"/>
                  <a:pt x="354" y="322"/>
                </a:cubicBezTo>
                <a:cubicBezTo>
                  <a:pt x="479" y="597"/>
                  <a:pt x="479" y="597"/>
                  <a:pt x="479" y="597"/>
                </a:cubicBezTo>
                <a:cubicBezTo>
                  <a:pt x="465" y="604"/>
                  <a:pt x="455" y="620"/>
                  <a:pt x="455" y="637"/>
                </a:cubicBezTo>
                <a:cubicBezTo>
                  <a:pt x="455" y="640"/>
                  <a:pt x="455" y="643"/>
                  <a:pt x="456" y="646"/>
                </a:cubicBezTo>
                <a:cubicBezTo>
                  <a:pt x="175" y="712"/>
                  <a:pt x="175" y="712"/>
                  <a:pt x="175" y="712"/>
                </a:cubicBezTo>
                <a:lnTo>
                  <a:pt x="338" y="323"/>
                </a:lnTo>
                <a:close/>
                <a:moveTo>
                  <a:pt x="178" y="715"/>
                </a:moveTo>
                <a:cubicBezTo>
                  <a:pt x="456" y="649"/>
                  <a:pt x="456" y="649"/>
                  <a:pt x="456" y="649"/>
                </a:cubicBezTo>
                <a:cubicBezTo>
                  <a:pt x="462" y="668"/>
                  <a:pt x="479" y="681"/>
                  <a:pt x="499" y="681"/>
                </a:cubicBezTo>
                <a:cubicBezTo>
                  <a:pt x="504" y="681"/>
                  <a:pt x="508" y="681"/>
                  <a:pt x="512" y="679"/>
                </a:cubicBezTo>
                <a:cubicBezTo>
                  <a:pt x="570" y="840"/>
                  <a:pt x="570" y="840"/>
                  <a:pt x="570" y="840"/>
                </a:cubicBezTo>
                <a:cubicBezTo>
                  <a:pt x="561" y="841"/>
                  <a:pt x="554" y="847"/>
                  <a:pt x="551" y="854"/>
                </a:cubicBezTo>
                <a:lnTo>
                  <a:pt x="178" y="715"/>
                </a:lnTo>
                <a:close/>
                <a:moveTo>
                  <a:pt x="560" y="884"/>
                </a:moveTo>
                <a:cubicBezTo>
                  <a:pt x="562" y="886"/>
                  <a:pt x="564" y="887"/>
                  <a:pt x="567" y="888"/>
                </a:cubicBezTo>
                <a:cubicBezTo>
                  <a:pt x="481" y="1111"/>
                  <a:pt x="481" y="1111"/>
                  <a:pt x="481" y="1111"/>
                </a:cubicBezTo>
                <a:cubicBezTo>
                  <a:pt x="479" y="1111"/>
                  <a:pt x="477" y="1110"/>
                  <a:pt x="474" y="1110"/>
                </a:cubicBezTo>
                <a:cubicBezTo>
                  <a:pt x="462" y="1110"/>
                  <a:pt x="452" y="1119"/>
                  <a:pt x="450" y="1130"/>
                </a:cubicBezTo>
                <a:cubicBezTo>
                  <a:pt x="246" y="1105"/>
                  <a:pt x="246" y="1105"/>
                  <a:pt x="246" y="1105"/>
                </a:cubicBezTo>
                <a:lnTo>
                  <a:pt x="560" y="884"/>
                </a:lnTo>
                <a:close/>
                <a:moveTo>
                  <a:pt x="450" y="1133"/>
                </a:moveTo>
                <a:cubicBezTo>
                  <a:pt x="450" y="1134"/>
                  <a:pt x="450" y="1134"/>
                  <a:pt x="450" y="1135"/>
                </a:cubicBezTo>
                <a:cubicBezTo>
                  <a:pt x="450" y="1148"/>
                  <a:pt x="461" y="1159"/>
                  <a:pt x="474" y="1159"/>
                </a:cubicBezTo>
                <a:cubicBezTo>
                  <a:pt x="486" y="1159"/>
                  <a:pt x="496" y="1151"/>
                  <a:pt x="498" y="1139"/>
                </a:cubicBezTo>
                <a:cubicBezTo>
                  <a:pt x="573" y="1149"/>
                  <a:pt x="573" y="1149"/>
                  <a:pt x="573" y="1149"/>
                </a:cubicBezTo>
                <a:cubicBezTo>
                  <a:pt x="661" y="1160"/>
                  <a:pt x="661" y="1160"/>
                  <a:pt x="661" y="1160"/>
                </a:cubicBezTo>
                <a:cubicBezTo>
                  <a:pt x="661" y="1161"/>
                  <a:pt x="661" y="1162"/>
                  <a:pt x="661" y="1162"/>
                </a:cubicBezTo>
                <a:cubicBezTo>
                  <a:pt x="661" y="1172"/>
                  <a:pt x="666" y="1180"/>
                  <a:pt x="674" y="1184"/>
                </a:cubicBezTo>
                <a:cubicBezTo>
                  <a:pt x="562" y="1436"/>
                  <a:pt x="562" y="1436"/>
                  <a:pt x="562" y="1436"/>
                </a:cubicBezTo>
                <a:cubicBezTo>
                  <a:pt x="556" y="1433"/>
                  <a:pt x="549" y="1431"/>
                  <a:pt x="541" y="1431"/>
                </a:cubicBezTo>
                <a:cubicBezTo>
                  <a:pt x="529" y="1431"/>
                  <a:pt x="518" y="1436"/>
                  <a:pt x="510" y="1444"/>
                </a:cubicBezTo>
                <a:cubicBezTo>
                  <a:pt x="363" y="1258"/>
                  <a:pt x="363" y="1258"/>
                  <a:pt x="363" y="1258"/>
                </a:cubicBezTo>
                <a:cubicBezTo>
                  <a:pt x="369" y="1254"/>
                  <a:pt x="373" y="1246"/>
                  <a:pt x="373" y="1239"/>
                </a:cubicBezTo>
                <a:cubicBezTo>
                  <a:pt x="373" y="1225"/>
                  <a:pt x="362" y="1214"/>
                  <a:pt x="348" y="1214"/>
                </a:cubicBezTo>
                <a:cubicBezTo>
                  <a:pt x="342" y="1214"/>
                  <a:pt x="337" y="1216"/>
                  <a:pt x="333" y="1219"/>
                </a:cubicBezTo>
                <a:cubicBezTo>
                  <a:pt x="245" y="1108"/>
                  <a:pt x="245" y="1108"/>
                  <a:pt x="245" y="1108"/>
                </a:cubicBezTo>
                <a:lnTo>
                  <a:pt x="450" y="1133"/>
                </a:lnTo>
                <a:close/>
                <a:moveTo>
                  <a:pt x="334" y="1258"/>
                </a:moveTo>
                <a:cubicBezTo>
                  <a:pt x="338" y="1261"/>
                  <a:pt x="342" y="1263"/>
                  <a:pt x="348" y="1263"/>
                </a:cubicBezTo>
                <a:cubicBezTo>
                  <a:pt x="442" y="1872"/>
                  <a:pt x="442" y="1872"/>
                  <a:pt x="442" y="1872"/>
                </a:cubicBezTo>
                <a:cubicBezTo>
                  <a:pt x="437" y="1873"/>
                  <a:pt x="433" y="1875"/>
                  <a:pt x="430" y="1878"/>
                </a:cubicBezTo>
                <a:cubicBezTo>
                  <a:pt x="97" y="1583"/>
                  <a:pt x="97" y="1583"/>
                  <a:pt x="97" y="1583"/>
                </a:cubicBezTo>
                <a:lnTo>
                  <a:pt x="334" y="1258"/>
                </a:lnTo>
                <a:close/>
                <a:moveTo>
                  <a:pt x="77" y="2025"/>
                </a:moveTo>
                <a:cubicBezTo>
                  <a:pt x="96" y="1587"/>
                  <a:pt x="96" y="1587"/>
                  <a:pt x="96" y="1587"/>
                </a:cubicBezTo>
                <a:cubicBezTo>
                  <a:pt x="427" y="1882"/>
                  <a:pt x="427" y="1882"/>
                  <a:pt x="427" y="1882"/>
                </a:cubicBezTo>
                <a:cubicBezTo>
                  <a:pt x="424" y="1886"/>
                  <a:pt x="423" y="1891"/>
                  <a:pt x="423" y="1896"/>
                </a:cubicBezTo>
                <a:cubicBezTo>
                  <a:pt x="423" y="1898"/>
                  <a:pt x="423" y="1900"/>
                  <a:pt x="423" y="1902"/>
                </a:cubicBezTo>
                <a:cubicBezTo>
                  <a:pt x="380" y="1918"/>
                  <a:pt x="380" y="1918"/>
                  <a:pt x="380" y="1918"/>
                </a:cubicBezTo>
                <a:cubicBezTo>
                  <a:pt x="376" y="1909"/>
                  <a:pt x="367" y="1903"/>
                  <a:pt x="357" y="1903"/>
                </a:cubicBezTo>
                <a:cubicBezTo>
                  <a:pt x="344" y="1903"/>
                  <a:pt x="333" y="1914"/>
                  <a:pt x="333" y="1928"/>
                </a:cubicBezTo>
                <a:cubicBezTo>
                  <a:pt x="333" y="1930"/>
                  <a:pt x="333" y="1932"/>
                  <a:pt x="333" y="1934"/>
                </a:cubicBezTo>
                <a:lnTo>
                  <a:pt x="77" y="2025"/>
                </a:lnTo>
                <a:close/>
                <a:moveTo>
                  <a:pt x="161" y="2507"/>
                </a:moveTo>
                <a:cubicBezTo>
                  <a:pt x="158" y="2504"/>
                  <a:pt x="155" y="2502"/>
                  <a:pt x="150" y="2501"/>
                </a:cubicBezTo>
                <a:cubicBezTo>
                  <a:pt x="349" y="1951"/>
                  <a:pt x="349" y="1951"/>
                  <a:pt x="349" y="1951"/>
                </a:cubicBezTo>
                <a:cubicBezTo>
                  <a:pt x="352" y="1952"/>
                  <a:pt x="354" y="1953"/>
                  <a:pt x="357" y="1953"/>
                </a:cubicBezTo>
                <a:cubicBezTo>
                  <a:pt x="361" y="1953"/>
                  <a:pt x="364" y="1952"/>
                  <a:pt x="367" y="1951"/>
                </a:cubicBezTo>
                <a:cubicBezTo>
                  <a:pt x="400" y="2008"/>
                  <a:pt x="400" y="2008"/>
                  <a:pt x="400" y="2008"/>
                </a:cubicBezTo>
                <a:cubicBezTo>
                  <a:pt x="394" y="2013"/>
                  <a:pt x="390" y="2020"/>
                  <a:pt x="390" y="2028"/>
                </a:cubicBezTo>
                <a:cubicBezTo>
                  <a:pt x="390" y="2041"/>
                  <a:pt x="401" y="2052"/>
                  <a:pt x="415" y="2052"/>
                </a:cubicBezTo>
                <a:cubicBezTo>
                  <a:pt x="418" y="2052"/>
                  <a:pt x="421" y="2051"/>
                  <a:pt x="424" y="2050"/>
                </a:cubicBezTo>
                <a:cubicBezTo>
                  <a:pt x="540" y="2254"/>
                  <a:pt x="540" y="2254"/>
                  <a:pt x="540" y="2254"/>
                </a:cubicBezTo>
                <a:cubicBezTo>
                  <a:pt x="529" y="2257"/>
                  <a:pt x="522" y="2267"/>
                  <a:pt x="522" y="2278"/>
                </a:cubicBezTo>
                <a:cubicBezTo>
                  <a:pt x="522" y="2282"/>
                  <a:pt x="523" y="2286"/>
                  <a:pt x="525" y="2290"/>
                </a:cubicBezTo>
                <a:cubicBezTo>
                  <a:pt x="344" y="2398"/>
                  <a:pt x="344" y="2398"/>
                  <a:pt x="344" y="2398"/>
                </a:cubicBezTo>
                <a:cubicBezTo>
                  <a:pt x="339" y="2392"/>
                  <a:pt x="332" y="2388"/>
                  <a:pt x="324" y="2388"/>
                </a:cubicBezTo>
                <a:cubicBezTo>
                  <a:pt x="311" y="2388"/>
                  <a:pt x="300" y="2399"/>
                  <a:pt x="300" y="2413"/>
                </a:cubicBezTo>
                <a:cubicBezTo>
                  <a:pt x="300" y="2417"/>
                  <a:pt x="301" y="2420"/>
                  <a:pt x="302" y="2423"/>
                </a:cubicBezTo>
                <a:lnTo>
                  <a:pt x="161" y="2507"/>
                </a:lnTo>
                <a:close/>
                <a:moveTo>
                  <a:pt x="526" y="2293"/>
                </a:moveTo>
                <a:cubicBezTo>
                  <a:pt x="531" y="2299"/>
                  <a:pt x="538" y="2303"/>
                  <a:pt x="546" y="2303"/>
                </a:cubicBezTo>
                <a:cubicBezTo>
                  <a:pt x="553" y="2303"/>
                  <a:pt x="559" y="2300"/>
                  <a:pt x="563" y="2296"/>
                </a:cubicBezTo>
                <a:cubicBezTo>
                  <a:pt x="672" y="2487"/>
                  <a:pt x="672" y="2487"/>
                  <a:pt x="672" y="2487"/>
                </a:cubicBezTo>
                <a:cubicBezTo>
                  <a:pt x="666" y="2491"/>
                  <a:pt x="661" y="2499"/>
                  <a:pt x="661" y="2507"/>
                </a:cubicBezTo>
                <a:cubicBezTo>
                  <a:pt x="661" y="2513"/>
                  <a:pt x="663" y="2518"/>
                  <a:pt x="666" y="2522"/>
                </a:cubicBezTo>
                <a:cubicBezTo>
                  <a:pt x="498" y="2666"/>
                  <a:pt x="498" y="2666"/>
                  <a:pt x="498" y="2666"/>
                </a:cubicBezTo>
                <a:cubicBezTo>
                  <a:pt x="494" y="2661"/>
                  <a:pt x="487" y="2658"/>
                  <a:pt x="480" y="2658"/>
                </a:cubicBezTo>
                <a:cubicBezTo>
                  <a:pt x="477" y="2658"/>
                  <a:pt x="474" y="2658"/>
                  <a:pt x="471" y="2659"/>
                </a:cubicBezTo>
                <a:cubicBezTo>
                  <a:pt x="340" y="2432"/>
                  <a:pt x="340" y="2432"/>
                  <a:pt x="340" y="2432"/>
                </a:cubicBezTo>
                <a:cubicBezTo>
                  <a:pt x="345" y="2428"/>
                  <a:pt x="349" y="2421"/>
                  <a:pt x="349" y="2413"/>
                </a:cubicBezTo>
                <a:cubicBezTo>
                  <a:pt x="349" y="2409"/>
                  <a:pt x="348" y="2404"/>
                  <a:pt x="346" y="2401"/>
                </a:cubicBezTo>
                <a:lnTo>
                  <a:pt x="526" y="2293"/>
                </a:lnTo>
                <a:close/>
                <a:moveTo>
                  <a:pt x="49" y="2851"/>
                </a:moveTo>
                <a:cubicBezTo>
                  <a:pt x="49" y="2845"/>
                  <a:pt x="46" y="2839"/>
                  <a:pt x="42" y="2835"/>
                </a:cubicBezTo>
                <a:cubicBezTo>
                  <a:pt x="316" y="2436"/>
                  <a:pt x="316" y="2436"/>
                  <a:pt x="316" y="2436"/>
                </a:cubicBezTo>
                <a:cubicBezTo>
                  <a:pt x="319" y="2437"/>
                  <a:pt x="321" y="2438"/>
                  <a:pt x="324" y="2438"/>
                </a:cubicBezTo>
                <a:cubicBezTo>
                  <a:pt x="329" y="2438"/>
                  <a:pt x="334" y="2436"/>
                  <a:pt x="338" y="2434"/>
                </a:cubicBezTo>
                <a:cubicBezTo>
                  <a:pt x="468" y="2661"/>
                  <a:pt x="468" y="2661"/>
                  <a:pt x="468" y="2661"/>
                </a:cubicBezTo>
                <a:cubicBezTo>
                  <a:pt x="461" y="2665"/>
                  <a:pt x="456" y="2673"/>
                  <a:pt x="456" y="2682"/>
                </a:cubicBezTo>
                <a:cubicBezTo>
                  <a:pt x="456" y="2685"/>
                  <a:pt x="456" y="2688"/>
                  <a:pt x="457" y="2690"/>
                </a:cubicBezTo>
                <a:lnTo>
                  <a:pt x="49" y="2851"/>
                </a:lnTo>
                <a:close/>
                <a:moveTo>
                  <a:pt x="912" y="3077"/>
                </a:moveTo>
                <a:cubicBezTo>
                  <a:pt x="906" y="3081"/>
                  <a:pt x="901" y="3087"/>
                  <a:pt x="900" y="3094"/>
                </a:cubicBezTo>
                <a:cubicBezTo>
                  <a:pt x="58" y="3065"/>
                  <a:pt x="58" y="3065"/>
                  <a:pt x="58" y="3065"/>
                </a:cubicBezTo>
                <a:cubicBezTo>
                  <a:pt x="59" y="3064"/>
                  <a:pt x="59" y="3063"/>
                  <a:pt x="59" y="3062"/>
                </a:cubicBezTo>
                <a:cubicBezTo>
                  <a:pt x="59" y="3057"/>
                  <a:pt x="57" y="3053"/>
                  <a:pt x="55" y="3049"/>
                </a:cubicBezTo>
                <a:cubicBezTo>
                  <a:pt x="463" y="2700"/>
                  <a:pt x="463" y="2700"/>
                  <a:pt x="463" y="2700"/>
                </a:cubicBezTo>
                <a:cubicBezTo>
                  <a:pt x="468" y="2704"/>
                  <a:pt x="474" y="2707"/>
                  <a:pt x="480" y="2707"/>
                </a:cubicBezTo>
                <a:cubicBezTo>
                  <a:pt x="494" y="2707"/>
                  <a:pt x="505" y="2696"/>
                  <a:pt x="505" y="2682"/>
                </a:cubicBezTo>
                <a:cubicBezTo>
                  <a:pt x="505" y="2677"/>
                  <a:pt x="503" y="2672"/>
                  <a:pt x="500" y="2668"/>
                </a:cubicBezTo>
                <a:cubicBezTo>
                  <a:pt x="668" y="2525"/>
                  <a:pt x="668" y="2525"/>
                  <a:pt x="668" y="2525"/>
                </a:cubicBezTo>
                <a:cubicBezTo>
                  <a:pt x="673" y="2529"/>
                  <a:pt x="679" y="2532"/>
                  <a:pt x="686" y="2532"/>
                </a:cubicBezTo>
                <a:cubicBezTo>
                  <a:pt x="688" y="2532"/>
                  <a:pt x="691" y="2532"/>
                  <a:pt x="693" y="2531"/>
                </a:cubicBezTo>
                <a:cubicBezTo>
                  <a:pt x="709" y="2572"/>
                  <a:pt x="745" y="2662"/>
                  <a:pt x="784" y="2759"/>
                </a:cubicBezTo>
                <a:cubicBezTo>
                  <a:pt x="779" y="2764"/>
                  <a:pt x="776" y="2770"/>
                  <a:pt x="776" y="2777"/>
                </a:cubicBezTo>
                <a:cubicBezTo>
                  <a:pt x="776" y="2791"/>
                  <a:pt x="787" y="2802"/>
                  <a:pt x="800" y="2802"/>
                </a:cubicBezTo>
                <a:cubicBezTo>
                  <a:pt x="800" y="2802"/>
                  <a:pt x="801" y="2802"/>
                  <a:pt x="801" y="2802"/>
                </a:cubicBezTo>
                <a:cubicBezTo>
                  <a:pt x="847" y="2917"/>
                  <a:pt x="893" y="3031"/>
                  <a:pt x="912" y="3077"/>
                </a:cubicBezTo>
                <a:close/>
                <a:moveTo>
                  <a:pt x="1593" y="3077"/>
                </a:moveTo>
                <a:cubicBezTo>
                  <a:pt x="1588" y="3082"/>
                  <a:pt x="1585" y="3088"/>
                  <a:pt x="1585" y="3096"/>
                </a:cubicBezTo>
                <a:cubicBezTo>
                  <a:pt x="1585" y="3102"/>
                  <a:pt x="1587" y="3108"/>
                  <a:pt x="1591" y="3113"/>
                </a:cubicBezTo>
                <a:cubicBezTo>
                  <a:pt x="1196" y="3338"/>
                  <a:pt x="1196" y="3338"/>
                  <a:pt x="1196" y="3338"/>
                </a:cubicBezTo>
                <a:cubicBezTo>
                  <a:pt x="1314" y="2827"/>
                  <a:pt x="1314" y="2827"/>
                  <a:pt x="1314" y="2827"/>
                </a:cubicBezTo>
                <a:cubicBezTo>
                  <a:pt x="1323" y="2826"/>
                  <a:pt x="1330" y="2822"/>
                  <a:pt x="1334" y="2815"/>
                </a:cubicBezTo>
                <a:lnTo>
                  <a:pt x="1593" y="3077"/>
                </a:lnTo>
                <a:close/>
                <a:moveTo>
                  <a:pt x="1336" y="2796"/>
                </a:moveTo>
                <a:cubicBezTo>
                  <a:pt x="1334" y="2786"/>
                  <a:pt x="1324" y="2778"/>
                  <a:pt x="1313" y="2778"/>
                </a:cubicBezTo>
                <a:cubicBezTo>
                  <a:pt x="1302" y="2778"/>
                  <a:pt x="1292" y="2785"/>
                  <a:pt x="1289" y="2795"/>
                </a:cubicBezTo>
                <a:cubicBezTo>
                  <a:pt x="825" y="2778"/>
                  <a:pt x="825" y="2778"/>
                  <a:pt x="825" y="2778"/>
                </a:cubicBezTo>
                <a:cubicBezTo>
                  <a:pt x="825" y="2778"/>
                  <a:pt x="825" y="2778"/>
                  <a:pt x="825" y="2777"/>
                </a:cubicBezTo>
                <a:cubicBezTo>
                  <a:pt x="825" y="2771"/>
                  <a:pt x="823" y="2766"/>
                  <a:pt x="819" y="2761"/>
                </a:cubicBezTo>
                <a:cubicBezTo>
                  <a:pt x="1430" y="2238"/>
                  <a:pt x="1430" y="2238"/>
                  <a:pt x="1430" y="2238"/>
                </a:cubicBezTo>
                <a:cubicBezTo>
                  <a:pt x="1433" y="2241"/>
                  <a:pt x="1438" y="2242"/>
                  <a:pt x="1443" y="2242"/>
                </a:cubicBezTo>
                <a:cubicBezTo>
                  <a:pt x="1446" y="2242"/>
                  <a:pt x="1450" y="2241"/>
                  <a:pt x="1453" y="2240"/>
                </a:cubicBezTo>
                <a:cubicBezTo>
                  <a:pt x="1470" y="2283"/>
                  <a:pt x="1515" y="2396"/>
                  <a:pt x="1560" y="2509"/>
                </a:cubicBezTo>
                <a:cubicBezTo>
                  <a:pt x="1559" y="2512"/>
                  <a:pt x="1558" y="2516"/>
                  <a:pt x="1558" y="2519"/>
                </a:cubicBezTo>
                <a:cubicBezTo>
                  <a:pt x="1558" y="2529"/>
                  <a:pt x="1565" y="2538"/>
                  <a:pt x="1574" y="2542"/>
                </a:cubicBezTo>
                <a:cubicBezTo>
                  <a:pt x="1612" y="2638"/>
                  <a:pt x="1650" y="2730"/>
                  <a:pt x="1669" y="2778"/>
                </a:cubicBezTo>
                <a:cubicBezTo>
                  <a:pt x="1659" y="2781"/>
                  <a:pt x="1652" y="2791"/>
                  <a:pt x="1652" y="2802"/>
                </a:cubicBezTo>
                <a:cubicBezTo>
                  <a:pt x="1652" y="2804"/>
                  <a:pt x="1652" y="2806"/>
                  <a:pt x="1653" y="2808"/>
                </a:cubicBezTo>
                <a:lnTo>
                  <a:pt x="1336" y="2796"/>
                </a:lnTo>
                <a:close/>
                <a:moveTo>
                  <a:pt x="2010" y="3027"/>
                </a:moveTo>
                <a:cubicBezTo>
                  <a:pt x="2006" y="3024"/>
                  <a:pt x="2001" y="3022"/>
                  <a:pt x="1995" y="3022"/>
                </a:cubicBezTo>
                <a:cubicBezTo>
                  <a:pt x="1990" y="3022"/>
                  <a:pt x="1986" y="3024"/>
                  <a:pt x="1982" y="3026"/>
                </a:cubicBezTo>
                <a:cubicBezTo>
                  <a:pt x="1697" y="2814"/>
                  <a:pt x="1697" y="2814"/>
                  <a:pt x="1697" y="2814"/>
                </a:cubicBezTo>
                <a:cubicBezTo>
                  <a:pt x="1700" y="2811"/>
                  <a:pt x="1701" y="2806"/>
                  <a:pt x="1701" y="2802"/>
                </a:cubicBezTo>
                <a:cubicBezTo>
                  <a:pt x="1701" y="2801"/>
                  <a:pt x="1701" y="2801"/>
                  <a:pt x="1701" y="2801"/>
                </a:cubicBezTo>
                <a:cubicBezTo>
                  <a:pt x="1841" y="2743"/>
                  <a:pt x="1841" y="2743"/>
                  <a:pt x="1841" y="2743"/>
                </a:cubicBezTo>
                <a:cubicBezTo>
                  <a:pt x="1845" y="2749"/>
                  <a:pt x="1853" y="2753"/>
                  <a:pt x="1861" y="2753"/>
                </a:cubicBezTo>
                <a:cubicBezTo>
                  <a:pt x="1875" y="2753"/>
                  <a:pt x="1886" y="2742"/>
                  <a:pt x="1886" y="2729"/>
                </a:cubicBezTo>
                <a:cubicBezTo>
                  <a:pt x="1886" y="2727"/>
                  <a:pt x="1885" y="2726"/>
                  <a:pt x="1885" y="2724"/>
                </a:cubicBezTo>
                <a:cubicBezTo>
                  <a:pt x="2247" y="2573"/>
                  <a:pt x="2247" y="2573"/>
                  <a:pt x="2247" y="2573"/>
                </a:cubicBezTo>
                <a:cubicBezTo>
                  <a:pt x="2250" y="2578"/>
                  <a:pt x="2254" y="2582"/>
                  <a:pt x="2259" y="2584"/>
                </a:cubicBezTo>
                <a:lnTo>
                  <a:pt x="2010" y="3027"/>
                </a:lnTo>
                <a:close/>
                <a:moveTo>
                  <a:pt x="2385" y="3008"/>
                </a:moveTo>
                <a:cubicBezTo>
                  <a:pt x="2281" y="2582"/>
                  <a:pt x="2281" y="2582"/>
                  <a:pt x="2281" y="2582"/>
                </a:cubicBezTo>
                <a:cubicBezTo>
                  <a:pt x="2284" y="2580"/>
                  <a:pt x="2287" y="2577"/>
                  <a:pt x="2289" y="2574"/>
                </a:cubicBezTo>
                <a:cubicBezTo>
                  <a:pt x="2774" y="2940"/>
                  <a:pt x="2774" y="2940"/>
                  <a:pt x="2774" y="2940"/>
                </a:cubicBezTo>
                <a:cubicBezTo>
                  <a:pt x="2403" y="3024"/>
                  <a:pt x="2403" y="3024"/>
                  <a:pt x="2403" y="3024"/>
                </a:cubicBezTo>
                <a:cubicBezTo>
                  <a:pt x="2400" y="3016"/>
                  <a:pt x="2393" y="3010"/>
                  <a:pt x="2385" y="3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" name="Freeform 252"/>
          <p:cNvSpPr>
            <a:spLocks noEditPoints="1"/>
          </p:cNvSpPr>
          <p:nvPr/>
        </p:nvSpPr>
        <p:spPr bwMode="auto">
          <a:xfrm rot="5400000">
            <a:off x="2256934" y="-3676188"/>
            <a:ext cx="4875818" cy="5778681"/>
          </a:xfrm>
          <a:custGeom>
            <a:avLst/>
            <a:gdLst>
              <a:gd name="T0" fmla="*/ 2116 w 2822"/>
              <a:gd name="T1" fmla="*/ 1741 h 3345"/>
              <a:gd name="T2" fmla="*/ 2299 w 2822"/>
              <a:gd name="T3" fmla="*/ 914 h 3345"/>
              <a:gd name="T4" fmla="*/ 2329 w 2822"/>
              <a:gd name="T5" fmla="*/ 230 h 3345"/>
              <a:gd name="T6" fmla="*/ 800 w 2822"/>
              <a:gd name="T7" fmla="*/ 106 h 3345"/>
              <a:gd name="T8" fmla="*/ 239 w 2822"/>
              <a:gd name="T9" fmla="*/ 1105 h 3345"/>
              <a:gd name="T10" fmla="*/ 120 w 2822"/>
              <a:gd name="T11" fmla="*/ 2524 h 3345"/>
              <a:gd name="T12" fmla="*/ 34 w 2822"/>
              <a:gd name="T13" fmla="*/ 3086 h 3345"/>
              <a:gd name="T14" fmla="*/ 1634 w 2822"/>
              <a:gd name="T15" fmla="*/ 3096 h 3345"/>
              <a:gd name="T16" fmla="*/ 2278 w 2822"/>
              <a:gd name="T17" fmla="*/ 2583 h 3345"/>
              <a:gd name="T18" fmla="*/ 1984 w 2822"/>
              <a:gd name="T19" fmla="*/ 2276 h 3345"/>
              <a:gd name="T20" fmla="*/ 704 w 2822"/>
              <a:gd name="T21" fmla="*/ 2491 h 3345"/>
              <a:gd name="T22" fmla="*/ 382 w 2822"/>
              <a:gd name="T23" fmla="*/ 1928 h 3345"/>
              <a:gd name="T24" fmla="*/ 632 w 2822"/>
              <a:gd name="T25" fmla="*/ 1015 h 3345"/>
              <a:gd name="T26" fmla="*/ 2199 w 2822"/>
              <a:gd name="T27" fmla="*/ 1465 h 3345"/>
              <a:gd name="T28" fmla="*/ 1976 w 2822"/>
              <a:gd name="T29" fmla="*/ 2269 h 3345"/>
              <a:gd name="T30" fmla="*/ 564 w 2822"/>
              <a:gd name="T31" fmla="*/ 1513 h 3345"/>
              <a:gd name="T32" fmla="*/ 1301 w 2822"/>
              <a:gd name="T33" fmla="*/ 302 h 3345"/>
              <a:gd name="T34" fmla="*/ 1956 w 2822"/>
              <a:gd name="T35" fmla="*/ 990 h 3345"/>
              <a:gd name="T36" fmla="*/ 1971 w 2822"/>
              <a:gd name="T37" fmla="*/ 1033 h 3345"/>
              <a:gd name="T38" fmla="*/ 1165 w 2822"/>
              <a:gd name="T39" fmla="*/ 408 h 3345"/>
              <a:gd name="T40" fmla="*/ 1692 w 2822"/>
              <a:gd name="T41" fmla="*/ 1150 h 3345"/>
              <a:gd name="T42" fmla="*/ 1013 w 2822"/>
              <a:gd name="T43" fmla="*/ 619 h 3345"/>
              <a:gd name="T44" fmla="*/ 1192 w 2822"/>
              <a:gd name="T45" fmla="*/ 846 h 3345"/>
              <a:gd name="T46" fmla="*/ 567 w 2822"/>
              <a:gd name="T47" fmla="*/ 1512 h 3345"/>
              <a:gd name="T48" fmla="*/ 1551 w 2822"/>
              <a:gd name="T49" fmla="*/ 574 h 3345"/>
              <a:gd name="T50" fmla="*/ 544 w 2822"/>
              <a:gd name="T51" fmla="*/ 637 h 3345"/>
              <a:gd name="T52" fmla="*/ 1365 w 2822"/>
              <a:gd name="T53" fmla="*/ 1213 h 3345"/>
              <a:gd name="T54" fmla="*/ 1197 w 2822"/>
              <a:gd name="T55" fmla="*/ 2017 h 3345"/>
              <a:gd name="T56" fmla="*/ 1724 w 2822"/>
              <a:gd name="T57" fmla="*/ 1171 h 3345"/>
              <a:gd name="T58" fmla="*/ 762 w 2822"/>
              <a:gd name="T59" fmla="*/ 376 h 3345"/>
              <a:gd name="T60" fmla="*/ 679 w 2822"/>
              <a:gd name="T61" fmla="*/ 1139 h 3345"/>
              <a:gd name="T62" fmla="*/ 1454 w 2822"/>
              <a:gd name="T63" fmla="*/ 1542 h 3345"/>
              <a:gd name="T64" fmla="*/ 2131 w 2822"/>
              <a:gd name="T65" fmla="*/ 1078 h 3345"/>
              <a:gd name="T66" fmla="*/ 2129 w 2822"/>
              <a:gd name="T67" fmla="*/ 626 h 3345"/>
              <a:gd name="T68" fmla="*/ 2147 w 2822"/>
              <a:gd name="T69" fmla="*/ 585 h 3345"/>
              <a:gd name="T70" fmla="*/ 1981 w 2822"/>
              <a:gd name="T71" fmla="*/ 342 h 3345"/>
              <a:gd name="T72" fmla="*/ 972 w 2822"/>
              <a:gd name="T73" fmla="*/ 601 h 3345"/>
              <a:gd name="T74" fmla="*/ 566 w 2822"/>
              <a:gd name="T75" fmla="*/ 2293 h 3345"/>
              <a:gd name="T76" fmla="*/ 2021 w 2822"/>
              <a:gd name="T77" fmla="*/ 2292 h 3345"/>
              <a:gd name="T78" fmla="*/ 2278 w 2822"/>
              <a:gd name="T79" fmla="*/ 2539 h 3345"/>
              <a:gd name="T80" fmla="*/ 2817 w 2822"/>
              <a:gd name="T81" fmla="*/ 1782 h 3345"/>
              <a:gd name="T82" fmla="*/ 2101 w 2822"/>
              <a:gd name="T83" fmla="*/ 1746 h 3345"/>
              <a:gd name="T84" fmla="*/ 2078 w 2822"/>
              <a:gd name="T85" fmla="*/ 1713 h 3345"/>
              <a:gd name="T86" fmla="*/ 2109 w 2822"/>
              <a:gd name="T87" fmla="*/ 1185 h 3345"/>
              <a:gd name="T88" fmla="*/ 2283 w 2822"/>
              <a:gd name="T89" fmla="*/ 871 h 3345"/>
              <a:gd name="T90" fmla="*/ 2459 w 2822"/>
              <a:gd name="T91" fmla="*/ 682 h 3345"/>
              <a:gd name="T92" fmla="*/ 2385 w 2822"/>
              <a:gd name="T93" fmla="*/ 647 h 3345"/>
              <a:gd name="T94" fmla="*/ 2562 w 2822"/>
              <a:gd name="T95" fmla="*/ 12 h 3345"/>
              <a:gd name="T96" fmla="*/ 1326 w 2822"/>
              <a:gd name="T97" fmla="*/ 277 h 3345"/>
              <a:gd name="T98" fmla="*/ 797 w 2822"/>
              <a:gd name="T99" fmla="*/ 120 h 3345"/>
              <a:gd name="T100" fmla="*/ 175 w 2822"/>
              <a:gd name="T101" fmla="*/ 712 h 3345"/>
              <a:gd name="T102" fmla="*/ 450 w 2822"/>
              <a:gd name="T103" fmla="*/ 1133 h 3345"/>
              <a:gd name="T104" fmla="*/ 450 w 2822"/>
              <a:gd name="T105" fmla="*/ 1133 h 3345"/>
              <a:gd name="T106" fmla="*/ 77 w 2822"/>
              <a:gd name="T107" fmla="*/ 2025 h 3345"/>
              <a:gd name="T108" fmla="*/ 302 w 2822"/>
              <a:gd name="T109" fmla="*/ 2423 h 3345"/>
              <a:gd name="T110" fmla="*/ 42 w 2822"/>
              <a:gd name="T111" fmla="*/ 2835 h 3345"/>
              <a:gd name="T112" fmla="*/ 500 w 2822"/>
              <a:gd name="T113" fmla="*/ 2668 h 3345"/>
              <a:gd name="T114" fmla="*/ 1336 w 2822"/>
              <a:gd name="T115" fmla="*/ 2796 h 3345"/>
              <a:gd name="T116" fmla="*/ 2010 w 2822"/>
              <a:gd name="T117" fmla="*/ 3027 h 3345"/>
              <a:gd name="T118" fmla="*/ 2774 w 2822"/>
              <a:gd name="T119" fmla="*/ 2940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2" h="3345">
                <a:moveTo>
                  <a:pt x="2290" y="2571"/>
                </a:moveTo>
                <a:cubicBezTo>
                  <a:pt x="2292" y="2568"/>
                  <a:pt x="2292" y="2565"/>
                  <a:pt x="2292" y="2561"/>
                </a:cubicBezTo>
                <a:cubicBezTo>
                  <a:pt x="2292" y="2559"/>
                  <a:pt x="2292" y="2557"/>
                  <a:pt x="2292" y="2556"/>
                </a:cubicBezTo>
                <a:cubicBezTo>
                  <a:pt x="2701" y="2323"/>
                  <a:pt x="2701" y="2323"/>
                  <a:pt x="2701" y="2323"/>
                </a:cubicBezTo>
                <a:cubicBezTo>
                  <a:pt x="2423" y="2041"/>
                  <a:pt x="2423" y="2041"/>
                  <a:pt x="2423" y="2041"/>
                </a:cubicBezTo>
                <a:cubicBezTo>
                  <a:pt x="2426" y="2037"/>
                  <a:pt x="2428" y="2031"/>
                  <a:pt x="2428" y="2026"/>
                </a:cubicBezTo>
                <a:cubicBezTo>
                  <a:pt x="2428" y="2020"/>
                  <a:pt x="2426" y="2015"/>
                  <a:pt x="2423" y="2011"/>
                </a:cubicBezTo>
                <a:cubicBezTo>
                  <a:pt x="2822" y="1783"/>
                  <a:pt x="2822" y="1783"/>
                  <a:pt x="2822" y="1783"/>
                </a:cubicBezTo>
                <a:cubicBezTo>
                  <a:pt x="2540" y="1496"/>
                  <a:pt x="2540" y="1496"/>
                  <a:pt x="2540" y="1496"/>
                </a:cubicBezTo>
                <a:cubicBezTo>
                  <a:pt x="2547" y="1492"/>
                  <a:pt x="2551" y="1484"/>
                  <a:pt x="2551" y="1475"/>
                </a:cubicBezTo>
                <a:cubicBezTo>
                  <a:pt x="2551" y="1462"/>
                  <a:pt x="2540" y="1451"/>
                  <a:pt x="2527" y="1451"/>
                </a:cubicBezTo>
                <a:cubicBezTo>
                  <a:pt x="2513" y="1451"/>
                  <a:pt x="2502" y="1462"/>
                  <a:pt x="2502" y="1475"/>
                </a:cubicBezTo>
                <a:cubicBezTo>
                  <a:pt x="2502" y="1485"/>
                  <a:pt x="2508" y="1494"/>
                  <a:pt x="2516" y="1498"/>
                </a:cubicBezTo>
                <a:cubicBezTo>
                  <a:pt x="2399" y="2002"/>
                  <a:pt x="2399" y="2002"/>
                  <a:pt x="2399" y="2002"/>
                </a:cubicBezTo>
                <a:cubicBezTo>
                  <a:pt x="2392" y="2003"/>
                  <a:pt x="2387" y="2007"/>
                  <a:pt x="2383" y="2012"/>
                </a:cubicBezTo>
                <a:cubicBezTo>
                  <a:pt x="2116" y="1741"/>
                  <a:pt x="2116" y="1741"/>
                  <a:pt x="2116" y="1741"/>
                </a:cubicBezTo>
                <a:cubicBezTo>
                  <a:pt x="2122" y="1737"/>
                  <a:pt x="2126" y="1730"/>
                  <a:pt x="2126" y="1722"/>
                </a:cubicBezTo>
                <a:cubicBezTo>
                  <a:pt x="2126" y="1710"/>
                  <a:pt x="2118" y="1700"/>
                  <a:pt x="2107" y="1698"/>
                </a:cubicBezTo>
                <a:cubicBezTo>
                  <a:pt x="2197" y="1637"/>
                  <a:pt x="2197" y="1637"/>
                  <a:pt x="2197" y="1637"/>
                </a:cubicBezTo>
                <a:cubicBezTo>
                  <a:pt x="2205" y="1648"/>
                  <a:pt x="2218" y="1655"/>
                  <a:pt x="2233" y="1655"/>
                </a:cubicBezTo>
                <a:cubicBezTo>
                  <a:pt x="2258" y="1655"/>
                  <a:pt x="2278" y="1636"/>
                  <a:pt x="2278" y="1611"/>
                </a:cubicBezTo>
                <a:cubicBezTo>
                  <a:pt x="2278" y="1586"/>
                  <a:pt x="2258" y="1567"/>
                  <a:pt x="2233" y="1567"/>
                </a:cubicBezTo>
                <a:cubicBezTo>
                  <a:pt x="2230" y="1567"/>
                  <a:pt x="2226" y="1567"/>
                  <a:pt x="2223" y="1568"/>
                </a:cubicBezTo>
                <a:cubicBezTo>
                  <a:pt x="2207" y="1513"/>
                  <a:pt x="2207" y="1513"/>
                  <a:pt x="2207" y="1513"/>
                </a:cubicBezTo>
                <a:cubicBezTo>
                  <a:pt x="2217" y="1510"/>
                  <a:pt x="2224" y="1501"/>
                  <a:pt x="2224" y="1490"/>
                </a:cubicBezTo>
                <a:cubicBezTo>
                  <a:pt x="2224" y="1483"/>
                  <a:pt x="2221" y="1478"/>
                  <a:pt x="2217" y="1473"/>
                </a:cubicBezTo>
                <a:cubicBezTo>
                  <a:pt x="2463" y="1180"/>
                  <a:pt x="2463" y="1180"/>
                  <a:pt x="2463" y="1180"/>
                </a:cubicBezTo>
                <a:cubicBezTo>
                  <a:pt x="2467" y="1183"/>
                  <a:pt x="2471" y="1184"/>
                  <a:pt x="2476" y="1184"/>
                </a:cubicBezTo>
                <a:cubicBezTo>
                  <a:pt x="2490" y="1184"/>
                  <a:pt x="2501" y="1173"/>
                  <a:pt x="2501" y="1159"/>
                </a:cubicBezTo>
                <a:cubicBezTo>
                  <a:pt x="2501" y="1146"/>
                  <a:pt x="2490" y="1135"/>
                  <a:pt x="2476" y="1135"/>
                </a:cubicBezTo>
                <a:cubicBezTo>
                  <a:pt x="2471" y="1135"/>
                  <a:pt x="2467" y="1136"/>
                  <a:pt x="2463" y="1139"/>
                </a:cubicBezTo>
                <a:cubicBezTo>
                  <a:pt x="2299" y="914"/>
                  <a:pt x="2299" y="914"/>
                  <a:pt x="2299" y="914"/>
                </a:cubicBezTo>
                <a:cubicBezTo>
                  <a:pt x="2304" y="910"/>
                  <a:pt x="2307" y="903"/>
                  <a:pt x="2307" y="896"/>
                </a:cubicBezTo>
                <a:cubicBezTo>
                  <a:pt x="2307" y="889"/>
                  <a:pt x="2305" y="884"/>
                  <a:pt x="2301" y="879"/>
                </a:cubicBezTo>
                <a:cubicBezTo>
                  <a:pt x="2467" y="690"/>
                  <a:pt x="2467" y="690"/>
                  <a:pt x="2467" y="690"/>
                </a:cubicBezTo>
                <a:cubicBezTo>
                  <a:pt x="2471" y="692"/>
                  <a:pt x="2475" y="694"/>
                  <a:pt x="2480" y="694"/>
                </a:cubicBezTo>
                <a:cubicBezTo>
                  <a:pt x="2494" y="694"/>
                  <a:pt x="2505" y="683"/>
                  <a:pt x="2505" y="669"/>
                </a:cubicBezTo>
                <a:cubicBezTo>
                  <a:pt x="2505" y="656"/>
                  <a:pt x="2494" y="645"/>
                  <a:pt x="2480" y="645"/>
                </a:cubicBezTo>
                <a:cubicBezTo>
                  <a:pt x="2470" y="645"/>
                  <a:pt x="2461" y="651"/>
                  <a:pt x="2457" y="660"/>
                </a:cubicBezTo>
                <a:cubicBezTo>
                  <a:pt x="2392" y="648"/>
                  <a:pt x="2392" y="648"/>
                  <a:pt x="2392" y="648"/>
                </a:cubicBezTo>
                <a:cubicBezTo>
                  <a:pt x="2470" y="490"/>
                  <a:pt x="2470" y="490"/>
                  <a:pt x="2470" y="490"/>
                </a:cubicBezTo>
                <a:cubicBezTo>
                  <a:pt x="2473" y="491"/>
                  <a:pt x="2477" y="492"/>
                  <a:pt x="2480" y="492"/>
                </a:cubicBezTo>
                <a:cubicBezTo>
                  <a:pt x="2494" y="492"/>
                  <a:pt x="2505" y="481"/>
                  <a:pt x="2505" y="467"/>
                </a:cubicBezTo>
                <a:cubicBezTo>
                  <a:pt x="2505" y="458"/>
                  <a:pt x="2500" y="451"/>
                  <a:pt x="2493" y="446"/>
                </a:cubicBezTo>
                <a:cubicBezTo>
                  <a:pt x="2567" y="0"/>
                  <a:pt x="2567" y="0"/>
                  <a:pt x="2567" y="0"/>
                </a:cubicBezTo>
                <a:cubicBezTo>
                  <a:pt x="2375" y="217"/>
                  <a:pt x="2375" y="217"/>
                  <a:pt x="2375" y="217"/>
                </a:cubicBezTo>
                <a:cubicBezTo>
                  <a:pt x="2371" y="210"/>
                  <a:pt x="2363" y="205"/>
                  <a:pt x="2354" y="205"/>
                </a:cubicBezTo>
                <a:cubicBezTo>
                  <a:pt x="2340" y="205"/>
                  <a:pt x="2329" y="216"/>
                  <a:pt x="2329" y="230"/>
                </a:cubicBezTo>
                <a:cubicBezTo>
                  <a:pt x="2329" y="233"/>
                  <a:pt x="2330" y="236"/>
                  <a:pt x="2331" y="239"/>
                </a:cubicBezTo>
                <a:cubicBezTo>
                  <a:pt x="2066" y="327"/>
                  <a:pt x="2066" y="327"/>
                  <a:pt x="2066" y="327"/>
                </a:cubicBezTo>
                <a:cubicBezTo>
                  <a:pt x="2062" y="316"/>
                  <a:pt x="2053" y="307"/>
                  <a:pt x="2043" y="303"/>
                </a:cubicBezTo>
                <a:cubicBezTo>
                  <a:pt x="2145" y="92"/>
                  <a:pt x="2145" y="92"/>
                  <a:pt x="2145" y="92"/>
                </a:cubicBezTo>
                <a:cubicBezTo>
                  <a:pt x="2147" y="92"/>
                  <a:pt x="2148" y="93"/>
                  <a:pt x="2150" y="93"/>
                </a:cubicBezTo>
                <a:cubicBezTo>
                  <a:pt x="2163" y="93"/>
                  <a:pt x="2174" y="82"/>
                  <a:pt x="2174" y="68"/>
                </a:cubicBezTo>
                <a:cubicBezTo>
                  <a:pt x="2174" y="54"/>
                  <a:pt x="2163" y="43"/>
                  <a:pt x="2150" y="43"/>
                </a:cubicBezTo>
                <a:cubicBezTo>
                  <a:pt x="2136" y="43"/>
                  <a:pt x="2125" y="54"/>
                  <a:pt x="2125" y="68"/>
                </a:cubicBezTo>
                <a:cubicBezTo>
                  <a:pt x="2125" y="71"/>
                  <a:pt x="2126" y="73"/>
                  <a:pt x="2126" y="75"/>
                </a:cubicBezTo>
                <a:cubicBezTo>
                  <a:pt x="1324" y="270"/>
                  <a:pt x="1324" y="270"/>
                  <a:pt x="1324" y="270"/>
                </a:cubicBezTo>
                <a:cubicBezTo>
                  <a:pt x="1321" y="260"/>
                  <a:pt x="1312" y="253"/>
                  <a:pt x="1301" y="253"/>
                </a:cubicBezTo>
                <a:cubicBezTo>
                  <a:pt x="1291" y="253"/>
                  <a:pt x="1282" y="259"/>
                  <a:pt x="1278" y="268"/>
                </a:cubicBezTo>
                <a:cubicBezTo>
                  <a:pt x="804" y="107"/>
                  <a:pt x="804" y="107"/>
                  <a:pt x="804" y="107"/>
                </a:cubicBezTo>
                <a:cubicBezTo>
                  <a:pt x="805" y="105"/>
                  <a:pt x="805" y="105"/>
                  <a:pt x="805" y="105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0" y="106"/>
                  <a:pt x="800" y="106"/>
                  <a:pt x="800" y="106"/>
                </a:cubicBezTo>
                <a:cubicBezTo>
                  <a:pt x="800" y="107"/>
                  <a:pt x="800" y="107"/>
                  <a:pt x="800" y="107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64" y="280"/>
                  <a:pt x="355" y="275"/>
                  <a:pt x="346" y="275"/>
                </a:cubicBezTo>
                <a:cubicBezTo>
                  <a:pt x="332" y="275"/>
                  <a:pt x="321" y="286"/>
                  <a:pt x="321" y="299"/>
                </a:cubicBezTo>
                <a:cubicBezTo>
                  <a:pt x="321" y="309"/>
                  <a:pt x="327" y="317"/>
                  <a:pt x="335" y="321"/>
                </a:cubicBezTo>
                <a:cubicBezTo>
                  <a:pt x="171" y="713"/>
                  <a:pt x="171" y="713"/>
                  <a:pt x="171" y="713"/>
                </a:cubicBezTo>
                <a:cubicBezTo>
                  <a:pt x="167" y="714"/>
                  <a:pt x="167" y="714"/>
                  <a:pt x="167" y="714"/>
                </a:cubicBezTo>
                <a:cubicBezTo>
                  <a:pt x="170" y="716"/>
                  <a:pt x="170" y="716"/>
                  <a:pt x="170" y="716"/>
                </a:cubicBezTo>
                <a:cubicBezTo>
                  <a:pt x="170" y="717"/>
                  <a:pt x="170" y="717"/>
                  <a:pt x="170" y="717"/>
                </a:cubicBezTo>
                <a:cubicBezTo>
                  <a:pt x="172" y="716"/>
                  <a:pt x="172" y="716"/>
                  <a:pt x="172" y="716"/>
                </a:cubicBezTo>
                <a:cubicBezTo>
                  <a:pt x="550" y="857"/>
                  <a:pt x="550" y="857"/>
                  <a:pt x="550" y="857"/>
                </a:cubicBezTo>
                <a:cubicBezTo>
                  <a:pt x="549" y="860"/>
                  <a:pt x="549" y="862"/>
                  <a:pt x="549" y="864"/>
                </a:cubicBezTo>
                <a:cubicBezTo>
                  <a:pt x="549" y="871"/>
                  <a:pt x="552" y="878"/>
                  <a:pt x="557" y="882"/>
                </a:cubicBezTo>
                <a:cubicBezTo>
                  <a:pt x="241" y="1104"/>
                  <a:pt x="241" y="1104"/>
                  <a:pt x="241" y="1104"/>
                </a:cubicBezTo>
                <a:cubicBezTo>
                  <a:pt x="238" y="1103"/>
                  <a:pt x="238" y="1103"/>
                  <a:pt x="238" y="1103"/>
                </a:cubicBezTo>
                <a:cubicBezTo>
                  <a:pt x="239" y="1105"/>
                  <a:pt x="239" y="1105"/>
                  <a:pt x="239" y="1105"/>
                </a:cubicBezTo>
                <a:cubicBezTo>
                  <a:pt x="237" y="1107"/>
                  <a:pt x="237" y="1107"/>
                  <a:pt x="237" y="1107"/>
                </a:cubicBezTo>
                <a:cubicBezTo>
                  <a:pt x="241" y="1107"/>
                  <a:pt x="241" y="1107"/>
                  <a:pt x="241" y="1107"/>
                </a:cubicBezTo>
                <a:cubicBezTo>
                  <a:pt x="330" y="1222"/>
                  <a:pt x="330" y="1222"/>
                  <a:pt x="330" y="1222"/>
                </a:cubicBezTo>
                <a:cubicBezTo>
                  <a:pt x="326" y="1226"/>
                  <a:pt x="324" y="1232"/>
                  <a:pt x="324" y="1239"/>
                </a:cubicBezTo>
                <a:cubicBezTo>
                  <a:pt x="324" y="1245"/>
                  <a:pt x="326" y="1252"/>
                  <a:pt x="331" y="1256"/>
                </a:cubicBezTo>
                <a:cubicBezTo>
                  <a:pt x="95" y="1581"/>
                  <a:pt x="95" y="1581"/>
                  <a:pt x="95" y="1581"/>
                </a:cubicBezTo>
                <a:cubicBezTo>
                  <a:pt x="93" y="1580"/>
                  <a:pt x="93" y="1580"/>
                  <a:pt x="93" y="1580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4"/>
                  <a:pt x="93" y="1584"/>
                  <a:pt x="93" y="1584"/>
                </a:cubicBezTo>
                <a:cubicBezTo>
                  <a:pt x="73" y="2030"/>
                  <a:pt x="73" y="2030"/>
                  <a:pt x="73" y="2030"/>
                </a:cubicBezTo>
                <a:cubicBezTo>
                  <a:pt x="335" y="1937"/>
                  <a:pt x="335" y="1937"/>
                  <a:pt x="335" y="1937"/>
                </a:cubicBezTo>
                <a:cubicBezTo>
                  <a:pt x="337" y="1943"/>
                  <a:pt x="341" y="1947"/>
                  <a:pt x="346" y="1950"/>
                </a:cubicBezTo>
                <a:cubicBezTo>
                  <a:pt x="147" y="2500"/>
                  <a:pt x="147" y="2500"/>
                  <a:pt x="147" y="2500"/>
                </a:cubicBezTo>
                <a:cubicBezTo>
                  <a:pt x="146" y="2500"/>
                  <a:pt x="145" y="2500"/>
                  <a:pt x="144" y="2500"/>
                </a:cubicBezTo>
                <a:cubicBezTo>
                  <a:pt x="131" y="2500"/>
                  <a:pt x="120" y="2511"/>
                  <a:pt x="120" y="2524"/>
                </a:cubicBezTo>
                <a:cubicBezTo>
                  <a:pt x="120" y="2538"/>
                  <a:pt x="131" y="2549"/>
                  <a:pt x="144" y="2549"/>
                </a:cubicBezTo>
                <a:cubicBezTo>
                  <a:pt x="158" y="2549"/>
                  <a:pt x="169" y="2538"/>
                  <a:pt x="169" y="2524"/>
                </a:cubicBezTo>
                <a:cubicBezTo>
                  <a:pt x="169" y="2519"/>
                  <a:pt x="167" y="2513"/>
                  <a:pt x="164" y="2509"/>
                </a:cubicBezTo>
                <a:cubicBezTo>
                  <a:pt x="303" y="2426"/>
                  <a:pt x="303" y="2426"/>
                  <a:pt x="303" y="2426"/>
                </a:cubicBezTo>
                <a:cubicBezTo>
                  <a:pt x="306" y="2429"/>
                  <a:pt x="309" y="2432"/>
                  <a:pt x="312" y="2435"/>
                </a:cubicBezTo>
                <a:cubicBezTo>
                  <a:pt x="42" y="2834"/>
                  <a:pt x="42" y="2834"/>
                  <a:pt x="42" y="2834"/>
                </a:cubicBezTo>
                <a:cubicBezTo>
                  <a:pt x="37" y="2830"/>
                  <a:pt x="31" y="2827"/>
                  <a:pt x="24" y="2827"/>
                </a:cubicBezTo>
                <a:cubicBezTo>
                  <a:pt x="11" y="2827"/>
                  <a:pt x="0" y="2838"/>
                  <a:pt x="0" y="2852"/>
                </a:cubicBezTo>
                <a:cubicBezTo>
                  <a:pt x="0" y="2865"/>
                  <a:pt x="11" y="2876"/>
                  <a:pt x="24" y="2876"/>
                </a:cubicBezTo>
                <a:cubicBezTo>
                  <a:pt x="37" y="2876"/>
                  <a:pt x="47" y="2867"/>
                  <a:pt x="49" y="2855"/>
                </a:cubicBezTo>
                <a:cubicBezTo>
                  <a:pt x="458" y="2692"/>
                  <a:pt x="458" y="2692"/>
                  <a:pt x="458" y="2692"/>
                </a:cubicBezTo>
                <a:cubicBezTo>
                  <a:pt x="459" y="2694"/>
                  <a:pt x="460" y="2696"/>
                  <a:pt x="461" y="2698"/>
                </a:cubicBezTo>
                <a:cubicBezTo>
                  <a:pt x="53" y="3046"/>
                  <a:pt x="53" y="3046"/>
                  <a:pt x="53" y="3046"/>
                </a:cubicBezTo>
                <a:cubicBezTo>
                  <a:pt x="49" y="3041"/>
                  <a:pt x="42" y="3037"/>
                  <a:pt x="34" y="3037"/>
                </a:cubicBezTo>
                <a:cubicBezTo>
                  <a:pt x="21" y="3037"/>
                  <a:pt x="10" y="3048"/>
                  <a:pt x="10" y="3062"/>
                </a:cubicBezTo>
                <a:cubicBezTo>
                  <a:pt x="10" y="3075"/>
                  <a:pt x="21" y="3086"/>
                  <a:pt x="34" y="3086"/>
                </a:cubicBezTo>
                <a:cubicBezTo>
                  <a:pt x="45" y="3086"/>
                  <a:pt x="55" y="3079"/>
                  <a:pt x="58" y="3068"/>
                </a:cubicBezTo>
                <a:cubicBezTo>
                  <a:pt x="899" y="3098"/>
                  <a:pt x="899" y="3098"/>
                  <a:pt x="899" y="3098"/>
                </a:cubicBezTo>
                <a:cubicBezTo>
                  <a:pt x="899" y="3098"/>
                  <a:pt x="899" y="3098"/>
                  <a:pt x="899" y="3099"/>
                </a:cubicBezTo>
                <a:cubicBezTo>
                  <a:pt x="899" y="3112"/>
                  <a:pt x="910" y="3123"/>
                  <a:pt x="924" y="3123"/>
                </a:cubicBezTo>
                <a:cubicBezTo>
                  <a:pt x="938" y="3123"/>
                  <a:pt x="949" y="3112"/>
                  <a:pt x="949" y="3099"/>
                </a:cubicBezTo>
                <a:cubicBezTo>
                  <a:pt x="949" y="3085"/>
                  <a:pt x="938" y="3074"/>
                  <a:pt x="924" y="3074"/>
                </a:cubicBezTo>
                <a:cubicBezTo>
                  <a:pt x="921" y="3074"/>
                  <a:pt x="918" y="3075"/>
                  <a:pt x="915" y="3076"/>
                </a:cubicBezTo>
                <a:cubicBezTo>
                  <a:pt x="896" y="3030"/>
                  <a:pt x="850" y="2916"/>
                  <a:pt x="804" y="2801"/>
                </a:cubicBezTo>
                <a:cubicBezTo>
                  <a:pt x="814" y="2800"/>
                  <a:pt x="823" y="2792"/>
                  <a:pt x="824" y="2782"/>
                </a:cubicBezTo>
                <a:cubicBezTo>
                  <a:pt x="1288" y="2798"/>
                  <a:pt x="1288" y="2798"/>
                  <a:pt x="1288" y="2798"/>
                </a:cubicBezTo>
                <a:cubicBezTo>
                  <a:pt x="1288" y="2800"/>
                  <a:pt x="1288" y="2801"/>
                  <a:pt x="1288" y="2802"/>
                </a:cubicBezTo>
                <a:cubicBezTo>
                  <a:pt x="1288" y="2816"/>
                  <a:pt x="1298" y="2826"/>
                  <a:pt x="1311" y="2827"/>
                </a:cubicBezTo>
                <a:cubicBezTo>
                  <a:pt x="1191" y="3345"/>
                  <a:pt x="1191" y="3345"/>
                  <a:pt x="1191" y="3345"/>
                </a:cubicBezTo>
                <a:cubicBezTo>
                  <a:pt x="1594" y="3115"/>
                  <a:pt x="1594" y="3115"/>
                  <a:pt x="1594" y="3115"/>
                </a:cubicBezTo>
                <a:cubicBezTo>
                  <a:pt x="1598" y="3118"/>
                  <a:pt x="1603" y="3120"/>
                  <a:pt x="1609" y="3120"/>
                </a:cubicBezTo>
                <a:cubicBezTo>
                  <a:pt x="1623" y="3120"/>
                  <a:pt x="1634" y="3109"/>
                  <a:pt x="1634" y="3096"/>
                </a:cubicBezTo>
                <a:cubicBezTo>
                  <a:pt x="1634" y="3082"/>
                  <a:pt x="1623" y="3071"/>
                  <a:pt x="1609" y="3071"/>
                </a:cubicBezTo>
                <a:cubicBezTo>
                  <a:pt x="1604" y="3071"/>
                  <a:pt x="1599" y="3073"/>
                  <a:pt x="1595" y="3075"/>
                </a:cubicBezTo>
                <a:cubicBezTo>
                  <a:pt x="1335" y="2811"/>
                  <a:pt x="1335" y="2811"/>
                  <a:pt x="1335" y="2811"/>
                </a:cubicBezTo>
                <a:cubicBezTo>
                  <a:pt x="1337" y="2809"/>
                  <a:pt x="1337" y="2806"/>
                  <a:pt x="1337" y="2802"/>
                </a:cubicBezTo>
                <a:cubicBezTo>
                  <a:pt x="1337" y="2802"/>
                  <a:pt x="1337" y="2801"/>
                  <a:pt x="1337" y="2800"/>
                </a:cubicBezTo>
                <a:cubicBezTo>
                  <a:pt x="1654" y="2811"/>
                  <a:pt x="1654" y="2811"/>
                  <a:pt x="1654" y="2811"/>
                </a:cubicBezTo>
                <a:cubicBezTo>
                  <a:pt x="1657" y="2820"/>
                  <a:pt x="1666" y="2826"/>
                  <a:pt x="1676" y="2826"/>
                </a:cubicBezTo>
                <a:cubicBezTo>
                  <a:pt x="1684" y="2826"/>
                  <a:pt x="1691" y="2823"/>
                  <a:pt x="1695" y="2817"/>
                </a:cubicBezTo>
                <a:cubicBezTo>
                  <a:pt x="1979" y="3028"/>
                  <a:pt x="1979" y="3028"/>
                  <a:pt x="1979" y="3028"/>
                </a:cubicBezTo>
                <a:cubicBezTo>
                  <a:pt x="1974" y="3033"/>
                  <a:pt x="1971" y="3039"/>
                  <a:pt x="1971" y="3047"/>
                </a:cubicBezTo>
                <a:cubicBezTo>
                  <a:pt x="1971" y="3060"/>
                  <a:pt x="1982" y="3071"/>
                  <a:pt x="1995" y="3071"/>
                </a:cubicBezTo>
                <a:cubicBezTo>
                  <a:pt x="2009" y="3071"/>
                  <a:pt x="2020" y="3060"/>
                  <a:pt x="2020" y="3047"/>
                </a:cubicBezTo>
                <a:cubicBezTo>
                  <a:pt x="2020" y="3040"/>
                  <a:pt x="2017" y="3034"/>
                  <a:pt x="2013" y="3029"/>
                </a:cubicBezTo>
                <a:cubicBezTo>
                  <a:pt x="2263" y="2585"/>
                  <a:pt x="2263" y="2585"/>
                  <a:pt x="2263" y="2585"/>
                </a:cubicBezTo>
                <a:cubicBezTo>
                  <a:pt x="2264" y="2585"/>
                  <a:pt x="2266" y="2586"/>
                  <a:pt x="2268" y="2586"/>
                </a:cubicBezTo>
                <a:cubicBezTo>
                  <a:pt x="2272" y="2586"/>
                  <a:pt x="2275" y="2585"/>
                  <a:pt x="2278" y="2583"/>
                </a:cubicBezTo>
                <a:cubicBezTo>
                  <a:pt x="2381" y="3007"/>
                  <a:pt x="2381" y="3007"/>
                  <a:pt x="2381" y="3007"/>
                </a:cubicBezTo>
                <a:cubicBezTo>
                  <a:pt x="2380" y="3007"/>
                  <a:pt x="2380" y="3007"/>
                  <a:pt x="2379" y="3007"/>
                </a:cubicBezTo>
                <a:cubicBezTo>
                  <a:pt x="2365" y="3007"/>
                  <a:pt x="2354" y="3018"/>
                  <a:pt x="2354" y="3031"/>
                </a:cubicBezTo>
                <a:cubicBezTo>
                  <a:pt x="2354" y="3045"/>
                  <a:pt x="2365" y="3056"/>
                  <a:pt x="2379" y="3056"/>
                </a:cubicBezTo>
                <a:cubicBezTo>
                  <a:pt x="2393" y="3056"/>
                  <a:pt x="2404" y="3045"/>
                  <a:pt x="2404" y="3031"/>
                </a:cubicBezTo>
                <a:cubicBezTo>
                  <a:pt x="2404" y="3030"/>
                  <a:pt x="2403" y="3029"/>
                  <a:pt x="2403" y="3028"/>
                </a:cubicBezTo>
                <a:cubicBezTo>
                  <a:pt x="2781" y="2942"/>
                  <a:pt x="2781" y="2942"/>
                  <a:pt x="2781" y="2942"/>
                </a:cubicBezTo>
                <a:lnTo>
                  <a:pt x="2290" y="2571"/>
                </a:lnTo>
                <a:close/>
                <a:moveTo>
                  <a:pt x="1676" y="2777"/>
                </a:moveTo>
                <a:cubicBezTo>
                  <a:pt x="1675" y="2777"/>
                  <a:pt x="1674" y="2777"/>
                  <a:pt x="1672" y="2777"/>
                </a:cubicBezTo>
                <a:cubicBezTo>
                  <a:pt x="1653" y="2730"/>
                  <a:pt x="1616" y="2639"/>
                  <a:pt x="1578" y="2543"/>
                </a:cubicBezTo>
                <a:cubicBezTo>
                  <a:pt x="1579" y="2543"/>
                  <a:pt x="1581" y="2544"/>
                  <a:pt x="1583" y="2544"/>
                </a:cubicBezTo>
                <a:cubicBezTo>
                  <a:pt x="1596" y="2544"/>
                  <a:pt x="1607" y="2533"/>
                  <a:pt x="1607" y="2519"/>
                </a:cubicBezTo>
                <a:cubicBezTo>
                  <a:pt x="1607" y="2513"/>
                  <a:pt x="1605" y="2508"/>
                  <a:pt x="1602" y="2504"/>
                </a:cubicBezTo>
                <a:cubicBezTo>
                  <a:pt x="1983" y="2276"/>
                  <a:pt x="1983" y="2276"/>
                  <a:pt x="1983" y="2276"/>
                </a:cubicBezTo>
                <a:cubicBezTo>
                  <a:pt x="1984" y="2276"/>
                  <a:pt x="1984" y="2276"/>
                  <a:pt x="1984" y="2276"/>
                </a:cubicBezTo>
                <a:cubicBezTo>
                  <a:pt x="1982" y="2273"/>
                  <a:pt x="1982" y="2273"/>
                  <a:pt x="1982" y="2273"/>
                </a:cubicBezTo>
                <a:cubicBezTo>
                  <a:pt x="1996" y="2265"/>
                  <a:pt x="1996" y="2265"/>
                  <a:pt x="1996" y="2265"/>
                </a:cubicBezTo>
                <a:cubicBezTo>
                  <a:pt x="1996" y="2266"/>
                  <a:pt x="1995" y="2267"/>
                  <a:pt x="1995" y="2268"/>
                </a:cubicBezTo>
                <a:cubicBezTo>
                  <a:pt x="1995" y="2280"/>
                  <a:pt x="2005" y="2291"/>
                  <a:pt x="2018" y="2292"/>
                </a:cubicBezTo>
                <a:cubicBezTo>
                  <a:pt x="1868" y="2705"/>
                  <a:pt x="1868" y="2705"/>
                  <a:pt x="1868" y="2705"/>
                </a:cubicBezTo>
                <a:cubicBezTo>
                  <a:pt x="1866" y="2705"/>
                  <a:pt x="1864" y="2704"/>
                  <a:pt x="1861" y="2704"/>
                </a:cubicBezTo>
                <a:cubicBezTo>
                  <a:pt x="1847" y="2704"/>
                  <a:pt x="1836" y="2715"/>
                  <a:pt x="1836" y="2729"/>
                </a:cubicBezTo>
                <a:cubicBezTo>
                  <a:pt x="1836" y="2733"/>
                  <a:pt x="1837" y="2736"/>
                  <a:pt x="1839" y="2740"/>
                </a:cubicBezTo>
                <a:cubicBezTo>
                  <a:pt x="1701" y="2798"/>
                  <a:pt x="1701" y="2798"/>
                  <a:pt x="1701" y="2798"/>
                </a:cubicBezTo>
                <a:cubicBezTo>
                  <a:pt x="1699" y="2786"/>
                  <a:pt x="1689" y="2777"/>
                  <a:pt x="1676" y="2777"/>
                </a:cubicBezTo>
                <a:close/>
                <a:moveTo>
                  <a:pt x="817" y="2759"/>
                </a:moveTo>
                <a:cubicBezTo>
                  <a:pt x="812" y="2755"/>
                  <a:pt x="807" y="2753"/>
                  <a:pt x="800" y="2753"/>
                </a:cubicBezTo>
                <a:cubicBezTo>
                  <a:pt x="795" y="2753"/>
                  <a:pt x="790" y="2754"/>
                  <a:pt x="786" y="2757"/>
                </a:cubicBezTo>
                <a:cubicBezTo>
                  <a:pt x="748" y="2661"/>
                  <a:pt x="712" y="2571"/>
                  <a:pt x="696" y="2530"/>
                </a:cubicBezTo>
                <a:cubicBezTo>
                  <a:pt x="704" y="2526"/>
                  <a:pt x="710" y="2517"/>
                  <a:pt x="710" y="2507"/>
                </a:cubicBezTo>
                <a:cubicBezTo>
                  <a:pt x="710" y="2501"/>
                  <a:pt x="708" y="2495"/>
                  <a:pt x="704" y="2491"/>
                </a:cubicBezTo>
                <a:cubicBezTo>
                  <a:pt x="1124" y="2064"/>
                  <a:pt x="1124" y="2064"/>
                  <a:pt x="1124" y="2064"/>
                </a:cubicBezTo>
                <a:cubicBezTo>
                  <a:pt x="1132" y="2072"/>
                  <a:pt x="1143" y="2076"/>
                  <a:pt x="1155" y="2076"/>
                </a:cubicBezTo>
                <a:cubicBezTo>
                  <a:pt x="1172" y="2076"/>
                  <a:pt x="1186" y="2067"/>
                  <a:pt x="1194" y="2053"/>
                </a:cubicBezTo>
                <a:cubicBezTo>
                  <a:pt x="1423" y="2203"/>
                  <a:pt x="1423" y="2203"/>
                  <a:pt x="1423" y="2203"/>
                </a:cubicBezTo>
                <a:cubicBezTo>
                  <a:pt x="1420" y="2207"/>
                  <a:pt x="1418" y="2212"/>
                  <a:pt x="1418" y="2218"/>
                </a:cubicBezTo>
                <a:cubicBezTo>
                  <a:pt x="1418" y="2225"/>
                  <a:pt x="1422" y="2232"/>
                  <a:pt x="1427" y="2237"/>
                </a:cubicBezTo>
                <a:lnTo>
                  <a:pt x="817" y="2759"/>
                </a:lnTo>
                <a:close/>
                <a:moveTo>
                  <a:pt x="382" y="1928"/>
                </a:moveTo>
                <a:cubicBezTo>
                  <a:pt x="382" y="1925"/>
                  <a:pt x="381" y="1923"/>
                  <a:pt x="381" y="1921"/>
                </a:cubicBezTo>
                <a:cubicBezTo>
                  <a:pt x="425" y="1905"/>
                  <a:pt x="425" y="1905"/>
                  <a:pt x="425" y="1905"/>
                </a:cubicBezTo>
                <a:cubicBezTo>
                  <a:pt x="427" y="1912"/>
                  <a:pt x="433" y="1917"/>
                  <a:pt x="439" y="1919"/>
                </a:cubicBezTo>
                <a:cubicBezTo>
                  <a:pt x="420" y="2003"/>
                  <a:pt x="420" y="2003"/>
                  <a:pt x="420" y="2003"/>
                </a:cubicBezTo>
                <a:cubicBezTo>
                  <a:pt x="418" y="2003"/>
                  <a:pt x="417" y="2003"/>
                  <a:pt x="415" y="2003"/>
                </a:cubicBezTo>
                <a:cubicBezTo>
                  <a:pt x="410" y="2003"/>
                  <a:pt x="406" y="2004"/>
                  <a:pt x="403" y="2006"/>
                </a:cubicBezTo>
                <a:cubicBezTo>
                  <a:pt x="370" y="1949"/>
                  <a:pt x="370" y="1949"/>
                  <a:pt x="370" y="1949"/>
                </a:cubicBezTo>
                <a:cubicBezTo>
                  <a:pt x="377" y="1945"/>
                  <a:pt x="382" y="1937"/>
                  <a:pt x="382" y="1928"/>
                </a:cubicBezTo>
                <a:close/>
                <a:moveTo>
                  <a:pt x="360" y="1260"/>
                </a:moveTo>
                <a:cubicBezTo>
                  <a:pt x="507" y="1447"/>
                  <a:pt x="507" y="1447"/>
                  <a:pt x="507" y="1447"/>
                </a:cubicBezTo>
                <a:cubicBezTo>
                  <a:pt x="501" y="1455"/>
                  <a:pt x="497" y="1465"/>
                  <a:pt x="497" y="1475"/>
                </a:cubicBezTo>
                <a:cubicBezTo>
                  <a:pt x="497" y="1497"/>
                  <a:pt x="512" y="1515"/>
                  <a:pt x="532" y="1519"/>
                </a:cubicBezTo>
                <a:cubicBezTo>
                  <a:pt x="450" y="1872"/>
                  <a:pt x="450" y="1872"/>
                  <a:pt x="450" y="1872"/>
                </a:cubicBezTo>
                <a:cubicBezTo>
                  <a:pt x="449" y="1872"/>
                  <a:pt x="448" y="1871"/>
                  <a:pt x="447" y="1871"/>
                </a:cubicBezTo>
                <a:cubicBezTo>
                  <a:pt x="447" y="1871"/>
                  <a:pt x="446" y="1871"/>
                  <a:pt x="445" y="1872"/>
                </a:cubicBezTo>
                <a:cubicBezTo>
                  <a:pt x="351" y="1263"/>
                  <a:pt x="351" y="1263"/>
                  <a:pt x="351" y="1263"/>
                </a:cubicBezTo>
                <a:cubicBezTo>
                  <a:pt x="354" y="1263"/>
                  <a:pt x="358" y="1261"/>
                  <a:pt x="360" y="1260"/>
                </a:cubicBezTo>
                <a:close/>
                <a:moveTo>
                  <a:pt x="499" y="1136"/>
                </a:moveTo>
                <a:cubicBezTo>
                  <a:pt x="499" y="1136"/>
                  <a:pt x="499" y="1135"/>
                  <a:pt x="499" y="1135"/>
                </a:cubicBezTo>
                <a:cubicBezTo>
                  <a:pt x="499" y="1125"/>
                  <a:pt x="493" y="1116"/>
                  <a:pt x="485" y="1112"/>
                </a:cubicBezTo>
                <a:cubicBezTo>
                  <a:pt x="570" y="889"/>
                  <a:pt x="570" y="889"/>
                  <a:pt x="570" y="889"/>
                </a:cubicBezTo>
                <a:cubicBezTo>
                  <a:pt x="571" y="889"/>
                  <a:pt x="572" y="889"/>
                  <a:pt x="574" y="889"/>
                </a:cubicBezTo>
                <a:cubicBezTo>
                  <a:pt x="578" y="889"/>
                  <a:pt x="582" y="888"/>
                  <a:pt x="586" y="885"/>
                </a:cubicBezTo>
                <a:cubicBezTo>
                  <a:pt x="632" y="1015"/>
                  <a:pt x="632" y="1015"/>
                  <a:pt x="632" y="1015"/>
                </a:cubicBezTo>
                <a:cubicBezTo>
                  <a:pt x="676" y="1140"/>
                  <a:pt x="676" y="1140"/>
                  <a:pt x="676" y="1140"/>
                </a:cubicBezTo>
                <a:cubicBezTo>
                  <a:pt x="669" y="1143"/>
                  <a:pt x="664" y="1149"/>
                  <a:pt x="662" y="1157"/>
                </a:cubicBezTo>
                <a:cubicBezTo>
                  <a:pt x="575" y="1146"/>
                  <a:pt x="575" y="1146"/>
                  <a:pt x="575" y="1146"/>
                </a:cubicBezTo>
                <a:lnTo>
                  <a:pt x="499" y="1136"/>
                </a:lnTo>
                <a:close/>
                <a:moveTo>
                  <a:pt x="2354" y="254"/>
                </a:moveTo>
                <a:cubicBezTo>
                  <a:pt x="2357" y="254"/>
                  <a:pt x="2360" y="253"/>
                  <a:pt x="2363" y="252"/>
                </a:cubicBezTo>
                <a:cubicBezTo>
                  <a:pt x="2476" y="443"/>
                  <a:pt x="2476" y="443"/>
                  <a:pt x="2476" y="443"/>
                </a:cubicBezTo>
                <a:cubicBezTo>
                  <a:pt x="2464" y="445"/>
                  <a:pt x="2456" y="455"/>
                  <a:pt x="2456" y="467"/>
                </a:cubicBezTo>
                <a:cubicBezTo>
                  <a:pt x="2456" y="470"/>
                  <a:pt x="2456" y="472"/>
                  <a:pt x="2457" y="474"/>
                </a:cubicBezTo>
                <a:cubicBezTo>
                  <a:pt x="2290" y="499"/>
                  <a:pt x="2290" y="499"/>
                  <a:pt x="2290" y="499"/>
                </a:cubicBezTo>
                <a:cubicBezTo>
                  <a:pt x="2288" y="492"/>
                  <a:pt x="2283" y="485"/>
                  <a:pt x="2276" y="482"/>
                </a:cubicBezTo>
                <a:cubicBezTo>
                  <a:pt x="2352" y="254"/>
                  <a:pt x="2352" y="254"/>
                  <a:pt x="2352" y="254"/>
                </a:cubicBezTo>
                <a:cubicBezTo>
                  <a:pt x="2353" y="254"/>
                  <a:pt x="2353" y="254"/>
                  <a:pt x="2354" y="254"/>
                </a:cubicBezTo>
                <a:close/>
                <a:moveTo>
                  <a:pt x="2279" y="920"/>
                </a:moveTo>
                <a:cubicBezTo>
                  <a:pt x="2201" y="1465"/>
                  <a:pt x="2201" y="1465"/>
                  <a:pt x="2201" y="1465"/>
                </a:cubicBezTo>
                <a:cubicBezTo>
                  <a:pt x="2201" y="1465"/>
                  <a:pt x="2200" y="1465"/>
                  <a:pt x="2199" y="1465"/>
                </a:cubicBezTo>
                <a:cubicBezTo>
                  <a:pt x="2197" y="1465"/>
                  <a:pt x="2195" y="1465"/>
                  <a:pt x="2193" y="1466"/>
                </a:cubicBezTo>
                <a:cubicBezTo>
                  <a:pt x="2112" y="1184"/>
                  <a:pt x="2112" y="1184"/>
                  <a:pt x="2112" y="1184"/>
                </a:cubicBezTo>
                <a:cubicBezTo>
                  <a:pt x="2122" y="1181"/>
                  <a:pt x="2129" y="1172"/>
                  <a:pt x="2129" y="1161"/>
                </a:cubicBezTo>
                <a:cubicBezTo>
                  <a:pt x="2129" y="1151"/>
                  <a:pt x="2122" y="1142"/>
                  <a:pt x="2114" y="1139"/>
                </a:cubicBezTo>
                <a:cubicBezTo>
                  <a:pt x="2134" y="1079"/>
                  <a:pt x="2134" y="1079"/>
                  <a:pt x="2134" y="1079"/>
                </a:cubicBezTo>
                <a:cubicBezTo>
                  <a:pt x="2136" y="1079"/>
                  <a:pt x="2137" y="1079"/>
                  <a:pt x="2139" y="1079"/>
                </a:cubicBezTo>
                <a:cubicBezTo>
                  <a:pt x="2152" y="1079"/>
                  <a:pt x="2163" y="1068"/>
                  <a:pt x="2163" y="1055"/>
                </a:cubicBezTo>
                <a:cubicBezTo>
                  <a:pt x="2163" y="1050"/>
                  <a:pt x="2162" y="1045"/>
                  <a:pt x="2159" y="1041"/>
                </a:cubicBezTo>
                <a:cubicBezTo>
                  <a:pt x="2269" y="916"/>
                  <a:pt x="2269" y="916"/>
                  <a:pt x="2269" y="916"/>
                </a:cubicBezTo>
                <a:cubicBezTo>
                  <a:pt x="2272" y="918"/>
                  <a:pt x="2275" y="920"/>
                  <a:pt x="2279" y="920"/>
                </a:cubicBezTo>
                <a:close/>
                <a:moveTo>
                  <a:pt x="1974" y="2277"/>
                </a:moveTo>
                <a:cubicBezTo>
                  <a:pt x="1600" y="2501"/>
                  <a:pt x="1600" y="2501"/>
                  <a:pt x="1600" y="2501"/>
                </a:cubicBezTo>
                <a:cubicBezTo>
                  <a:pt x="1595" y="2497"/>
                  <a:pt x="1589" y="2495"/>
                  <a:pt x="1583" y="2495"/>
                </a:cubicBezTo>
                <a:cubicBezTo>
                  <a:pt x="1582" y="2495"/>
                  <a:pt x="1581" y="2495"/>
                  <a:pt x="1580" y="2495"/>
                </a:cubicBezTo>
                <a:cubicBezTo>
                  <a:pt x="1783" y="1933"/>
                  <a:pt x="1783" y="1933"/>
                  <a:pt x="1783" y="1933"/>
                </a:cubicBezTo>
                <a:cubicBezTo>
                  <a:pt x="1976" y="2269"/>
                  <a:pt x="1976" y="2269"/>
                  <a:pt x="1976" y="2269"/>
                </a:cubicBezTo>
                <a:lnTo>
                  <a:pt x="1974" y="2277"/>
                </a:lnTo>
                <a:close/>
                <a:moveTo>
                  <a:pt x="1443" y="2193"/>
                </a:moveTo>
                <a:cubicBezTo>
                  <a:pt x="1436" y="2193"/>
                  <a:pt x="1429" y="2196"/>
                  <a:pt x="1425" y="2201"/>
                </a:cubicBezTo>
                <a:cubicBezTo>
                  <a:pt x="1195" y="2050"/>
                  <a:pt x="1195" y="2050"/>
                  <a:pt x="1195" y="2050"/>
                </a:cubicBezTo>
                <a:cubicBezTo>
                  <a:pt x="1198" y="2045"/>
                  <a:pt x="1199" y="2038"/>
                  <a:pt x="1199" y="2032"/>
                </a:cubicBezTo>
                <a:cubicBezTo>
                  <a:pt x="1199" y="2028"/>
                  <a:pt x="1199" y="2024"/>
                  <a:pt x="1198" y="2020"/>
                </a:cubicBezTo>
                <a:cubicBezTo>
                  <a:pt x="1812" y="1885"/>
                  <a:pt x="1812" y="1885"/>
                  <a:pt x="1812" y="1885"/>
                </a:cubicBezTo>
                <a:cubicBezTo>
                  <a:pt x="1814" y="1887"/>
                  <a:pt x="1816" y="1889"/>
                  <a:pt x="1818" y="1891"/>
                </a:cubicBezTo>
                <a:cubicBezTo>
                  <a:pt x="1462" y="2203"/>
                  <a:pt x="1462" y="2203"/>
                  <a:pt x="1462" y="2203"/>
                </a:cubicBezTo>
                <a:cubicBezTo>
                  <a:pt x="1458" y="2197"/>
                  <a:pt x="1451" y="2193"/>
                  <a:pt x="1443" y="2193"/>
                </a:cubicBezTo>
                <a:close/>
                <a:moveTo>
                  <a:pt x="447" y="1921"/>
                </a:moveTo>
                <a:cubicBezTo>
                  <a:pt x="461" y="1921"/>
                  <a:pt x="472" y="1910"/>
                  <a:pt x="472" y="1896"/>
                </a:cubicBezTo>
                <a:cubicBezTo>
                  <a:pt x="472" y="1885"/>
                  <a:pt x="464" y="1875"/>
                  <a:pt x="454" y="1872"/>
                </a:cubicBezTo>
                <a:cubicBezTo>
                  <a:pt x="536" y="1520"/>
                  <a:pt x="536" y="1520"/>
                  <a:pt x="536" y="1520"/>
                </a:cubicBezTo>
                <a:cubicBezTo>
                  <a:pt x="538" y="1520"/>
                  <a:pt x="539" y="1520"/>
                  <a:pt x="541" y="1520"/>
                </a:cubicBezTo>
                <a:cubicBezTo>
                  <a:pt x="550" y="1520"/>
                  <a:pt x="558" y="1518"/>
                  <a:pt x="564" y="1513"/>
                </a:cubicBezTo>
                <a:cubicBezTo>
                  <a:pt x="821" y="1774"/>
                  <a:pt x="821" y="1774"/>
                  <a:pt x="821" y="1774"/>
                </a:cubicBezTo>
                <a:cubicBezTo>
                  <a:pt x="817" y="1778"/>
                  <a:pt x="814" y="1784"/>
                  <a:pt x="814" y="1790"/>
                </a:cubicBezTo>
                <a:cubicBezTo>
                  <a:pt x="814" y="1794"/>
                  <a:pt x="815" y="1797"/>
                  <a:pt x="817" y="1800"/>
                </a:cubicBezTo>
                <a:cubicBezTo>
                  <a:pt x="437" y="2017"/>
                  <a:pt x="437" y="2017"/>
                  <a:pt x="437" y="2017"/>
                </a:cubicBezTo>
                <a:cubicBezTo>
                  <a:pt x="434" y="2011"/>
                  <a:pt x="429" y="2006"/>
                  <a:pt x="423" y="2004"/>
                </a:cubicBezTo>
                <a:cubicBezTo>
                  <a:pt x="443" y="1920"/>
                  <a:pt x="443" y="1920"/>
                  <a:pt x="443" y="1920"/>
                </a:cubicBezTo>
                <a:cubicBezTo>
                  <a:pt x="444" y="1920"/>
                  <a:pt x="446" y="1921"/>
                  <a:pt x="447" y="1921"/>
                </a:cubicBezTo>
                <a:close/>
                <a:moveTo>
                  <a:pt x="1301" y="302"/>
                </a:moveTo>
                <a:cubicBezTo>
                  <a:pt x="1306" y="302"/>
                  <a:pt x="1311" y="300"/>
                  <a:pt x="1315" y="297"/>
                </a:cubicBezTo>
                <a:cubicBezTo>
                  <a:pt x="1515" y="541"/>
                  <a:pt x="1515" y="541"/>
                  <a:pt x="1515" y="541"/>
                </a:cubicBezTo>
                <a:cubicBezTo>
                  <a:pt x="1513" y="543"/>
                  <a:pt x="1511" y="545"/>
                  <a:pt x="1510" y="548"/>
                </a:cubicBezTo>
                <a:cubicBezTo>
                  <a:pt x="1167" y="405"/>
                  <a:pt x="1167" y="405"/>
                  <a:pt x="1167" y="405"/>
                </a:cubicBezTo>
                <a:cubicBezTo>
                  <a:pt x="1167" y="402"/>
                  <a:pt x="1168" y="400"/>
                  <a:pt x="1168" y="397"/>
                </a:cubicBezTo>
                <a:cubicBezTo>
                  <a:pt x="1168" y="392"/>
                  <a:pt x="1166" y="387"/>
                  <a:pt x="1164" y="384"/>
                </a:cubicBezTo>
                <a:cubicBezTo>
                  <a:pt x="1283" y="293"/>
                  <a:pt x="1283" y="293"/>
                  <a:pt x="1283" y="293"/>
                </a:cubicBezTo>
                <a:cubicBezTo>
                  <a:pt x="1287" y="298"/>
                  <a:pt x="1294" y="302"/>
                  <a:pt x="1301" y="302"/>
                </a:cubicBezTo>
                <a:close/>
                <a:moveTo>
                  <a:pt x="2008" y="385"/>
                </a:moveTo>
                <a:cubicBezTo>
                  <a:pt x="1976" y="497"/>
                  <a:pt x="1976" y="497"/>
                  <a:pt x="1976" y="497"/>
                </a:cubicBezTo>
                <a:cubicBezTo>
                  <a:pt x="1975" y="497"/>
                  <a:pt x="1974" y="497"/>
                  <a:pt x="1972" y="497"/>
                </a:cubicBezTo>
                <a:cubicBezTo>
                  <a:pt x="1959" y="497"/>
                  <a:pt x="1948" y="508"/>
                  <a:pt x="1948" y="521"/>
                </a:cubicBezTo>
                <a:cubicBezTo>
                  <a:pt x="1948" y="532"/>
                  <a:pt x="1954" y="540"/>
                  <a:pt x="1963" y="544"/>
                </a:cubicBezTo>
                <a:cubicBezTo>
                  <a:pt x="1912" y="726"/>
                  <a:pt x="1912" y="726"/>
                  <a:pt x="1912" y="726"/>
                </a:cubicBezTo>
                <a:cubicBezTo>
                  <a:pt x="1911" y="726"/>
                  <a:pt x="1909" y="726"/>
                  <a:pt x="1907" y="726"/>
                </a:cubicBezTo>
                <a:cubicBezTo>
                  <a:pt x="1898" y="726"/>
                  <a:pt x="1891" y="731"/>
                  <a:pt x="1886" y="738"/>
                </a:cubicBezTo>
                <a:cubicBezTo>
                  <a:pt x="1554" y="570"/>
                  <a:pt x="1554" y="570"/>
                  <a:pt x="1554" y="570"/>
                </a:cubicBezTo>
                <a:cubicBezTo>
                  <a:pt x="1555" y="567"/>
                  <a:pt x="1556" y="563"/>
                  <a:pt x="1556" y="559"/>
                </a:cubicBezTo>
                <a:cubicBezTo>
                  <a:pt x="1556" y="556"/>
                  <a:pt x="1556" y="554"/>
                  <a:pt x="1555" y="551"/>
                </a:cubicBezTo>
                <a:cubicBezTo>
                  <a:pt x="1984" y="362"/>
                  <a:pt x="1984" y="362"/>
                  <a:pt x="1984" y="362"/>
                </a:cubicBezTo>
                <a:cubicBezTo>
                  <a:pt x="1989" y="372"/>
                  <a:pt x="1997" y="380"/>
                  <a:pt x="2008" y="385"/>
                </a:cubicBezTo>
                <a:close/>
                <a:moveTo>
                  <a:pt x="2193" y="856"/>
                </a:moveTo>
                <a:cubicBezTo>
                  <a:pt x="1976" y="1001"/>
                  <a:pt x="1976" y="1001"/>
                  <a:pt x="1976" y="1001"/>
                </a:cubicBezTo>
                <a:cubicBezTo>
                  <a:pt x="1972" y="994"/>
                  <a:pt x="1964" y="990"/>
                  <a:pt x="1956" y="990"/>
                </a:cubicBezTo>
                <a:cubicBezTo>
                  <a:pt x="1949" y="990"/>
                  <a:pt x="1943" y="992"/>
                  <a:pt x="1938" y="997"/>
                </a:cubicBezTo>
                <a:cubicBezTo>
                  <a:pt x="1855" y="915"/>
                  <a:pt x="1855" y="915"/>
                  <a:pt x="1855" y="915"/>
                </a:cubicBezTo>
                <a:cubicBezTo>
                  <a:pt x="1858" y="911"/>
                  <a:pt x="1861" y="905"/>
                  <a:pt x="1861" y="899"/>
                </a:cubicBezTo>
                <a:cubicBezTo>
                  <a:pt x="1861" y="898"/>
                  <a:pt x="1860" y="898"/>
                  <a:pt x="1860" y="897"/>
                </a:cubicBezTo>
                <a:cubicBezTo>
                  <a:pt x="2190" y="849"/>
                  <a:pt x="2190" y="849"/>
                  <a:pt x="2190" y="849"/>
                </a:cubicBezTo>
                <a:cubicBezTo>
                  <a:pt x="2191" y="851"/>
                  <a:pt x="2191" y="853"/>
                  <a:pt x="2193" y="856"/>
                </a:cubicBezTo>
                <a:close/>
                <a:moveTo>
                  <a:pt x="1741" y="1147"/>
                </a:moveTo>
                <a:cubicBezTo>
                  <a:pt x="1741" y="1138"/>
                  <a:pt x="1736" y="1131"/>
                  <a:pt x="1729" y="1126"/>
                </a:cubicBezTo>
                <a:cubicBezTo>
                  <a:pt x="1820" y="935"/>
                  <a:pt x="1820" y="935"/>
                  <a:pt x="1820" y="935"/>
                </a:cubicBezTo>
                <a:cubicBezTo>
                  <a:pt x="1827" y="922"/>
                  <a:pt x="1827" y="922"/>
                  <a:pt x="1827" y="922"/>
                </a:cubicBezTo>
                <a:cubicBezTo>
                  <a:pt x="1830" y="923"/>
                  <a:pt x="1833" y="924"/>
                  <a:pt x="1836" y="924"/>
                </a:cubicBezTo>
                <a:cubicBezTo>
                  <a:pt x="1842" y="924"/>
                  <a:pt x="1848" y="921"/>
                  <a:pt x="1852" y="917"/>
                </a:cubicBezTo>
                <a:cubicBezTo>
                  <a:pt x="1936" y="999"/>
                  <a:pt x="1936" y="999"/>
                  <a:pt x="1936" y="999"/>
                </a:cubicBezTo>
                <a:cubicBezTo>
                  <a:pt x="1933" y="1004"/>
                  <a:pt x="1931" y="1009"/>
                  <a:pt x="1931" y="1014"/>
                </a:cubicBezTo>
                <a:cubicBezTo>
                  <a:pt x="1931" y="1028"/>
                  <a:pt x="1942" y="1039"/>
                  <a:pt x="1956" y="1039"/>
                </a:cubicBezTo>
                <a:cubicBezTo>
                  <a:pt x="1962" y="1039"/>
                  <a:pt x="1967" y="1037"/>
                  <a:pt x="1971" y="1033"/>
                </a:cubicBezTo>
                <a:cubicBezTo>
                  <a:pt x="2021" y="1083"/>
                  <a:pt x="2021" y="1083"/>
                  <a:pt x="2021" y="1083"/>
                </a:cubicBezTo>
                <a:cubicBezTo>
                  <a:pt x="2085" y="1145"/>
                  <a:pt x="2085" y="1145"/>
                  <a:pt x="2085" y="1145"/>
                </a:cubicBezTo>
                <a:cubicBezTo>
                  <a:pt x="2082" y="1149"/>
                  <a:pt x="2080" y="1154"/>
                  <a:pt x="2080" y="1159"/>
                </a:cubicBezTo>
                <a:lnTo>
                  <a:pt x="1741" y="1147"/>
                </a:lnTo>
                <a:close/>
                <a:moveTo>
                  <a:pt x="860" y="1803"/>
                </a:moveTo>
                <a:cubicBezTo>
                  <a:pt x="862" y="1799"/>
                  <a:pt x="864" y="1795"/>
                  <a:pt x="864" y="1790"/>
                </a:cubicBezTo>
                <a:cubicBezTo>
                  <a:pt x="864" y="1787"/>
                  <a:pt x="863" y="1784"/>
                  <a:pt x="862" y="1782"/>
                </a:cubicBezTo>
                <a:cubicBezTo>
                  <a:pt x="977" y="1734"/>
                  <a:pt x="977" y="1734"/>
                  <a:pt x="977" y="1734"/>
                </a:cubicBezTo>
                <a:cubicBezTo>
                  <a:pt x="1408" y="1554"/>
                  <a:pt x="1408" y="1554"/>
                  <a:pt x="1408" y="1554"/>
                </a:cubicBezTo>
                <a:cubicBezTo>
                  <a:pt x="1410" y="1558"/>
                  <a:pt x="1413" y="1561"/>
                  <a:pt x="1416" y="1564"/>
                </a:cubicBezTo>
                <a:cubicBezTo>
                  <a:pt x="1175" y="1993"/>
                  <a:pt x="1175" y="1993"/>
                  <a:pt x="1175" y="1993"/>
                </a:cubicBezTo>
                <a:cubicBezTo>
                  <a:pt x="1169" y="1989"/>
                  <a:pt x="1162" y="1987"/>
                  <a:pt x="1155" y="1987"/>
                </a:cubicBezTo>
                <a:cubicBezTo>
                  <a:pt x="1143" y="1987"/>
                  <a:pt x="1132" y="1992"/>
                  <a:pt x="1124" y="2000"/>
                </a:cubicBezTo>
                <a:lnTo>
                  <a:pt x="860" y="1803"/>
                </a:lnTo>
                <a:close/>
                <a:moveTo>
                  <a:pt x="1143" y="422"/>
                </a:moveTo>
                <a:cubicBezTo>
                  <a:pt x="1153" y="422"/>
                  <a:pt x="1161" y="416"/>
                  <a:pt x="1165" y="408"/>
                </a:cubicBezTo>
                <a:cubicBezTo>
                  <a:pt x="1509" y="551"/>
                  <a:pt x="1509" y="551"/>
                  <a:pt x="1509" y="551"/>
                </a:cubicBezTo>
                <a:cubicBezTo>
                  <a:pt x="1508" y="554"/>
                  <a:pt x="1507" y="556"/>
                  <a:pt x="1507" y="559"/>
                </a:cubicBezTo>
                <a:cubicBezTo>
                  <a:pt x="1507" y="560"/>
                  <a:pt x="1507" y="560"/>
                  <a:pt x="1507" y="561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0" y="592"/>
                  <a:pt x="1017" y="586"/>
                  <a:pt x="1012" y="582"/>
                </a:cubicBezTo>
                <a:cubicBezTo>
                  <a:pt x="1130" y="418"/>
                  <a:pt x="1130" y="418"/>
                  <a:pt x="1130" y="418"/>
                </a:cubicBezTo>
                <a:cubicBezTo>
                  <a:pt x="1134" y="420"/>
                  <a:pt x="1139" y="422"/>
                  <a:pt x="1143" y="422"/>
                </a:cubicBezTo>
                <a:close/>
                <a:moveTo>
                  <a:pt x="1450" y="1192"/>
                </a:moveTo>
                <a:cubicBezTo>
                  <a:pt x="1449" y="1172"/>
                  <a:pt x="1435" y="1156"/>
                  <a:pt x="1417" y="1151"/>
                </a:cubicBezTo>
                <a:cubicBezTo>
                  <a:pt x="1448" y="994"/>
                  <a:pt x="1448" y="994"/>
                  <a:pt x="1448" y="994"/>
                </a:cubicBezTo>
                <a:cubicBezTo>
                  <a:pt x="1473" y="868"/>
                  <a:pt x="1473" y="868"/>
                  <a:pt x="1473" y="868"/>
                </a:cubicBezTo>
                <a:cubicBezTo>
                  <a:pt x="1473" y="868"/>
                  <a:pt x="1474" y="868"/>
                  <a:pt x="1474" y="868"/>
                </a:cubicBezTo>
                <a:cubicBezTo>
                  <a:pt x="1480" y="868"/>
                  <a:pt x="1485" y="866"/>
                  <a:pt x="1489" y="863"/>
                </a:cubicBezTo>
                <a:cubicBezTo>
                  <a:pt x="1700" y="1130"/>
                  <a:pt x="1700" y="1130"/>
                  <a:pt x="1700" y="1130"/>
                </a:cubicBezTo>
                <a:cubicBezTo>
                  <a:pt x="1695" y="1134"/>
                  <a:pt x="1692" y="1141"/>
                  <a:pt x="1692" y="1148"/>
                </a:cubicBezTo>
                <a:cubicBezTo>
                  <a:pt x="1692" y="1149"/>
                  <a:pt x="1692" y="1150"/>
                  <a:pt x="1692" y="1150"/>
                </a:cubicBezTo>
                <a:cubicBezTo>
                  <a:pt x="1615" y="1164"/>
                  <a:pt x="1615" y="1164"/>
                  <a:pt x="1615" y="1164"/>
                </a:cubicBezTo>
                <a:lnTo>
                  <a:pt x="1450" y="1192"/>
                </a:lnTo>
                <a:close/>
                <a:moveTo>
                  <a:pt x="1703" y="1128"/>
                </a:moveTo>
                <a:cubicBezTo>
                  <a:pt x="1492" y="861"/>
                  <a:pt x="1492" y="861"/>
                  <a:pt x="1492" y="861"/>
                </a:cubicBezTo>
                <a:cubicBezTo>
                  <a:pt x="1496" y="856"/>
                  <a:pt x="1499" y="850"/>
                  <a:pt x="1499" y="843"/>
                </a:cubicBezTo>
                <a:cubicBezTo>
                  <a:pt x="1499" y="833"/>
                  <a:pt x="1492" y="823"/>
                  <a:pt x="1482" y="820"/>
                </a:cubicBezTo>
                <a:cubicBezTo>
                  <a:pt x="1529" y="584"/>
                  <a:pt x="1529" y="584"/>
                  <a:pt x="1529" y="584"/>
                </a:cubicBezTo>
                <a:cubicBezTo>
                  <a:pt x="1530" y="584"/>
                  <a:pt x="1531" y="584"/>
                  <a:pt x="1532" y="584"/>
                </a:cubicBezTo>
                <a:cubicBezTo>
                  <a:pt x="1534" y="584"/>
                  <a:pt x="1536" y="583"/>
                  <a:pt x="1538" y="583"/>
                </a:cubicBezTo>
                <a:cubicBezTo>
                  <a:pt x="1708" y="1125"/>
                  <a:pt x="1708" y="1125"/>
                  <a:pt x="1708" y="1125"/>
                </a:cubicBezTo>
                <a:cubicBezTo>
                  <a:pt x="1706" y="1126"/>
                  <a:pt x="1704" y="1127"/>
                  <a:pt x="1703" y="1128"/>
                </a:cubicBezTo>
                <a:close/>
                <a:moveTo>
                  <a:pt x="1511" y="573"/>
                </a:moveTo>
                <a:cubicBezTo>
                  <a:pt x="1199" y="811"/>
                  <a:pt x="1199" y="811"/>
                  <a:pt x="1199" y="811"/>
                </a:cubicBezTo>
                <a:cubicBezTo>
                  <a:pt x="1195" y="804"/>
                  <a:pt x="1187" y="800"/>
                  <a:pt x="1179" y="800"/>
                </a:cubicBezTo>
                <a:cubicBezTo>
                  <a:pt x="1173" y="800"/>
                  <a:pt x="1167" y="802"/>
                  <a:pt x="1163" y="806"/>
                </a:cubicBezTo>
                <a:cubicBezTo>
                  <a:pt x="1013" y="619"/>
                  <a:pt x="1013" y="619"/>
                  <a:pt x="1013" y="619"/>
                </a:cubicBezTo>
                <a:cubicBezTo>
                  <a:pt x="1018" y="615"/>
                  <a:pt x="1021" y="609"/>
                  <a:pt x="1021" y="601"/>
                </a:cubicBezTo>
                <a:cubicBezTo>
                  <a:pt x="1021" y="601"/>
                  <a:pt x="1021" y="601"/>
                  <a:pt x="1021" y="601"/>
                </a:cubicBezTo>
                <a:cubicBezTo>
                  <a:pt x="1508" y="564"/>
                  <a:pt x="1508" y="564"/>
                  <a:pt x="1508" y="564"/>
                </a:cubicBezTo>
                <a:cubicBezTo>
                  <a:pt x="1508" y="567"/>
                  <a:pt x="1510" y="570"/>
                  <a:pt x="1511" y="573"/>
                </a:cubicBezTo>
                <a:close/>
                <a:moveTo>
                  <a:pt x="1203" y="825"/>
                </a:moveTo>
                <a:cubicBezTo>
                  <a:pt x="1203" y="821"/>
                  <a:pt x="1202" y="817"/>
                  <a:pt x="1201" y="813"/>
                </a:cubicBezTo>
                <a:cubicBezTo>
                  <a:pt x="1514" y="576"/>
                  <a:pt x="1514" y="576"/>
                  <a:pt x="1514" y="576"/>
                </a:cubicBezTo>
                <a:cubicBezTo>
                  <a:pt x="1517" y="579"/>
                  <a:pt x="1521" y="582"/>
                  <a:pt x="1526" y="583"/>
                </a:cubicBezTo>
                <a:cubicBezTo>
                  <a:pt x="1479" y="819"/>
                  <a:pt x="1479" y="819"/>
                  <a:pt x="1479" y="819"/>
                </a:cubicBezTo>
                <a:cubicBezTo>
                  <a:pt x="1478" y="819"/>
                  <a:pt x="1476" y="819"/>
                  <a:pt x="1474" y="819"/>
                </a:cubicBezTo>
                <a:cubicBezTo>
                  <a:pt x="1461" y="819"/>
                  <a:pt x="1450" y="830"/>
                  <a:pt x="1450" y="843"/>
                </a:cubicBezTo>
                <a:cubicBezTo>
                  <a:pt x="1450" y="855"/>
                  <a:pt x="1458" y="865"/>
                  <a:pt x="1470" y="867"/>
                </a:cubicBezTo>
                <a:cubicBezTo>
                  <a:pt x="1414" y="1150"/>
                  <a:pt x="1414" y="1150"/>
                  <a:pt x="1414" y="1150"/>
                </a:cubicBezTo>
                <a:cubicBezTo>
                  <a:pt x="1411" y="1150"/>
                  <a:pt x="1408" y="1150"/>
                  <a:pt x="1405" y="1150"/>
                </a:cubicBezTo>
                <a:cubicBezTo>
                  <a:pt x="1396" y="1150"/>
                  <a:pt x="1388" y="1152"/>
                  <a:pt x="1381" y="1157"/>
                </a:cubicBezTo>
                <a:cubicBezTo>
                  <a:pt x="1192" y="846"/>
                  <a:pt x="1192" y="846"/>
                  <a:pt x="1192" y="846"/>
                </a:cubicBezTo>
                <a:cubicBezTo>
                  <a:pt x="1199" y="841"/>
                  <a:pt x="1203" y="834"/>
                  <a:pt x="1203" y="825"/>
                </a:cubicBezTo>
                <a:close/>
                <a:moveTo>
                  <a:pt x="919" y="1386"/>
                </a:moveTo>
                <a:cubicBezTo>
                  <a:pt x="929" y="1386"/>
                  <a:pt x="938" y="1380"/>
                  <a:pt x="942" y="1372"/>
                </a:cubicBezTo>
                <a:cubicBezTo>
                  <a:pt x="1406" y="1537"/>
                  <a:pt x="1406" y="1537"/>
                  <a:pt x="1406" y="1537"/>
                </a:cubicBezTo>
                <a:cubicBezTo>
                  <a:pt x="1406" y="1538"/>
                  <a:pt x="1406" y="1539"/>
                  <a:pt x="1406" y="1540"/>
                </a:cubicBezTo>
                <a:cubicBezTo>
                  <a:pt x="584" y="1489"/>
                  <a:pt x="584" y="1489"/>
                  <a:pt x="584" y="1489"/>
                </a:cubicBezTo>
                <a:cubicBezTo>
                  <a:pt x="585" y="1485"/>
                  <a:pt x="586" y="1480"/>
                  <a:pt x="586" y="1475"/>
                </a:cubicBezTo>
                <a:cubicBezTo>
                  <a:pt x="586" y="1475"/>
                  <a:pt x="586" y="1475"/>
                  <a:pt x="586" y="1475"/>
                </a:cubicBezTo>
                <a:cubicBezTo>
                  <a:pt x="897" y="1372"/>
                  <a:pt x="897" y="1372"/>
                  <a:pt x="897" y="1372"/>
                </a:cubicBezTo>
                <a:cubicBezTo>
                  <a:pt x="901" y="1380"/>
                  <a:pt x="909" y="1386"/>
                  <a:pt x="919" y="1386"/>
                </a:cubicBezTo>
                <a:close/>
                <a:moveTo>
                  <a:pt x="1405" y="1543"/>
                </a:moveTo>
                <a:cubicBezTo>
                  <a:pt x="1405" y="1546"/>
                  <a:pt x="1406" y="1549"/>
                  <a:pt x="1407" y="1551"/>
                </a:cubicBezTo>
                <a:cubicBezTo>
                  <a:pt x="861" y="1779"/>
                  <a:pt x="861" y="1779"/>
                  <a:pt x="861" y="1779"/>
                </a:cubicBezTo>
                <a:cubicBezTo>
                  <a:pt x="857" y="1771"/>
                  <a:pt x="849" y="1765"/>
                  <a:pt x="839" y="1765"/>
                </a:cubicBezTo>
                <a:cubicBezTo>
                  <a:pt x="833" y="1765"/>
                  <a:pt x="827" y="1767"/>
                  <a:pt x="823" y="1771"/>
                </a:cubicBezTo>
                <a:cubicBezTo>
                  <a:pt x="567" y="1512"/>
                  <a:pt x="567" y="1512"/>
                  <a:pt x="567" y="1512"/>
                </a:cubicBezTo>
                <a:cubicBezTo>
                  <a:pt x="574" y="1507"/>
                  <a:pt x="579" y="1500"/>
                  <a:pt x="583" y="1492"/>
                </a:cubicBezTo>
                <a:lnTo>
                  <a:pt x="1405" y="1543"/>
                </a:lnTo>
                <a:close/>
                <a:moveTo>
                  <a:pt x="1407" y="1533"/>
                </a:moveTo>
                <a:cubicBezTo>
                  <a:pt x="943" y="1369"/>
                  <a:pt x="943" y="1369"/>
                  <a:pt x="943" y="1369"/>
                </a:cubicBezTo>
                <a:cubicBezTo>
                  <a:pt x="944" y="1367"/>
                  <a:pt x="944" y="1364"/>
                  <a:pt x="944" y="1362"/>
                </a:cubicBezTo>
                <a:cubicBezTo>
                  <a:pt x="944" y="1360"/>
                  <a:pt x="944" y="1358"/>
                  <a:pt x="943" y="1356"/>
                </a:cubicBezTo>
                <a:cubicBezTo>
                  <a:pt x="1367" y="1216"/>
                  <a:pt x="1367" y="1216"/>
                  <a:pt x="1367" y="1216"/>
                </a:cubicBezTo>
                <a:cubicBezTo>
                  <a:pt x="1374" y="1229"/>
                  <a:pt x="1389" y="1239"/>
                  <a:pt x="1405" y="1239"/>
                </a:cubicBezTo>
                <a:cubicBezTo>
                  <a:pt x="1406" y="1239"/>
                  <a:pt x="1406" y="1239"/>
                  <a:pt x="1406" y="1239"/>
                </a:cubicBezTo>
                <a:cubicBezTo>
                  <a:pt x="1426" y="1519"/>
                  <a:pt x="1426" y="1519"/>
                  <a:pt x="1426" y="1519"/>
                </a:cubicBezTo>
                <a:cubicBezTo>
                  <a:pt x="1418" y="1520"/>
                  <a:pt x="1411" y="1526"/>
                  <a:pt x="1407" y="1533"/>
                </a:cubicBezTo>
                <a:close/>
                <a:moveTo>
                  <a:pt x="1726" y="1125"/>
                </a:moveTo>
                <a:cubicBezTo>
                  <a:pt x="1723" y="1124"/>
                  <a:pt x="1720" y="1123"/>
                  <a:pt x="1716" y="1123"/>
                </a:cubicBezTo>
                <a:cubicBezTo>
                  <a:pt x="1714" y="1123"/>
                  <a:pt x="1713" y="1124"/>
                  <a:pt x="1711" y="1124"/>
                </a:cubicBezTo>
                <a:cubicBezTo>
                  <a:pt x="1541" y="582"/>
                  <a:pt x="1541" y="582"/>
                  <a:pt x="1541" y="582"/>
                </a:cubicBezTo>
                <a:cubicBezTo>
                  <a:pt x="1545" y="580"/>
                  <a:pt x="1549" y="577"/>
                  <a:pt x="1551" y="574"/>
                </a:cubicBezTo>
                <a:cubicBezTo>
                  <a:pt x="1885" y="741"/>
                  <a:pt x="1885" y="741"/>
                  <a:pt x="1885" y="741"/>
                </a:cubicBezTo>
                <a:cubicBezTo>
                  <a:pt x="1884" y="744"/>
                  <a:pt x="1883" y="747"/>
                  <a:pt x="1883" y="750"/>
                </a:cubicBezTo>
                <a:cubicBezTo>
                  <a:pt x="1883" y="759"/>
                  <a:pt x="1888" y="767"/>
                  <a:pt x="1895" y="772"/>
                </a:cubicBezTo>
                <a:cubicBezTo>
                  <a:pt x="1845" y="876"/>
                  <a:pt x="1845" y="876"/>
                  <a:pt x="1845" y="876"/>
                </a:cubicBezTo>
                <a:cubicBezTo>
                  <a:pt x="1842" y="875"/>
                  <a:pt x="1839" y="874"/>
                  <a:pt x="1836" y="874"/>
                </a:cubicBezTo>
                <a:cubicBezTo>
                  <a:pt x="1822" y="874"/>
                  <a:pt x="1811" y="885"/>
                  <a:pt x="1811" y="899"/>
                </a:cubicBezTo>
                <a:cubicBezTo>
                  <a:pt x="1811" y="908"/>
                  <a:pt x="1816" y="916"/>
                  <a:pt x="1824" y="920"/>
                </a:cubicBezTo>
                <a:cubicBezTo>
                  <a:pt x="1770" y="1033"/>
                  <a:pt x="1770" y="1033"/>
                  <a:pt x="1770" y="1033"/>
                </a:cubicBezTo>
                <a:lnTo>
                  <a:pt x="1726" y="1125"/>
                </a:lnTo>
                <a:close/>
                <a:moveTo>
                  <a:pt x="997" y="626"/>
                </a:moveTo>
                <a:cubicBezTo>
                  <a:pt x="1002" y="626"/>
                  <a:pt x="1007" y="624"/>
                  <a:pt x="1011" y="622"/>
                </a:cubicBezTo>
                <a:cubicBezTo>
                  <a:pt x="1161" y="808"/>
                  <a:pt x="1161" y="808"/>
                  <a:pt x="1161" y="808"/>
                </a:cubicBezTo>
                <a:cubicBezTo>
                  <a:pt x="1158" y="811"/>
                  <a:pt x="1156" y="815"/>
                  <a:pt x="1155" y="819"/>
                </a:cubicBezTo>
                <a:cubicBezTo>
                  <a:pt x="896" y="747"/>
                  <a:pt x="896" y="747"/>
                  <a:pt x="896" y="747"/>
                </a:cubicBezTo>
                <a:cubicBezTo>
                  <a:pt x="542" y="647"/>
                  <a:pt x="542" y="647"/>
                  <a:pt x="542" y="647"/>
                </a:cubicBezTo>
                <a:cubicBezTo>
                  <a:pt x="543" y="644"/>
                  <a:pt x="544" y="641"/>
                  <a:pt x="544" y="637"/>
                </a:cubicBezTo>
                <a:cubicBezTo>
                  <a:pt x="544" y="636"/>
                  <a:pt x="544" y="636"/>
                  <a:pt x="544" y="635"/>
                </a:cubicBezTo>
                <a:cubicBezTo>
                  <a:pt x="972" y="605"/>
                  <a:pt x="972" y="605"/>
                  <a:pt x="972" y="605"/>
                </a:cubicBezTo>
                <a:cubicBezTo>
                  <a:pt x="974" y="617"/>
                  <a:pt x="984" y="626"/>
                  <a:pt x="997" y="626"/>
                </a:cubicBezTo>
                <a:close/>
                <a:moveTo>
                  <a:pt x="1179" y="849"/>
                </a:moveTo>
                <a:cubicBezTo>
                  <a:pt x="1182" y="849"/>
                  <a:pt x="1186" y="848"/>
                  <a:pt x="1189" y="847"/>
                </a:cubicBezTo>
                <a:cubicBezTo>
                  <a:pt x="1378" y="1159"/>
                  <a:pt x="1378" y="1159"/>
                  <a:pt x="1378" y="1159"/>
                </a:cubicBezTo>
                <a:cubicBezTo>
                  <a:pt x="1368" y="1167"/>
                  <a:pt x="1361" y="1180"/>
                  <a:pt x="1361" y="1194"/>
                </a:cubicBezTo>
                <a:cubicBezTo>
                  <a:pt x="1361" y="1195"/>
                  <a:pt x="1361" y="1196"/>
                  <a:pt x="1361" y="1197"/>
                </a:cubicBezTo>
                <a:cubicBezTo>
                  <a:pt x="710" y="1161"/>
                  <a:pt x="710" y="1161"/>
                  <a:pt x="710" y="1161"/>
                </a:cubicBezTo>
                <a:cubicBezTo>
                  <a:pt x="710" y="1157"/>
                  <a:pt x="709" y="1153"/>
                  <a:pt x="706" y="1149"/>
                </a:cubicBezTo>
                <a:cubicBezTo>
                  <a:pt x="1161" y="842"/>
                  <a:pt x="1161" y="842"/>
                  <a:pt x="1161" y="842"/>
                </a:cubicBezTo>
                <a:cubicBezTo>
                  <a:pt x="1166" y="846"/>
                  <a:pt x="1172" y="849"/>
                  <a:pt x="1179" y="849"/>
                </a:cubicBezTo>
                <a:close/>
                <a:moveTo>
                  <a:pt x="686" y="1187"/>
                </a:moveTo>
                <a:cubicBezTo>
                  <a:pt x="699" y="1187"/>
                  <a:pt x="709" y="1177"/>
                  <a:pt x="710" y="1164"/>
                </a:cubicBezTo>
                <a:cubicBezTo>
                  <a:pt x="1361" y="1200"/>
                  <a:pt x="1361" y="1200"/>
                  <a:pt x="1361" y="1200"/>
                </a:cubicBezTo>
                <a:cubicBezTo>
                  <a:pt x="1362" y="1205"/>
                  <a:pt x="1363" y="1209"/>
                  <a:pt x="1365" y="1213"/>
                </a:cubicBezTo>
                <a:cubicBezTo>
                  <a:pt x="942" y="1353"/>
                  <a:pt x="942" y="1353"/>
                  <a:pt x="942" y="1353"/>
                </a:cubicBezTo>
                <a:cubicBezTo>
                  <a:pt x="939" y="1344"/>
                  <a:pt x="930" y="1337"/>
                  <a:pt x="919" y="1337"/>
                </a:cubicBezTo>
                <a:cubicBezTo>
                  <a:pt x="906" y="1337"/>
                  <a:pt x="895" y="1348"/>
                  <a:pt x="895" y="1362"/>
                </a:cubicBezTo>
                <a:cubicBezTo>
                  <a:pt x="895" y="1364"/>
                  <a:pt x="895" y="1366"/>
                  <a:pt x="896" y="1368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584" y="1457"/>
                  <a:pt x="576" y="1445"/>
                  <a:pt x="565" y="1438"/>
                </a:cubicBezTo>
                <a:cubicBezTo>
                  <a:pt x="677" y="1185"/>
                  <a:pt x="677" y="1185"/>
                  <a:pt x="677" y="1185"/>
                </a:cubicBezTo>
                <a:cubicBezTo>
                  <a:pt x="680" y="1186"/>
                  <a:pt x="683" y="1187"/>
                  <a:pt x="686" y="1187"/>
                </a:cubicBezTo>
                <a:close/>
                <a:moveTo>
                  <a:pt x="1178" y="1994"/>
                </a:moveTo>
                <a:cubicBezTo>
                  <a:pt x="1419" y="1565"/>
                  <a:pt x="1419" y="1565"/>
                  <a:pt x="1419" y="1565"/>
                </a:cubicBezTo>
                <a:cubicBezTo>
                  <a:pt x="1423" y="1567"/>
                  <a:pt x="1426" y="1568"/>
                  <a:pt x="1430" y="1568"/>
                </a:cubicBezTo>
                <a:cubicBezTo>
                  <a:pt x="1437" y="1568"/>
                  <a:pt x="1443" y="1565"/>
                  <a:pt x="1448" y="1560"/>
                </a:cubicBezTo>
                <a:cubicBezTo>
                  <a:pt x="1811" y="1860"/>
                  <a:pt x="1811" y="1860"/>
                  <a:pt x="1811" y="1860"/>
                </a:cubicBezTo>
                <a:cubicBezTo>
                  <a:pt x="1809" y="1863"/>
                  <a:pt x="1808" y="1867"/>
                  <a:pt x="1808" y="1871"/>
                </a:cubicBezTo>
                <a:cubicBezTo>
                  <a:pt x="1808" y="1875"/>
                  <a:pt x="1809" y="1878"/>
                  <a:pt x="1811" y="1881"/>
                </a:cubicBezTo>
                <a:cubicBezTo>
                  <a:pt x="1197" y="2017"/>
                  <a:pt x="1197" y="2017"/>
                  <a:pt x="1197" y="2017"/>
                </a:cubicBezTo>
                <a:cubicBezTo>
                  <a:pt x="1193" y="2008"/>
                  <a:pt x="1187" y="2000"/>
                  <a:pt x="1178" y="1994"/>
                </a:cubicBezTo>
                <a:close/>
                <a:moveTo>
                  <a:pt x="1430" y="1519"/>
                </a:moveTo>
                <a:cubicBezTo>
                  <a:pt x="1430" y="1519"/>
                  <a:pt x="1430" y="1519"/>
                  <a:pt x="1430" y="1519"/>
                </a:cubicBezTo>
                <a:cubicBezTo>
                  <a:pt x="1410" y="1238"/>
                  <a:pt x="1410" y="1238"/>
                  <a:pt x="1410" y="1238"/>
                </a:cubicBezTo>
                <a:cubicBezTo>
                  <a:pt x="1421" y="1237"/>
                  <a:pt x="1431" y="1232"/>
                  <a:pt x="1438" y="1224"/>
                </a:cubicBezTo>
                <a:cubicBezTo>
                  <a:pt x="1836" y="1476"/>
                  <a:pt x="1836" y="1476"/>
                  <a:pt x="1836" y="1476"/>
                </a:cubicBezTo>
                <a:cubicBezTo>
                  <a:pt x="1834" y="1479"/>
                  <a:pt x="1833" y="1483"/>
                  <a:pt x="1833" y="1488"/>
                </a:cubicBezTo>
                <a:cubicBezTo>
                  <a:pt x="1833" y="1488"/>
                  <a:pt x="1833" y="1489"/>
                  <a:pt x="1833" y="1489"/>
                </a:cubicBezTo>
                <a:cubicBezTo>
                  <a:pt x="1454" y="1538"/>
                  <a:pt x="1454" y="1538"/>
                  <a:pt x="1454" y="1538"/>
                </a:cubicBezTo>
                <a:cubicBezTo>
                  <a:pt x="1452" y="1527"/>
                  <a:pt x="1442" y="1519"/>
                  <a:pt x="1430" y="1519"/>
                </a:cubicBezTo>
                <a:close/>
                <a:moveTo>
                  <a:pt x="1838" y="1473"/>
                </a:moveTo>
                <a:cubicBezTo>
                  <a:pt x="1440" y="1221"/>
                  <a:pt x="1440" y="1221"/>
                  <a:pt x="1440" y="1221"/>
                </a:cubicBezTo>
                <a:cubicBezTo>
                  <a:pt x="1446" y="1214"/>
                  <a:pt x="1450" y="1205"/>
                  <a:pt x="1450" y="1195"/>
                </a:cubicBezTo>
                <a:cubicBezTo>
                  <a:pt x="1693" y="1154"/>
                  <a:pt x="1693" y="1154"/>
                  <a:pt x="1693" y="1154"/>
                </a:cubicBezTo>
                <a:cubicBezTo>
                  <a:pt x="1695" y="1164"/>
                  <a:pt x="1705" y="1172"/>
                  <a:pt x="1716" y="1172"/>
                </a:cubicBezTo>
                <a:cubicBezTo>
                  <a:pt x="1719" y="1172"/>
                  <a:pt x="1722" y="1172"/>
                  <a:pt x="1724" y="1171"/>
                </a:cubicBezTo>
                <a:cubicBezTo>
                  <a:pt x="1847" y="1466"/>
                  <a:pt x="1847" y="1466"/>
                  <a:pt x="1847" y="1466"/>
                </a:cubicBezTo>
                <a:cubicBezTo>
                  <a:pt x="1843" y="1467"/>
                  <a:pt x="1840" y="1470"/>
                  <a:pt x="1838" y="1473"/>
                </a:cubicBezTo>
                <a:close/>
                <a:moveTo>
                  <a:pt x="2190" y="845"/>
                </a:moveTo>
                <a:cubicBezTo>
                  <a:pt x="1860" y="894"/>
                  <a:pt x="1860" y="894"/>
                  <a:pt x="1860" y="894"/>
                </a:cubicBezTo>
                <a:cubicBezTo>
                  <a:pt x="1858" y="887"/>
                  <a:pt x="1854" y="881"/>
                  <a:pt x="1848" y="878"/>
                </a:cubicBezTo>
                <a:cubicBezTo>
                  <a:pt x="1898" y="773"/>
                  <a:pt x="1898" y="773"/>
                  <a:pt x="1898" y="773"/>
                </a:cubicBezTo>
                <a:cubicBezTo>
                  <a:pt x="1901" y="774"/>
                  <a:pt x="1904" y="775"/>
                  <a:pt x="1907" y="775"/>
                </a:cubicBezTo>
                <a:cubicBezTo>
                  <a:pt x="1918" y="775"/>
                  <a:pt x="1927" y="768"/>
                  <a:pt x="1930" y="759"/>
                </a:cubicBezTo>
                <a:cubicBezTo>
                  <a:pt x="2190" y="838"/>
                  <a:pt x="2190" y="838"/>
                  <a:pt x="2190" y="838"/>
                </a:cubicBezTo>
                <a:cubicBezTo>
                  <a:pt x="2190" y="840"/>
                  <a:pt x="2189" y="842"/>
                  <a:pt x="2189" y="843"/>
                </a:cubicBezTo>
                <a:cubicBezTo>
                  <a:pt x="2189" y="844"/>
                  <a:pt x="2190" y="845"/>
                  <a:pt x="2190" y="845"/>
                </a:cubicBezTo>
                <a:close/>
                <a:moveTo>
                  <a:pt x="1128" y="416"/>
                </a:moveTo>
                <a:cubicBezTo>
                  <a:pt x="1010" y="581"/>
                  <a:pt x="1010" y="581"/>
                  <a:pt x="1010" y="581"/>
                </a:cubicBezTo>
                <a:cubicBezTo>
                  <a:pt x="1006" y="578"/>
                  <a:pt x="1001" y="577"/>
                  <a:pt x="997" y="577"/>
                </a:cubicBezTo>
                <a:cubicBezTo>
                  <a:pt x="990" y="577"/>
                  <a:pt x="984" y="579"/>
                  <a:pt x="980" y="583"/>
                </a:cubicBezTo>
                <a:cubicBezTo>
                  <a:pt x="762" y="376"/>
                  <a:pt x="762" y="376"/>
                  <a:pt x="762" y="376"/>
                </a:cubicBezTo>
                <a:cubicBezTo>
                  <a:pt x="767" y="373"/>
                  <a:pt x="771" y="368"/>
                  <a:pt x="772" y="361"/>
                </a:cubicBezTo>
                <a:cubicBezTo>
                  <a:pt x="1119" y="396"/>
                  <a:pt x="1119" y="396"/>
                  <a:pt x="1119" y="396"/>
                </a:cubicBezTo>
                <a:cubicBezTo>
                  <a:pt x="1119" y="397"/>
                  <a:pt x="1119" y="397"/>
                  <a:pt x="1119" y="397"/>
                </a:cubicBezTo>
                <a:cubicBezTo>
                  <a:pt x="1119" y="405"/>
                  <a:pt x="1122" y="412"/>
                  <a:pt x="1128" y="416"/>
                </a:cubicBezTo>
                <a:close/>
                <a:moveTo>
                  <a:pt x="589" y="884"/>
                </a:moveTo>
                <a:cubicBezTo>
                  <a:pt x="594" y="879"/>
                  <a:pt x="598" y="872"/>
                  <a:pt x="598" y="864"/>
                </a:cubicBezTo>
                <a:cubicBezTo>
                  <a:pt x="598" y="851"/>
                  <a:pt x="587" y="840"/>
                  <a:pt x="574" y="840"/>
                </a:cubicBezTo>
                <a:cubicBezTo>
                  <a:pt x="573" y="840"/>
                  <a:pt x="573" y="840"/>
                  <a:pt x="573" y="840"/>
                </a:cubicBezTo>
                <a:cubicBezTo>
                  <a:pt x="516" y="678"/>
                  <a:pt x="516" y="678"/>
                  <a:pt x="516" y="678"/>
                </a:cubicBezTo>
                <a:cubicBezTo>
                  <a:pt x="528" y="673"/>
                  <a:pt x="537" y="663"/>
                  <a:pt x="541" y="651"/>
                </a:cubicBezTo>
                <a:cubicBezTo>
                  <a:pt x="1154" y="823"/>
                  <a:pt x="1154" y="823"/>
                  <a:pt x="1154" y="823"/>
                </a:cubicBezTo>
                <a:cubicBezTo>
                  <a:pt x="1154" y="823"/>
                  <a:pt x="1154" y="824"/>
                  <a:pt x="1154" y="825"/>
                </a:cubicBezTo>
                <a:cubicBezTo>
                  <a:pt x="1154" y="830"/>
                  <a:pt x="1156" y="835"/>
                  <a:pt x="1159" y="839"/>
                </a:cubicBezTo>
                <a:cubicBezTo>
                  <a:pt x="704" y="1147"/>
                  <a:pt x="704" y="1147"/>
                  <a:pt x="704" y="1147"/>
                </a:cubicBezTo>
                <a:cubicBezTo>
                  <a:pt x="700" y="1141"/>
                  <a:pt x="693" y="1138"/>
                  <a:pt x="686" y="1138"/>
                </a:cubicBezTo>
                <a:cubicBezTo>
                  <a:pt x="684" y="1138"/>
                  <a:pt x="681" y="1138"/>
                  <a:pt x="679" y="1139"/>
                </a:cubicBezTo>
                <a:cubicBezTo>
                  <a:pt x="642" y="1033"/>
                  <a:pt x="642" y="1033"/>
                  <a:pt x="642" y="1033"/>
                </a:cubicBezTo>
                <a:lnTo>
                  <a:pt x="589" y="884"/>
                </a:lnTo>
                <a:close/>
                <a:moveTo>
                  <a:pt x="438" y="2020"/>
                </a:moveTo>
                <a:cubicBezTo>
                  <a:pt x="819" y="1803"/>
                  <a:pt x="819" y="1803"/>
                  <a:pt x="819" y="1803"/>
                </a:cubicBezTo>
                <a:cubicBezTo>
                  <a:pt x="823" y="1810"/>
                  <a:pt x="830" y="1814"/>
                  <a:pt x="839" y="1814"/>
                </a:cubicBezTo>
                <a:cubicBezTo>
                  <a:pt x="846" y="1814"/>
                  <a:pt x="853" y="1811"/>
                  <a:pt x="858" y="1806"/>
                </a:cubicBezTo>
                <a:cubicBezTo>
                  <a:pt x="1121" y="2002"/>
                  <a:pt x="1121" y="2002"/>
                  <a:pt x="1121" y="2002"/>
                </a:cubicBezTo>
                <a:cubicBezTo>
                  <a:pt x="1116" y="2009"/>
                  <a:pt x="1112" y="2017"/>
                  <a:pt x="1111" y="2026"/>
                </a:cubicBezTo>
                <a:cubicBezTo>
                  <a:pt x="440" y="2030"/>
                  <a:pt x="440" y="2030"/>
                  <a:pt x="440" y="2030"/>
                </a:cubicBezTo>
                <a:cubicBezTo>
                  <a:pt x="440" y="2029"/>
                  <a:pt x="440" y="2028"/>
                  <a:pt x="440" y="2028"/>
                </a:cubicBezTo>
                <a:cubicBezTo>
                  <a:pt x="440" y="2025"/>
                  <a:pt x="439" y="2022"/>
                  <a:pt x="438" y="2020"/>
                </a:cubicBezTo>
                <a:close/>
                <a:moveTo>
                  <a:pt x="1833" y="1847"/>
                </a:moveTo>
                <a:cubicBezTo>
                  <a:pt x="1825" y="1847"/>
                  <a:pt x="1818" y="1851"/>
                  <a:pt x="1813" y="1857"/>
                </a:cubicBezTo>
                <a:cubicBezTo>
                  <a:pt x="1450" y="1558"/>
                  <a:pt x="1450" y="1558"/>
                  <a:pt x="1450" y="1558"/>
                </a:cubicBezTo>
                <a:cubicBezTo>
                  <a:pt x="1453" y="1553"/>
                  <a:pt x="1454" y="1549"/>
                  <a:pt x="1454" y="1543"/>
                </a:cubicBezTo>
                <a:cubicBezTo>
                  <a:pt x="1454" y="1543"/>
                  <a:pt x="1454" y="1542"/>
                  <a:pt x="1454" y="1542"/>
                </a:cubicBezTo>
                <a:cubicBezTo>
                  <a:pt x="1833" y="1493"/>
                  <a:pt x="1833" y="1493"/>
                  <a:pt x="1833" y="1493"/>
                </a:cubicBezTo>
                <a:cubicBezTo>
                  <a:pt x="1835" y="1503"/>
                  <a:pt x="1844" y="1511"/>
                  <a:pt x="1854" y="1512"/>
                </a:cubicBezTo>
                <a:cubicBezTo>
                  <a:pt x="1836" y="1847"/>
                  <a:pt x="1836" y="1847"/>
                  <a:pt x="1836" y="1847"/>
                </a:cubicBezTo>
                <a:cubicBezTo>
                  <a:pt x="1835" y="1847"/>
                  <a:pt x="1834" y="1847"/>
                  <a:pt x="1833" y="1847"/>
                </a:cubicBezTo>
                <a:close/>
                <a:moveTo>
                  <a:pt x="1857" y="1463"/>
                </a:moveTo>
                <a:cubicBezTo>
                  <a:pt x="1855" y="1463"/>
                  <a:pt x="1852" y="1464"/>
                  <a:pt x="1850" y="1464"/>
                </a:cubicBezTo>
                <a:cubicBezTo>
                  <a:pt x="1727" y="1170"/>
                  <a:pt x="1727" y="1170"/>
                  <a:pt x="1727" y="1170"/>
                </a:cubicBezTo>
                <a:cubicBezTo>
                  <a:pt x="1735" y="1166"/>
                  <a:pt x="1740" y="1159"/>
                  <a:pt x="1741" y="1150"/>
                </a:cubicBezTo>
                <a:cubicBezTo>
                  <a:pt x="2080" y="1162"/>
                  <a:pt x="2080" y="1162"/>
                  <a:pt x="2080" y="1162"/>
                </a:cubicBezTo>
                <a:cubicBezTo>
                  <a:pt x="2080" y="1169"/>
                  <a:pt x="2083" y="1175"/>
                  <a:pt x="2088" y="1180"/>
                </a:cubicBezTo>
                <a:cubicBezTo>
                  <a:pt x="1871" y="1467"/>
                  <a:pt x="1871" y="1467"/>
                  <a:pt x="1871" y="1467"/>
                </a:cubicBezTo>
                <a:cubicBezTo>
                  <a:pt x="1867" y="1465"/>
                  <a:pt x="1862" y="1463"/>
                  <a:pt x="1857" y="1463"/>
                </a:cubicBezTo>
                <a:close/>
                <a:moveTo>
                  <a:pt x="2147" y="1032"/>
                </a:moveTo>
                <a:cubicBezTo>
                  <a:pt x="2144" y="1031"/>
                  <a:pt x="2142" y="1030"/>
                  <a:pt x="2139" y="1030"/>
                </a:cubicBezTo>
                <a:cubicBezTo>
                  <a:pt x="2125" y="1030"/>
                  <a:pt x="2114" y="1041"/>
                  <a:pt x="2114" y="1055"/>
                </a:cubicBezTo>
                <a:cubicBezTo>
                  <a:pt x="2114" y="1066"/>
                  <a:pt x="2121" y="1075"/>
                  <a:pt x="2131" y="1078"/>
                </a:cubicBezTo>
                <a:cubicBezTo>
                  <a:pt x="2110" y="1137"/>
                  <a:pt x="2110" y="1137"/>
                  <a:pt x="2110" y="1137"/>
                </a:cubicBezTo>
                <a:cubicBezTo>
                  <a:pt x="2108" y="1137"/>
                  <a:pt x="2106" y="1137"/>
                  <a:pt x="2104" y="1137"/>
                </a:cubicBezTo>
                <a:cubicBezTo>
                  <a:pt x="2098" y="1137"/>
                  <a:pt x="2092" y="1139"/>
                  <a:pt x="2088" y="1143"/>
                </a:cubicBezTo>
                <a:cubicBezTo>
                  <a:pt x="1974" y="1031"/>
                  <a:pt x="1974" y="1031"/>
                  <a:pt x="1974" y="1031"/>
                </a:cubicBezTo>
                <a:cubicBezTo>
                  <a:pt x="1978" y="1027"/>
                  <a:pt x="1980" y="1021"/>
                  <a:pt x="1980" y="1014"/>
                </a:cubicBezTo>
                <a:cubicBezTo>
                  <a:pt x="1980" y="1010"/>
                  <a:pt x="1979" y="1007"/>
                  <a:pt x="1978" y="1003"/>
                </a:cubicBezTo>
                <a:cubicBezTo>
                  <a:pt x="2195" y="858"/>
                  <a:pt x="2195" y="858"/>
                  <a:pt x="2195" y="858"/>
                </a:cubicBezTo>
                <a:cubicBezTo>
                  <a:pt x="2197" y="862"/>
                  <a:pt x="2201" y="864"/>
                  <a:pt x="2204" y="866"/>
                </a:cubicBezTo>
                <a:cubicBezTo>
                  <a:pt x="2181" y="934"/>
                  <a:pt x="2181" y="934"/>
                  <a:pt x="2181" y="934"/>
                </a:cubicBezTo>
                <a:lnTo>
                  <a:pt x="2147" y="1032"/>
                </a:lnTo>
                <a:close/>
                <a:moveTo>
                  <a:pt x="2191" y="835"/>
                </a:moveTo>
                <a:cubicBezTo>
                  <a:pt x="1931" y="756"/>
                  <a:pt x="1931" y="756"/>
                  <a:pt x="1931" y="756"/>
                </a:cubicBezTo>
                <a:cubicBezTo>
                  <a:pt x="1932" y="754"/>
                  <a:pt x="1932" y="752"/>
                  <a:pt x="1932" y="750"/>
                </a:cubicBezTo>
                <a:cubicBezTo>
                  <a:pt x="1932" y="746"/>
                  <a:pt x="1931" y="741"/>
                  <a:pt x="1929" y="738"/>
                </a:cubicBezTo>
                <a:cubicBezTo>
                  <a:pt x="2108" y="615"/>
                  <a:pt x="2108" y="615"/>
                  <a:pt x="2108" y="615"/>
                </a:cubicBezTo>
                <a:cubicBezTo>
                  <a:pt x="2113" y="622"/>
                  <a:pt x="2120" y="626"/>
                  <a:pt x="2129" y="626"/>
                </a:cubicBezTo>
                <a:cubicBezTo>
                  <a:pt x="2131" y="626"/>
                  <a:pt x="2134" y="626"/>
                  <a:pt x="2136" y="625"/>
                </a:cubicBezTo>
                <a:cubicBezTo>
                  <a:pt x="2204" y="821"/>
                  <a:pt x="2204" y="821"/>
                  <a:pt x="2204" y="821"/>
                </a:cubicBezTo>
                <a:cubicBezTo>
                  <a:pt x="2198" y="823"/>
                  <a:pt x="2193" y="828"/>
                  <a:pt x="2191" y="835"/>
                </a:cubicBezTo>
                <a:close/>
                <a:moveTo>
                  <a:pt x="2129" y="577"/>
                </a:moveTo>
                <a:cubicBezTo>
                  <a:pt x="2115" y="577"/>
                  <a:pt x="2104" y="588"/>
                  <a:pt x="2104" y="601"/>
                </a:cubicBezTo>
                <a:cubicBezTo>
                  <a:pt x="2104" y="605"/>
                  <a:pt x="2105" y="609"/>
                  <a:pt x="2107" y="612"/>
                </a:cubicBezTo>
                <a:cubicBezTo>
                  <a:pt x="1927" y="735"/>
                  <a:pt x="1927" y="735"/>
                  <a:pt x="1927" y="735"/>
                </a:cubicBezTo>
                <a:cubicBezTo>
                  <a:pt x="1924" y="731"/>
                  <a:pt x="1920" y="729"/>
                  <a:pt x="1916" y="727"/>
                </a:cubicBezTo>
                <a:cubicBezTo>
                  <a:pt x="1940" y="639"/>
                  <a:pt x="1940" y="639"/>
                  <a:pt x="1940" y="639"/>
                </a:cubicBezTo>
                <a:cubicBezTo>
                  <a:pt x="1966" y="545"/>
                  <a:pt x="1966" y="545"/>
                  <a:pt x="1966" y="545"/>
                </a:cubicBezTo>
                <a:cubicBezTo>
                  <a:pt x="1968" y="546"/>
                  <a:pt x="1970" y="546"/>
                  <a:pt x="1972" y="546"/>
                </a:cubicBezTo>
                <a:cubicBezTo>
                  <a:pt x="1986" y="546"/>
                  <a:pt x="1997" y="535"/>
                  <a:pt x="1997" y="521"/>
                </a:cubicBezTo>
                <a:cubicBezTo>
                  <a:pt x="1997" y="520"/>
                  <a:pt x="1997" y="519"/>
                  <a:pt x="1997" y="517"/>
                </a:cubicBezTo>
                <a:cubicBezTo>
                  <a:pt x="2242" y="507"/>
                  <a:pt x="2242" y="507"/>
                  <a:pt x="2242" y="507"/>
                </a:cubicBezTo>
                <a:cubicBezTo>
                  <a:pt x="2242" y="511"/>
                  <a:pt x="2243" y="514"/>
                  <a:pt x="2245" y="517"/>
                </a:cubicBezTo>
                <a:cubicBezTo>
                  <a:pt x="2147" y="585"/>
                  <a:pt x="2147" y="585"/>
                  <a:pt x="2147" y="585"/>
                </a:cubicBezTo>
                <a:cubicBezTo>
                  <a:pt x="2142" y="580"/>
                  <a:pt x="2136" y="577"/>
                  <a:pt x="2129" y="577"/>
                </a:cubicBezTo>
                <a:close/>
                <a:moveTo>
                  <a:pt x="2242" y="504"/>
                </a:moveTo>
                <a:cubicBezTo>
                  <a:pt x="1996" y="514"/>
                  <a:pt x="1996" y="514"/>
                  <a:pt x="1996" y="514"/>
                </a:cubicBezTo>
                <a:cubicBezTo>
                  <a:pt x="1993" y="506"/>
                  <a:pt x="1987" y="500"/>
                  <a:pt x="1980" y="498"/>
                </a:cubicBezTo>
                <a:cubicBezTo>
                  <a:pt x="2011" y="386"/>
                  <a:pt x="2011" y="386"/>
                  <a:pt x="2011" y="386"/>
                </a:cubicBezTo>
                <a:cubicBezTo>
                  <a:pt x="2015" y="387"/>
                  <a:pt x="2020" y="388"/>
                  <a:pt x="2025" y="388"/>
                </a:cubicBezTo>
                <a:cubicBezTo>
                  <a:pt x="2039" y="388"/>
                  <a:pt x="2052" y="382"/>
                  <a:pt x="2060" y="371"/>
                </a:cubicBezTo>
                <a:cubicBezTo>
                  <a:pt x="2245" y="493"/>
                  <a:pt x="2245" y="493"/>
                  <a:pt x="2245" y="493"/>
                </a:cubicBezTo>
                <a:cubicBezTo>
                  <a:pt x="2243" y="496"/>
                  <a:pt x="2242" y="500"/>
                  <a:pt x="2242" y="504"/>
                </a:cubicBezTo>
                <a:close/>
                <a:moveTo>
                  <a:pt x="1983" y="359"/>
                </a:moveTo>
                <a:cubicBezTo>
                  <a:pt x="1554" y="548"/>
                  <a:pt x="1554" y="548"/>
                  <a:pt x="1554" y="548"/>
                </a:cubicBezTo>
                <a:cubicBezTo>
                  <a:pt x="1550" y="540"/>
                  <a:pt x="1541" y="535"/>
                  <a:pt x="1532" y="535"/>
                </a:cubicBezTo>
                <a:cubicBezTo>
                  <a:pt x="1527" y="535"/>
                  <a:pt x="1522" y="536"/>
                  <a:pt x="1518" y="539"/>
                </a:cubicBezTo>
                <a:cubicBezTo>
                  <a:pt x="1318" y="295"/>
                  <a:pt x="1318" y="295"/>
                  <a:pt x="1318" y="295"/>
                </a:cubicBezTo>
                <a:cubicBezTo>
                  <a:pt x="1322" y="291"/>
                  <a:pt x="1324" y="286"/>
                  <a:pt x="1325" y="281"/>
                </a:cubicBezTo>
                <a:cubicBezTo>
                  <a:pt x="1981" y="342"/>
                  <a:pt x="1981" y="342"/>
                  <a:pt x="1981" y="342"/>
                </a:cubicBezTo>
                <a:cubicBezTo>
                  <a:pt x="1981" y="342"/>
                  <a:pt x="1981" y="343"/>
                  <a:pt x="1981" y="344"/>
                </a:cubicBezTo>
                <a:cubicBezTo>
                  <a:pt x="1981" y="349"/>
                  <a:pt x="1981" y="354"/>
                  <a:pt x="1983" y="359"/>
                </a:cubicBezTo>
                <a:close/>
                <a:moveTo>
                  <a:pt x="1281" y="291"/>
                </a:moveTo>
                <a:cubicBezTo>
                  <a:pt x="1162" y="381"/>
                  <a:pt x="1162" y="381"/>
                  <a:pt x="1162" y="381"/>
                </a:cubicBezTo>
                <a:cubicBezTo>
                  <a:pt x="1157" y="376"/>
                  <a:pt x="1151" y="373"/>
                  <a:pt x="1143" y="373"/>
                </a:cubicBezTo>
                <a:cubicBezTo>
                  <a:pt x="1131" y="373"/>
                  <a:pt x="1121" y="381"/>
                  <a:pt x="1119" y="393"/>
                </a:cubicBezTo>
                <a:cubicBezTo>
                  <a:pt x="772" y="358"/>
                  <a:pt x="772" y="358"/>
                  <a:pt x="772" y="358"/>
                </a:cubicBezTo>
                <a:cubicBezTo>
                  <a:pt x="772" y="358"/>
                  <a:pt x="772" y="357"/>
                  <a:pt x="772" y="356"/>
                </a:cubicBezTo>
                <a:cubicBezTo>
                  <a:pt x="772" y="355"/>
                  <a:pt x="772" y="354"/>
                  <a:pt x="772" y="353"/>
                </a:cubicBezTo>
                <a:cubicBezTo>
                  <a:pt x="1277" y="282"/>
                  <a:pt x="1277" y="282"/>
                  <a:pt x="1277" y="282"/>
                </a:cubicBezTo>
                <a:cubicBezTo>
                  <a:pt x="1278" y="285"/>
                  <a:pt x="1279" y="288"/>
                  <a:pt x="1281" y="291"/>
                </a:cubicBezTo>
                <a:close/>
                <a:moveTo>
                  <a:pt x="748" y="381"/>
                </a:moveTo>
                <a:cubicBezTo>
                  <a:pt x="752" y="381"/>
                  <a:pt x="756" y="380"/>
                  <a:pt x="759" y="378"/>
                </a:cubicBezTo>
                <a:cubicBezTo>
                  <a:pt x="978" y="586"/>
                  <a:pt x="978" y="586"/>
                  <a:pt x="978" y="586"/>
                </a:cubicBezTo>
                <a:cubicBezTo>
                  <a:pt x="974" y="590"/>
                  <a:pt x="972" y="595"/>
                  <a:pt x="972" y="601"/>
                </a:cubicBezTo>
                <a:cubicBezTo>
                  <a:pt x="972" y="601"/>
                  <a:pt x="972" y="601"/>
                  <a:pt x="972" y="601"/>
                </a:cubicBezTo>
                <a:cubicBezTo>
                  <a:pt x="686" y="622"/>
                  <a:pt x="686" y="622"/>
                  <a:pt x="686" y="622"/>
                </a:cubicBezTo>
                <a:cubicBezTo>
                  <a:pt x="543" y="632"/>
                  <a:pt x="543" y="632"/>
                  <a:pt x="543" y="632"/>
                </a:cubicBezTo>
                <a:cubicBezTo>
                  <a:pt x="542" y="621"/>
                  <a:pt x="537" y="611"/>
                  <a:pt x="529" y="604"/>
                </a:cubicBezTo>
                <a:cubicBezTo>
                  <a:pt x="728" y="371"/>
                  <a:pt x="728" y="371"/>
                  <a:pt x="728" y="371"/>
                </a:cubicBezTo>
                <a:cubicBezTo>
                  <a:pt x="733" y="377"/>
                  <a:pt x="740" y="381"/>
                  <a:pt x="748" y="381"/>
                </a:cubicBezTo>
                <a:close/>
                <a:moveTo>
                  <a:pt x="546" y="2254"/>
                </a:moveTo>
                <a:cubicBezTo>
                  <a:pt x="546" y="2254"/>
                  <a:pt x="546" y="2254"/>
                  <a:pt x="545" y="2254"/>
                </a:cubicBezTo>
                <a:cubicBezTo>
                  <a:pt x="427" y="2049"/>
                  <a:pt x="427" y="2049"/>
                  <a:pt x="427" y="2049"/>
                </a:cubicBezTo>
                <a:cubicBezTo>
                  <a:pt x="433" y="2046"/>
                  <a:pt x="437" y="2040"/>
                  <a:pt x="439" y="2033"/>
                </a:cubicBezTo>
                <a:cubicBezTo>
                  <a:pt x="1110" y="2029"/>
                  <a:pt x="1110" y="2029"/>
                  <a:pt x="1110" y="2029"/>
                </a:cubicBezTo>
                <a:cubicBezTo>
                  <a:pt x="1110" y="2030"/>
                  <a:pt x="1110" y="2031"/>
                  <a:pt x="1110" y="2032"/>
                </a:cubicBezTo>
                <a:cubicBezTo>
                  <a:pt x="1110" y="2043"/>
                  <a:pt x="1115" y="2054"/>
                  <a:pt x="1122" y="2062"/>
                </a:cubicBezTo>
                <a:cubicBezTo>
                  <a:pt x="702" y="2489"/>
                  <a:pt x="702" y="2489"/>
                  <a:pt x="702" y="2489"/>
                </a:cubicBezTo>
                <a:cubicBezTo>
                  <a:pt x="697" y="2485"/>
                  <a:pt x="692" y="2483"/>
                  <a:pt x="686" y="2483"/>
                </a:cubicBezTo>
                <a:cubicBezTo>
                  <a:pt x="682" y="2483"/>
                  <a:pt x="678" y="2484"/>
                  <a:pt x="675" y="2485"/>
                </a:cubicBezTo>
                <a:cubicBezTo>
                  <a:pt x="566" y="2293"/>
                  <a:pt x="566" y="2293"/>
                  <a:pt x="566" y="2293"/>
                </a:cubicBezTo>
                <a:cubicBezTo>
                  <a:pt x="569" y="2289"/>
                  <a:pt x="571" y="2284"/>
                  <a:pt x="571" y="2278"/>
                </a:cubicBezTo>
                <a:cubicBezTo>
                  <a:pt x="571" y="2265"/>
                  <a:pt x="560" y="2254"/>
                  <a:pt x="546" y="2254"/>
                </a:cubicBezTo>
                <a:close/>
                <a:moveTo>
                  <a:pt x="1467" y="2218"/>
                </a:moveTo>
                <a:cubicBezTo>
                  <a:pt x="1467" y="2213"/>
                  <a:pt x="1466" y="2209"/>
                  <a:pt x="1464" y="2206"/>
                </a:cubicBezTo>
                <a:cubicBezTo>
                  <a:pt x="1781" y="1928"/>
                  <a:pt x="1781" y="1928"/>
                  <a:pt x="1781" y="1928"/>
                </a:cubicBezTo>
                <a:cubicBezTo>
                  <a:pt x="1576" y="2496"/>
                  <a:pt x="1576" y="2496"/>
                  <a:pt x="1576" y="2496"/>
                </a:cubicBezTo>
                <a:cubicBezTo>
                  <a:pt x="1571" y="2497"/>
                  <a:pt x="1566" y="2501"/>
                  <a:pt x="1563" y="2505"/>
                </a:cubicBezTo>
                <a:cubicBezTo>
                  <a:pt x="1517" y="2392"/>
                  <a:pt x="1473" y="2281"/>
                  <a:pt x="1456" y="2238"/>
                </a:cubicBezTo>
                <a:cubicBezTo>
                  <a:pt x="1463" y="2234"/>
                  <a:pt x="1467" y="2226"/>
                  <a:pt x="1467" y="2218"/>
                </a:cubicBezTo>
                <a:close/>
                <a:moveTo>
                  <a:pt x="2041" y="2239"/>
                </a:moveTo>
                <a:cubicBezTo>
                  <a:pt x="2195" y="2505"/>
                  <a:pt x="2195" y="2505"/>
                  <a:pt x="2195" y="2505"/>
                </a:cubicBezTo>
                <a:cubicBezTo>
                  <a:pt x="2182" y="2506"/>
                  <a:pt x="2172" y="2516"/>
                  <a:pt x="2172" y="2529"/>
                </a:cubicBezTo>
                <a:cubicBezTo>
                  <a:pt x="2172" y="2535"/>
                  <a:pt x="2174" y="2540"/>
                  <a:pt x="2177" y="2544"/>
                </a:cubicBezTo>
                <a:cubicBezTo>
                  <a:pt x="1884" y="2719"/>
                  <a:pt x="1884" y="2719"/>
                  <a:pt x="1884" y="2719"/>
                </a:cubicBezTo>
                <a:cubicBezTo>
                  <a:pt x="1881" y="2713"/>
                  <a:pt x="1877" y="2709"/>
                  <a:pt x="1871" y="2706"/>
                </a:cubicBezTo>
                <a:cubicBezTo>
                  <a:pt x="2021" y="2292"/>
                  <a:pt x="2021" y="2292"/>
                  <a:pt x="2021" y="2292"/>
                </a:cubicBezTo>
                <a:cubicBezTo>
                  <a:pt x="2034" y="2292"/>
                  <a:pt x="2045" y="2281"/>
                  <a:pt x="2045" y="2268"/>
                </a:cubicBezTo>
                <a:cubicBezTo>
                  <a:pt x="2045" y="2260"/>
                  <a:pt x="2041" y="2254"/>
                  <a:pt x="2036" y="2249"/>
                </a:cubicBezTo>
                <a:cubicBezTo>
                  <a:pt x="2039" y="2240"/>
                  <a:pt x="2039" y="2240"/>
                  <a:pt x="2039" y="2240"/>
                </a:cubicBezTo>
                <a:lnTo>
                  <a:pt x="2041" y="2239"/>
                </a:lnTo>
                <a:close/>
                <a:moveTo>
                  <a:pt x="2034" y="2247"/>
                </a:moveTo>
                <a:cubicBezTo>
                  <a:pt x="2033" y="2247"/>
                  <a:pt x="2032" y="2246"/>
                  <a:pt x="2030" y="2245"/>
                </a:cubicBezTo>
                <a:cubicBezTo>
                  <a:pt x="2036" y="2243"/>
                  <a:pt x="2036" y="2243"/>
                  <a:pt x="2036" y="2243"/>
                </a:cubicBezTo>
                <a:lnTo>
                  <a:pt x="2034" y="2247"/>
                </a:lnTo>
                <a:close/>
                <a:moveTo>
                  <a:pt x="2179" y="2546"/>
                </a:moveTo>
                <a:cubicBezTo>
                  <a:pt x="2184" y="2551"/>
                  <a:pt x="2190" y="2554"/>
                  <a:pt x="2197" y="2554"/>
                </a:cubicBezTo>
                <a:cubicBezTo>
                  <a:pt x="2210" y="2554"/>
                  <a:pt x="2221" y="2543"/>
                  <a:pt x="2221" y="2529"/>
                </a:cubicBezTo>
                <a:cubicBezTo>
                  <a:pt x="2221" y="2516"/>
                  <a:pt x="2211" y="2505"/>
                  <a:pt x="2198" y="2505"/>
                </a:cubicBezTo>
                <a:cubicBezTo>
                  <a:pt x="2044" y="2238"/>
                  <a:pt x="2044" y="2238"/>
                  <a:pt x="2044" y="2238"/>
                </a:cubicBezTo>
                <a:cubicBezTo>
                  <a:pt x="2386" y="2043"/>
                  <a:pt x="2386" y="2043"/>
                  <a:pt x="2386" y="2043"/>
                </a:cubicBezTo>
                <a:cubicBezTo>
                  <a:pt x="2388" y="2045"/>
                  <a:pt x="2390" y="2047"/>
                  <a:pt x="2392" y="2048"/>
                </a:cubicBezTo>
                <a:cubicBezTo>
                  <a:pt x="2278" y="2539"/>
                  <a:pt x="2278" y="2539"/>
                  <a:pt x="2278" y="2539"/>
                </a:cubicBezTo>
                <a:cubicBezTo>
                  <a:pt x="2275" y="2537"/>
                  <a:pt x="2272" y="2536"/>
                  <a:pt x="2268" y="2536"/>
                </a:cubicBezTo>
                <a:cubicBezTo>
                  <a:pt x="2254" y="2536"/>
                  <a:pt x="2243" y="2547"/>
                  <a:pt x="2243" y="2561"/>
                </a:cubicBezTo>
                <a:cubicBezTo>
                  <a:pt x="2243" y="2564"/>
                  <a:pt x="2244" y="2567"/>
                  <a:pt x="2245" y="2570"/>
                </a:cubicBezTo>
                <a:cubicBezTo>
                  <a:pt x="1891" y="2718"/>
                  <a:pt x="1891" y="2718"/>
                  <a:pt x="1891" y="2718"/>
                </a:cubicBezTo>
                <a:lnTo>
                  <a:pt x="2179" y="2546"/>
                </a:lnTo>
                <a:close/>
                <a:moveTo>
                  <a:pt x="2291" y="2553"/>
                </a:moveTo>
                <a:cubicBezTo>
                  <a:pt x="2289" y="2548"/>
                  <a:pt x="2286" y="2543"/>
                  <a:pt x="2281" y="2540"/>
                </a:cubicBezTo>
                <a:cubicBezTo>
                  <a:pt x="2396" y="2049"/>
                  <a:pt x="2396" y="2049"/>
                  <a:pt x="2396" y="2049"/>
                </a:cubicBezTo>
                <a:cubicBezTo>
                  <a:pt x="2398" y="2050"/>
                  <a:pt x="2401" y="2050"/>
                  <a:pt x="2403" y="2050"/>
                </a:cubicBezTo>
                <a:cubicBezTo>
                  <a:pt x="2410" y="2050"/>
                  <a:pt x="2416" y="2048"/>
                  <a:pt x="2421" y="2043"/>
                </a:cubicBezTo>
                <a:cubicBezTo>
                  <a:pt x="2695" y="2322"/>
                  <a:pt x="2695" y="2322"/>
                  <a:pt x="2695" y="2322"/>
                </a:cubicBezTo>
                <a:lnTo>
                  <a:pt x="2291" y="2553"/>
                </a:lnTo>
                <a:close/>
                <a:moveTo>
                  <a:pt x="2519" y="1499"/>
                </a:moveTo>
                <a:cubicBezTo>
                  <a:pt x="2522" y="1500"/>
                  <a:pt x="2524" y="1500"/>
                  <a:pt x="2527" y="1500"/>
                </a:cubicBezTo>
                <a:cubicBezTo>
                  <a:pt x="2530" y="1500"/>
                  <a:pt x="2534" y="1499"/>
                  <a:pt x="2537" y="1498"/>
                </a:cubicBezTo>
                <a:cubicBezTo>
                  <a:pt x="2817" y="1782"/>
                  <a:pt x="2817" y="1782"/>
                  <a:pt x="2817" y="1782"/>
                </a:cubicBezTo>
                <a:cubicBezTo>
                  <a:pt x="2421" y="2008"/>
                  <a:pt x="2421" y="2008"/>
                  <a:pt x="2421" y="2008"/>
                </a:cubicBezTo>
                <a:cubicBezTo>
                  <a:pt x="2416" y="2004"/>
                  <a:pt x="2410" y="2001"/>
                  <a:pt x="2403" y="2001"/>
                </a:cubicBezTo>
                <a:cubicBezTo>
                  <a:pt x="2403" y="2001"/>
                  <a:pt x="2403" y="2001"/>
                  <a:pt x="2403" y="2001"/>
                </a:cubicBezTo>
                <a:lnTo>
                  <a:pt x="2519" y="1499"/>
                </a:lnTo>
                <a:close/>
                <a:moveTo>
                  <a:pt x="2381" y="2015"/>
                </a:moveTo>
                <a:cubicBezTo>
                  <a:pt x="2380" y="2018"/>
                  <a:pt x="2379" y="2022"/>
                  <a:pt x="2379" y="2026"/>
                </a:cubicBezTo>
                <a:cubicBezTo>
                  <a:pt x="2379" y="2031"/>
                  <a:pt x="2381" y="2036"/>
                  <a:pt x="2384" y="2040"/>
                </a:cubicBezTo>
                <a:cubicBezTo>
                  <a:pt x="2042" y="2235"/>
                  <a:pt x="2042" y="2235"/>
                  <a:pt x="2042" y="2235"/>
                </a:cubicBezTo>
                <a:cubicBezTo>
                  <a:pt x="2040" y="2231"/>
                  <a:pt x="2040" y="2231"/>
                  <a:pt x="2040" y="2231"/>
                </a:cubicBezTo>
                <a:cubicBezTo>
                  <a:pt x="2037" y="2238"/>
                  <a:pt x="2037" y="2238"/>
                  <a:pt x="2037" y="2238"/>
                </a:cubicBezTo>
                <a:cubicBezTo>
                  <a:pt x="2026" y="2244"/>
                  <a:pt x="2026" y="2244"/>
                  <a:pt x="2026" y="2244"/>
                </a:cubicBezTo>
                <a:cubicBezTo>
                  <a:pt x="2024" y="2243"/>
                  <a:pt x="2022" y="2243"/>
                  <a:pt x="2020" y="2243"/>
                </a:cubicBezTo>
                <a:cubicBezTo>
                  <a:pt x="2009" y="2243"/>
                  <a:pt x="1999" y="2251"/>
                  <a:pt x="1996" y="2261"/>
                </a:cubicBezTo>
                <a:cubicBezTo>
                  <a:pt x="1981" y="2270"/>
                  <a:pt x="1981" y="2270"/>
                  <a:pt x="1981" y="2270"/>
                </a:cubicBezTo>
                <a:cubicBezTo>
                  <a:pt x="1980" y="2268"/>
                  <a:pt x="1980" y="2268"/>
                  <a:pt x="1980" y="2268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6" y="1746"/>
                  <a:pt x="2110" y="1745"/>
                  <a:pt x="2113" y="1743"/>
                </a:cubicBezTo>
                <a:lnTo>
                  <a:pt x="2381" y="2015"/>
                </a:lnTo>
                <a:close/>
                <a:moveTo>
                  <a:pt x="2098" y="1746"/>
                </a:moveTo>
                <a:cubicBezTo>
                  <a:pt x="1977" y="2264"/>
                  <a:pt x="1977" y="2264"/>
                  <a:pt x="1977" y="2264"/>
                </a:cubicBezTo>
                <a:cubicBezTo>
                  <a:pt x="1783" y="1927"/>
                  <a:pt x="1783" y="1927"/>
                  <a:pt x="1783" y="1927"/>
                </a:cubicBezTo>
                <a:cubicBezTo>
                  <a:pt x="1821" y="1893"/>
                  <a:pt x="1821" y="1893"/>
                  <a:pt x="1821" y="1893"/>
                </a:cubicBezTo>
                <a:cubicBezTo>
                  <a:pt x="1825" y="1895"/>
                  <a:pt x="1829" y="1896"/>
                  <a:pt x="1833" y="1896"/>
                </a:cubicBezTo>
                <a:cubicBezTo>
                  <a:pt x="1846" y="1896"/>
                  <a:pt x="1858" y="1885"/>
                  <a:pt x="1858" y="1871"/>
                </a:cubicBezTo>
                <a:cubicBezTo>
                  <a:pt x="1858" y="1869"/>
                  <a:pt x="1857" y="1867"/>
                  <a:pt x="1857" y="1866"/>
                </a:cubicBezTo>
                <a:cubicBezTo>
                  <a:pt x="2077" y="1718"/>
                  <a:pt x="2077" y="1718"/>
                  <a:pt x="2077" y="1718"/>
                </a:cubicBezTo>
                <a:cubicBezTo>
                  <a:pt x="2077" y="1719"/>
                  <a:pt x="2077" y="1720"/>
                  <a:pt x="2077" y="1722"/>
                </a:cubicBezTo>
                <a:cubicBezTo>
                  <a:pt x="2077" y="1734"/>
                  <a:pt x="2086" y="1744"/>
                  <a:pt x="2098" y="1746"/>
                </a:cubicBezTo>
                <a:close/>
                <a:moveTo>
                  <a:pt x="2102" y="1697"/>
                </a:moveTo>
                <a:cubicBezTo>
                  <a:pt x="2102" y="1697"/>
                  <a:pt x="2102" y="1697"/>
                  <a:pt x="2101" y="1697"/>
                </a:cubicBezTo>
                <a:cubicBezTo>
                  <a:pt x="2091" y="1697"/>
                  <a:pt x="2082" y="1704"/>
                  <a:pt x="2078" y="1713"/>
                </a:cubicBezTo>
                <a:cubicBezTo>
                  <a:pt x="1856" y="1862"/>
                  <a:pt x="1856" y="1862"/>
                  <a:pt x="1856" y="1862"/>
                </a:cubicBezTo>
                <a:cubicBezTo>
                  <a:pt x="1853" y="1855"/>
                  <a:pt x="1847" y="1850"/>
                  <a:pt x="1839" y="1848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8" y="1512"/>
                  <a:pt x="1877" y="1506"/>
                  <a:pt x="1880" y="1497"/>
                </a:cubicBezTo>
                <a:cubicBezTo>
                  <a:pt x="2191" y="1599"/>
                  <a:pt x="2191" y="1599"/>
                  <a:pt x="2191" y="1599"/>
                </a:cubicBezTo>
                <a:cubicBezTo>
                  <a:pt x="2189" y="1603"/>
                  <a:pt x="2189" y="1607"/>
                  <a:pt x="2189" y="1611"/>
                </a:cubicBezTo>
                <a:cubicBezTo>
                  <a:pt x="2189" y="1620"/>
                  <a:pt x="2191" y="1628"/>
                  <a:pt x="2195" y="1634"/>
                </a:cubicBezTo>
                <a:lnTo>
                  <a:pt x="2102" y="1697"/>
                </a:lnTo>
                <a:close/>
                <a:moveTo>
                  <a:pt x="2219" y="1569"/>
                </a:moveTo>
                <a:cubicBezTo>
                  <a:pt x="2207" y="1573"/>
                  <a:pt x="2196" y="1583"/>
                  <a:pt x="2192" y="1596"/>
                </a:cubicBezTo>
                <a:cubicBezTo>
                  <a:pt x="1881" y="1494"/>
                  <a:pt x="1881" y="1494"/>
                  <a:pt x="1881" y="1494"/>
                </a:cubicBezTo>
                <a:cubicBezTo>
                  <a:pt x="1882" y="1492"/>
                  <a:pt x="1882" y="1490"/>
                  <a:pt x="1882" y="1488"/>
                </a:cubicBezTo>
                <a:cubicBezTo>
                  <a:pt x="1882" y="1480"/>
                  <a:pt x="1879" y="1474"/>
                  <a:pt x="1874" y="1469"/>
                </a:cubicBezTo>
                <a:cubicBezTo>
                  <a:pt x="2091" y="1182"/>
                  <a:pt x="2091" y="1182"/>
                  <a:pt x="2091" y="1182"/>
                </a:cubicBezTo>
                <a:cubicBezTo>
                  <a:pt x="2094" y="1184"/>
                  <a:pt x="2099" y="1186"/>
                  <a:pt x="2104" y="1186"/>
                </a:cubicBezTo>
                <a:cubicBezTo>
                  <a:pt x="2106" y="1186"/>
                  <a:pt x="2108" y="1186"/>
                  <a:pt x="2109" y="1185"/>
                </a:cubicBezTo>
                <a:cubicBezTo>
                  <a:pt x="2190" y="1467"/>
                  <a:pt x="2190" y="1467"/>
                  <a:pt x="2190" y="1467"/>
                </a:cubicBezTo>
                <a:cubicBezTo>
                  <a:pt x="2181" y="1471"/>
                  <a:pt x="2175" y="1479"/>
                  <a:pt x="2175" y="1490"/>
                </a:cubicBezTo>
                <a:cubicBezTo>
                  <a:pt x="2175" y="1503"/>
                  <a:pt x="2186" y="1514"/>
                  <a:pt x="2199" y="1514"/>
                </a:cubicBezTo>
                <a:cubicBezTo>
                  <a:pt x="2201" y="1514"/>
                  <a:pt x="2202" y="1514"/>
                  <a:pt x="2204" y="1514"/>
                </a:cubicBezTo>
                <a:lnTo>
                  <a:pt x="2219" y="1569"/>
                </a:lnTo>
                <a:close/>
                <a:moveTo>
                  <a:pt x="2460" y="1141"/>
                </a:moveTo>
                <a:cubicBezTo>
                  <a:pt x="2455" y="1145"/>
                  <a:pt x="2452" y="1152"/>
                  <a:pt x="2452" y="1159"/>
                </a:cubicBezTo>
                <a:cubicBezTo>
                  <a:pt x="2452" y="1167"/>
                  <a:pt x="2455" y="1174"/>
                  <a:pt x="2461" y="1178"/>
                </a:cubicBezTo>
                <a:cubicBezTo>
                  <a:pt x="2215" y="1471"/>
                  <a:pt x="2215" y="1471"/>
                  <a:pt x="2215" y="1471"/>
                </a:cubicBezTo>
                <a:cubicBezTo>
                  <a:pt x="2212" y="1468"/>
                  <a:pt x="2208" y="1467"/>
                  <a:pt x="2205" y="1466"/>
                </a:cubicBezTo>
                <a:cubicBezTo>
                  <a:pt x="2282" y="920"/>
                  <a:pt x="2282" y="920"/>
                  <a:pt x="2282" y="920"/>
                </a:cubicBezTo>
                <a:cubicBezTo>
                  <a:pt x="2282" y="920"/>
                  <a:pt x="2283" y="920"/>
                  <a:pt x="2283" y="920"/>
                </a:cubicBezTo>
                <a:cubicBezTo>
                  <a:pt x="2288" y="920"/>
                  <a:pt x="2293" y="919"/>
                  <a:pt x="2297" y="916"/>
                </a:cubicBezTo>
                <a:lnTo>
                  <a:pt x="2460" y="1141"/>
                </a:lnTo>
                <a:close/>
                <a:moveTo>
                  <a:pt x="2298" y="877"/>
                </a:moveTo>
                <a:cubicBezTo>
                  <a:pt x="2294" y="873"/>
                  <a:pt x="2289" y="871"/>
                  <a:pt x="2283" y="871"/>
                </a:cubicBezTo>
                <a:cubicBezTo>
                  <a:pt x="2269" y="871"/>
                  <a:pt x="2258" y="882"/>
                  <a:pt x="2258" y="896"/>
                </a:cubicBezTo>
                <a:cubicBezTo>
                  <a:pt x="2258" y="903"/>
                  <a:pt x="2261" y="909"/>
                  <a:pt x="2266" y="914"/>
                </a:cubicBezTo>
                <a:cubicBezTo>
                  <a:pt x="2157" y="1038"/>
                  <a:pt x="2157" y="1038"/>
                  <a:pt x="2157" y="1038"/>
                </a:cubicBezTo>
                <a:cubicBezTo>
                  <a:pt x="2155" y="1036"/>
                  <a:pt x="2153" y="1034"/>
                  <a:pt x="2150" y="1033"/>
                </a:cubicBezTo>
                <a:cubicBezTo>
                  <a:pt x="2176" y="959"/>
                  <a:pt x="2176" y="959"/>
                  <a:pt x="2176" y="959"/>
                </a:cubicBezTo>
                <a:cubicBezTo>
                  <a:pt x="2208" y="867"/>
                  <a:pt x="2208" y="867"/>
                  <a:pt x="2208" y="867"/>
                </a:cubicBezTo>
                <a:cubicBezTo>
                  <a:pt x="2210" y="868"/>
                  <a:pt x="2212" y="868"/>
                  <a:pt x="2214" y="868"/>
                </a:cubicBezTo>
                <a:cubicBezTo>
                  <a:pt x="2228" y="868"/>
                  <a:pt x="2239" y="857"/>
                  <a:pt x="2239" y="843"/>
                </a:cubicBezTo>
                <a:cubicBezTo>
                  <a:pt x="2239" y="839"/>
                  <a:pt x="2237" y="835"/>
                  <a:pt x="2235" y="831"/>
                </a:cubicBezTo>
                <a:cubicBezTo>
                  <a:pt x="2239" y="829"/>
                  <a:pt x="2239" y="829"/>
                  <a:pt x="2239" y="829"/>
                </a:cubicBezTo>
                <a:cubicBezTo>
                  <a:pt x="2461" y="685"/>
                  <a:pt x="2461" y="685"/>
                  <a:pt x="2461" y="685"/>
                </a:cubicBezTo>
                <a:cubicBezTo>
                  <a:pt x="2462" y="686"/>
                  <a:pt x="2463" y="687"/>
                  <a:pt x="2464" y="688"/>
                </a:cubicBezTo>
                <a:lnTo>
                  <a:pt x="2298" y="877"/>
                </a:lnTo>
                <a:close/>
                <a:moveTo>
                  <a:pt x="2456" y="663"/>
                </a:moveTo>
                <a:cubicBezTo>
                  <a:pt x="2456" y="665"/>
                  <a:pt x="2456" y="667"/>
                  <a:pt x="2456" y="669"/>
                </a:cubicBezTo>
                <a:cubicBezTo>
                  <a:pt x="2456" y="674"/>
                  <a:pt x="2457" y="678"/>
                  <a:pt x="2459" y="682"/>
                </a:cubicBezTo>
                <a:cubicBezTo>
                  <a:pt x="2234" y="829"/>
                  <a:pt x="2234" y="829"/>
                  <a:pt x="2234" y="829"/>
                </a:cubicBezTo>
                <a:cubicBezTo>
                  <a:pt x="2229" y="823"/>
                  <a:pt x="2222" y="819"/>
                  <a:pt x="2214" y="819"/>
                </a:cubicBezTo>
                <a:cubicBezTo>
                  <a:pt x="2212" y="819"/>
                  <a:pt x="2210" y="819"/>
                  <a:pt x="2208" y="820"/>
                </a:cubicBezTo>
                <a:cubicBezTo>
                  <a:pt x="2139" y="624"/>
                  <a:pt x="2139" y="624"/>
                  <a:pt x="2139" y="624"/>
                </a:cubicBezTo>
                <a:cubicBezTo>
                  <a:pt x="2146" y="620"/>
                  <a:pt x="2151" y="615"/>
                  <a:pt x="2152" y="607"/>
                </a:cubicBezTo>
                <a:cubicBezTo>
                  <a:pt x="2388" y="651"/>
                  <a:pt x="2388" y="651"/>
                  <a:pt x="2388" y="651"/>
                </a:cubicBezTo>
                <a:cubicBezTo>
                  <a:pt x="2389" y="652"/>
                  <a:pt x="2389" y="652"/>
                  <a:pt x="2389" y="652"/>
                </a:cubicBezTo>
                <a:cubicBezTo>
                  <a:pt x="2390" y="651"/>
                  <a:pt x="2390" y="651"/>
                  <a:pt x="2390" y="651"/>
                </a:cubicBezTo>
                <a:lnTo>
                  <a:pt x="2456" y="663"/>
                </a:lnTo>
                <a:close/>
                <a:moveTo>
                  <a:pt x="2153" y="604"/>
                </a:moveTo>
                <a:cubicBezTo>
                  <a:pt x="2153" y="603"/>
                  <a:pt x="2153" y="602"/>
                  <a:pt x="2153" y="601"/>
                </a:cubicBezTo>
                <a:cubicBezTo>
                  <a:pt x="2153" y="596"/>
                  <a:pt x="2152" y="591"/>
                  <a:pt x="2149" y="587"/>
                </a:cubicBezTo>
                <a:cubicBezTo>
                  <a:pt x="2247" y="520"/>
                  <a:pt x="2247" y="520"/>
                  <a:pt x="2247" y="520"/>
                </a:cubicBezTo>
                <a:cubicBezTo>
                  <a:pt x="2251" y="526"/>
                  <a:pt x="2258" y="529"/>
                  <a:pt x="2266" y="529"/>
                </a:cubicBezTo>
                <a:cubicBezTo>
                  <a:pt x="2272" y="529"/>
                  <a:pt x="2277" y="528"/>
                  <a:pt x="2281" y="524"/>
                </a:cubicBezTo>
                <a:cubicBezTo>
                  <a:pt x="2385" y="647"/>
                  <a:pt x="2385" y="647"/>
                  <a:pt x="2385" y="647"/>
                </a:cubicBezTo>
                <a:lnTo>
                  <a:pt x="2153" y="604"/>
                </a:lnTo>
                <a:close/>
                <a:moveTo>
                  <a:pt x="2389" y="646"/>
                </a:moveTo>
                <a:cubicBezTo>
                  <a:pt x="2283" y="522"/>
                  <a:pt x="2283" y="522"/>
                  <a:pt x="2283" y="522"/>
                </a:cubicBezTo>
                <a:cubicBezTo>
                  <a:pt x="2288" y="518"/>
                  <a:pt x="2291" y="512"/>
                  <a:pt x="2291" y="505"/>
                </a:cubicBezTo>
                <a:cubicBezTo>
                  <a:pt x="2291" y="504"/>
                  <a:pt x="2291" y="503"/>
                  <a:pt x="2291" y="503"/>
                </a:cubicBezTo>
                <a:cubicBezTo>
                  <a:pt x="2458" y="477"/>
                  <a:pt x="2458" y="477"/>
                  <a:pt x="2458" y="477"/>
                </a:cubicBezTo>
                <a:cubicBezTo>
                  <a:pt x="2460" y="482"/>
                  <a:pt x="2463" y="486"/>
                  <a:pt x="2468" y="488"/>
                </a:cubicBezTo>
                <a:lnTo>
                  <a:pt x="2389" y="646"/>
                </a:lnTo>
                <a:close/>
                <a:moveTo>
                  <a:pt x="2562" y="12"/>
                </a:moveTo>
                <a:cubicBezTo>
                  <a:pt x="2490" y="445"/>
                  <a:pt x="2490" y="445"/>
                  <a:pt x="2490" y="445"/>
                </a:cubicBezTo>
                <a:cubicBezTo>
                  <a:pt x="2487" y="443"/>
                  <a:pt x="2484" y="443"/>
                  <a:pt x="2480" y="443"/>
                </a:cubicBezTo>
                <a:cubicBezTo>
                  <a:pt x="2480" y="443"/>
                  <a:pt x="2480" y="443"/>
                  <a:pt x="2480" y="443"/>
                </a:cubicBezTo>
                <a:cubicBezTo>
                  <a:pt x="2366" y="251"/>
                  <a:pt x="2366" y="251"/>
                  <a:pt x="2366" y="251"/>
                </a:cubicBezTo>
                <a:cubicBezTo>
                  <a:pt x="2373" y="247"/>
                  <a:pt x="2378" y="239"/>
                  <a:pt x="2378" y="230"/>
                </a:cubicBezTo>
                <a:cubicBezTo>
                  <a:pt x="2378" y="226"/>
                  <a:pt x="2378" y="223"/>
                  <a:pt x="2377" y="221"/>
                </a:cubicBezTo>
                <a:lnTo>
                  <a:pt x="2562" y="12"/>
                </a:lnTo>
                <a:close/>
                <a:moveTo>
                  <a:pt x="2333" y="242"/>
                </a:moveTo>
                <a:cubicBezTo>
                  <a:pt x="2336" y="248"/>
                  <a:pt x="2342" y="252"/>
                  <a:pt x="2349" y="254"/>
                </a:cubicBezTo>
                <a:cubicBezTo>
                  <a:pt x="2272" y="481"/>
                  <a:pt x="2272" y="481"/>
                  <a:pt x="2272" y="481"/>
                </a:cubicBezTo>
                <a:cubicBezTo>
                  <a:pt x="2270" y="480"/>
                  <a:pt x="2268" y="480"/>
                  <a:pt x="2266" y="480"/>
                </a:cubicBezTo>
                <a:cubicBezTo>
                  <a:pt x="2258" y="480"/>
                  <a:pt x="2251" y="484"/>
                  <a:pt x="2247" y="490"/>
                </a:cubicBezTo>
                <a:cubicBezTo>
                  <a:pt x="2062" y="369"/>
                  <a:pt x="2062" y="369"/>
                  <a:pt x="2062" y="369"/>
                </a:cubicBezTo>
                <a:cubicBezTo>
                  <a:pt x="2067" y="362"/>
                  <a:pt x="2069" y="353"/>
                  <a:pt x="2069" y="344"/>
                </a:cubicBezTo>
                <a:cubicBezTo>
                  <a:pt x="2069" y="339"/>
                  <a:pt x="2069" y="334"/>
                  <a:pt x="2067" y="330"/>
                </a:cubicBezTo>
                <a:lnTo>
                  <a:pt x="2333" y="242"/>
                </a:lnTo>
                <a:close/>
                <a:moveTo>
                  <a:pt x="2128" y="79"/>
                </a:moveTo>
                <a:cubicBezTo>
                  <a:pt x="2131" y="85"/>
                  <a:pt x="2136" y="89"/>
                  <a:pt x="2142" y="91"/>
                </a:cubicBezTo>
                <a:cubicBezTo>
                  <a:pt x="2039" y="302"/>
                  <a:pt x="2039" y="302"/>
                  <a:pt x="2039" y="302"/>
                </a:cubicBezTo>
                <a:cubicBezTo>
                  <a:pt x="2035" y="300"/>
                  <a:pt x="2030" y="299"/>
                  <a:pt x="2025" y="299"/>
                </a:cubicBezTo>
                <a:cubicBezTo>
                  <a:pt x="2002" y="299"/>
                  <a:pt x="1984" y="316"/>
                  <a:pt x="1981" y="338"/>
                </a:cubicBezTo>
                <a:cubicBezTo>
                  <a:pt x="1326" y="278"/>
                  <a:pt x="1326" y="278"/>
                  <a:pt x="1326" y="278"/>
                </a:cubicBezTo>
                <a:cubicBezTo>
                  <a:pt x="1326" y="277"/>
                  <a:pt x="1326" y="277"/>
                  <a:pt x="1326" y="277"/>
                </a:cubicBezTo>
                <a:cubicBezTo>
                  <a:pt x="1326" y="276"/>
                  <a:pt x="1325" y="274"/>
                  <a:pt x="1325" y="273"/>
                </a:cubicBezTo>
                <a:lnTo>
                  <a:pt x="2128" y="79"/>
                </a:lnTo>
                <a:close/>
                <a:moveTo>
                  <a:pt x="1277" y="279"/>
                </a:moveTo>
                <a:cubicBezTo>
                  <a:pt x="772" y="350"/>
                  <a:pt x="772" y="350"/>
                  <a:pt x="772" y="350"/>
                </a:cubicBezTo>
                <a:cubicBezTo>
                  <a:pt x="769" y="340"/>
                  <a:pt x="759" y="332"/>
                  <a:pt x="748" y="332"/>
                </a:cubicBezTo>
                <a:cubicBezTo>
                  <a:pt x="748" y="332"/>
                  <a:pt x="747" y="332"/>
                  <a:pt x="747" y="332"/>
                </a:cubicBezTo>
                <a:cubicBezTo>
                  <a:pt x="802" y="110"/>
                  <a:pt x="802" y="110"/>
                  <a:pt x="802" y="110"/>
                </a:cubicBezTo>
                <a:cubicBezTo>
                  <a:pt x="1277" y="271"/>
                  <a:pt x="1277" y="271"/>
                  <a:pt x="1277" y="271"/>
                </a:cubicBezTo>
                <a:cubicBezTo>
                  <a:pt x="1277" y="273"/>
                  <a:pt x="1276" y="275"/>
                  <a:pt x="1276" y="277"/>
                </a:cubicBezTo>
                <a:cubicBezTo>
                  <a:pt x="1276" y="278"/>
                  <a:pt x="1277" y="278"/>
                  <a:pt x="1277" y="279"/>
                </a:cubicBezTo>
                <a:close/>
                <a:moveTo>
                  <a:pt x="743" y="332"/>
                </a:moveTo>
                <a:cubicBezTo>
                  <a:pt x="732" y="334"/>
                  <a:pt x="723" y="344"/>
                  <a:pt x="723" y="356"/>
                </a:cubicBezTo>
                <a:cubicBezTo>
                  <a:pt x="723" y="361"/>
                  <a:pt x="725" y="365"/>
                  <a:pt x="727" y="369"/>
                </a:cubicBezTo>
                <a:cubicBezTo>
                  <a:pt x="527" y="602"/>
                  <a:pt x="527" y="602"/>
                  <a:pt x="527" y="602"/>
                </a:cubicBezTo>
                <a:cubicBezTo>
                  <a:pt x="525" y="601"/>
                  <a:pt x="524" y="600"/>
                  <a:pt x="523" y="599"/>
                </a:cubicBezTo>
                <a:cubicBezTo>
                  <a:pt x="797" y="120"/>
                  <a:pt x="797" y="120"/>
                  <a:pt x="797" y="120"/>
                </a:cubicBezTo>
                <a:lnTo>
                  <a:pt x="743" y="332"/>
                </a:lnTo>
                <a:close/>
                <a:moveTo>
                  <a:pt x="797" y="112"/>
                </a:moveTo>
                <a:cubicBezTo>
                  <a:pt x="520" y="598"/>
                  <a:pt x="520" y="598"/>
                  <a:pt x="520" y="598"/>
                </a:cubicBezTo>
                <a:cubicBezTo>
                  <a:pt x="514" y="594"/>
                  <a:pt x="507" y="592"/>
                  <a:pt x="499" y="592"/>
                </a:cubicBezTo>
                <a:cubicBezTo>
                  <a:pt x="493" y="592"/>
                  <a:pt x="487" y="594"/>
                  <a:pt x="482" y="596"/>
                </a:cubicBezTo>
                <a:cubicBezTo>
                  <a:pt x="357" y="321"/>
                  <a:pt x="357" y="321"/>
                  <a:pt x="357" y="321"/>
                </a:cubicBezTo>
                <a:cubicBezTo>
                  <a:pt x="365" y="317"/>
                  <a:pt x="370" y="309"/>
                  <a:pt x="370" y="299"/>
                </a:cubicBezTo>
                <a:cubicBezTo>
                  <a:pt x="370" y="297"/>
                  <a:pt x="370" y="294"/>
                  <a:pt x="369" y="291"/>
                </a:cubicBezTo>
                <a:lnTo>
                  <a:pt x="797" y="112"/>
                </a:lnTo>
                <a:close/>
                <a:moveTo>
                  <a:pt x="338" y="323"/>
                </a:moveTo>
                <a:cubicBezTo>
                  <a:pt x="340" y="323"/>
                  <a:pt x="343" y="324"/>
                  <a:pt x="346" y="324"/>
                </a:cubicBezTo>
                <a:cubicBezTo>
                  <a:pt x="349" y="324"/>
                  <a:pt x="352" y="323"/>
                  <a:pt x="354" y="322"/>
                </a:cubicBezTo>
                <a:cubicBezTo>
                  <a:pt x="479" y="597"/>
                  <a:pt x="479" y="597"/>
                  <a:pt x="479" y="597"/>
                </a:cubicBezTo>
                <a:cubicBezTo>
                  <a:pt x="465" y="604"/>
                  <a:pt x="455" y="620"/>
                  <a:pt x="455" y="637"/>
                </a:cubicBezTo>
                <a:cubicBezTo>
                  <a:pt x="455" y="640"/>
                  <a:pt x="455" y="643"/>
                  <a:pt x="456" y="646"/>
                </a:cubicBezTo>
                <a:cubicBezTo>
                  <a:pt x="175" y="712"/>
                  <a:pt x="175" y="712"/>
                  <a:pt x="175" y="712"/>
                </a:cubicBezTo>
                <a:lnTo>
                  <a:pt x="338" y="323"/>
                </a:lnTo>
                <a:close/>
                <a:moveTo>
                  <a:pt x="178" y="715"/>
                </a:moveTo>
                <a:cubicBezTo>
                  <a:pt x="456" y="649"/>
                  <a:pt x="456" y="649"/>
                  <a:pt x="456" y="649"/>
                </a:cubicBezTo>
                <a:cubicBezTo>
                  <a:pt x="462" y="668"/>
                  <a:pt x="479" y="681"/>
                  <a:pt x="499" y="681"/>
                </a:cubicBezTo>
                <a:cubicBezTo>
                  <a:pt x="504" y="681"/>
                  <a:pt x="508" y="681"/>
                  <a:pt x="512" y="679"/>
                </a:cubicBezTo>
                <a:cubicBezTo>
                  <a:pt x="570" y="840"/>
                  <a:pt x="570" y="840"/>
                  <a:pt x="570" y="840"/>
                </a:cubicBezTo>
                <a:cubicBezTo>
                  <a:pt x="561" y="841"/>
                  <a:pt x="554" y="847"/>
                  <a:pt x="551" y="854"/>
                </a:cubicBezTo>
                <a:lnTo>
                  <a:pt x="178" y="715"/>
                </a:lnTo>
                <a:close/>
                <a:moveTo>
                  <a:pt x="560" y="884"/>
                </a:moveTo>
                <a:cubicBezTo>
                  <a:pt x="562" y="886"/>
                  <a:pt x="564" y="887"/>
                  <a:pt x="567" y="888"/>
                </a:cubicBezTo>
                <a:cubicBezTo>
                  <a:pt x="481" y="1111"/>
                  <a:pt x="481" y="1111"/>
                  <a:pt x="481" y="1111"/>
                </a:cubicBezTo>
                <a:cubicBezTo>
                  <a:pt x="479" y="1111"/>
                  <a:pt x="477" y="1110"/>
                  <a:pt x="474" y="1110"/>
                </a:cubicBezTo>
                <a:cubicBezTo>
                  <a:pt x="462" y="1110"/>
                  <a:pt x="452" y="1119"/>
                  <a:pt x="450" y="1130"/>
                </a:cubicBezTo>
                <a:cubicBezTo>
                  <a:pt x="246" y="1105"/>
                  <a:pt x="246" y="1105"/>
                  <a:pt x="246" y="1105"/>
                </a:cubicBezTo>
                <a:lnTo>
                  <a:pt x="560" y="884"/>
                </a:lnTo>
                <a:close/>
                <a:moveTo>
                  <a:pt x="450" y="1133"/>
                </a:moveTo>
                <a:cubicBezTo>
                  <a:pt x="450" y="1134"/>
                  <a:pt x="450" y="1134"/>
                  <a:pt x="450" y="1135"/>
                </a:cubicBezTo>
                <a:cubicBezTo>
                  <a:pt x="450" y="1148"/>
                  <a:pt x="461" y="1159"/>
                  <a:pt x="474" y="1159"/>
                </a:cubicBezTo>
                <a:cubicBezTo>
                  <a:pt x="486" y="1159"/>
                  <a:pt x="496" y="1151"/>
                  <a:pt x="498" y="1139"/>
                </a:cubicBezTo>
                <a:cubicBezTo>
                  <a:pt x="573" y="1149"/>
                  <a:pt x="573" y="1149"/>
                  <a:pt x="573" y="1149"/>
                </a:cubicBezTo>
                <a:cubicBezTo>
                  <a:pt x="661" y="1160"/>
                  <a:pt x="661" y="1160"/>
                  <a:pt x="661" y="1160"/>
                </a:cubicBezTo>
                <a:cubicBezTo>
                  <a:pt x="661" y="1161"/>
                  <a:pt x="661" y="1162"/>
                  <a:pt x="661" y="1162"/>
                </a:cubicBezTo>
                <a:cubicBezTo>
                  <a:pt x="661" y="1172"/>
                  <a:pt x="666" y="1180"/>
                  <a:pt x="674" y="1184"/>
                </a:cubicBezTo>
                <a:cubicBezTo>
                  <a:pt x="562" y="1436"/>
                  <a:pt x="562" y="1436"/>
                  <a:pt x="562" y="1436"/>
                </a:cubicBezTo>
                <a:cubicBezTo>
                  <a:pt x="556" y="1433"/>
                  <a:pt x="549" y="1431"/>
                  <a:pt x="541" y="1431"/>
                </a:cubicBezTo>
                <a:cubicBezTo>
                  <a:pt x="529" y="1431"/>
                  <a:pt x="518" y="1436"/>
                  <a:pt x="510" y="1444"/>
                </a:cubicBezTo>
                <a:cubicBezTo>
                  <a:pt x="363" y="1258"/>
                  <a:pt x="363" y="1258"/>
                  <a:pt x="363" y="1258"/>
                </a:cubicBezTo>
                <a:cubicBezTo>
                  <a:pt x="369" y="1254"/>
                  <a:pt x="373" y="1246"/>
                  <a:pt x="373" y="1239"/>
                </a:cubicBezTo>
                <a:cubicBezTo>
                  <a:pt x="373" y="1225"/>
                  <a:pt x="362" y="1214"/>
                  <a:pt x="348" y="1214"/>
                </a:cubicBezTo>
                <a:cubicBezTo>
                  <a:pt x="342" y="1214"/>
                  <a:pt x="337" y="1216"/>
                  <a:pt x="333" y="1219"/>
                </a:cubicBezTo>
                <a:cubicBezTo>
                  <a:pt x="245" y="1108"/>
                  <a:pt x="245" y="1108"/>
                  <a:pt x="245" y="1108"/>
                </a:cubicBezTo>
                <a:lnTo>
                  <a:pt x="450" y="1133"/>
                </a:lnTo>
                <a:close/>
                <a:moveTo>
                  <a:pt x="334" y="1258"/>
                </a:moveTo>
                <a:cubicBezTo>
                  <a:pt x="338" y="1261"/>
                  <a:pt x="342" y="1263"/>
                  <a:pt x="348" y="1263"/>
                </a:cubicBezTo>
                <a:cubicBezTo>
                  <a:pt x="442" y="1872"/>
                  <a:pt x="442" y="1872"/>
                  <a:pt x="442" y="1872"/>
                </a:cubicBezTo>
                <a:cubicBezTo>
                  <a:pt x="437" y="1873"/>
                  <a:pt x="433" y="1875"/>
                  <a:pt x="430" y="1878"/>
                </a:cubicBezTo>
                <a:cubicBezTo>
                  <a:pt x="97" y="1583"/>
                  <a:pt x="97" y="1583"/>
                  <a:pt x="97" y="1583"/>
                </a:cubicBezTo>
                <a:lnTo>
                  <a:pt x="334" y="1258"/>
                </a:lnTo>
                <a:close/>
                <a:moveTo>
                  <a:pt x="77" y="2025"/>
                </a:moveTo>
                <a:cubicBezTo>
                  <a:pt x="96" y="1587"/>
                  <a:pt x="96" y="1587"/>
                  <a:pt x="96" y="1587"/>
                </a:cubicBezTo>
                <a:cubicBezTo>
                  <a:pt x="427" y="1882"/>
                  <a:pt x="427" y="1882"/>
                  <a:pt x="427" y="1882"/>
                </a:cubicBezTo>
                <a:cubicBezTo>
                  <a:pt x="424" y="1886"/>
                  <a:pt x="423" y="1891"/>
                  <a:pt x="423" y="1896"/>
                </a:cubicBezTo>
                <a:cubicBezTo>
                  <a:pt x="423" y="1898"/>
                  <a:pt x="423" y="1900"/>
                  <a:pt x="423" y="1902"/>
                </a:cubicBezTo>
                <a:cubicBezTo>
                  <a:pt x="380" y="1918"/>
                  <a:pt x="380" y="1918"/>
                  <a:pt x="380" y="1918"/>
                </a:cubicBezTo>
                <a:cubicBezTo>
                  <a:pt x="376" y="1909"/>
                  <a:pt x="367" y="1903"/>
                  <a:pt x="357" y="1903"/>
                </a:cubicBezTo>
                <a:cubicBezTo>
                  <a:pt x="344" y="1903"/>
                  <a:pt x="333" y="1914"/>
                  <a:pt x="333" y="1928"/>
                </a:cubicBezTo>
                <a:cubicBezTo>
                  <a:pt x="333" y="1930"/>
                  <a:pt x="333" y="1932"/>
                  <a:pt x="333" y="1934"/>
                </a:cubicBezTo>
                <a:lnTo>
                  <a:pt x="77" y="2025"/>
                </a:lnTo>
                <a:close/>
                <a:moveTo>
                  <a:pt x="161" y="2507"/>
                </a:moveTo>
                <a:cubicBezTo>
                  <a:pt x="158" y="2504"/>
                  <a:pt x="155" y="2502"/>
                  <a:pt x="150" y="2501"/>
                </a:cubicBezTo>
                <a:cubicBezTo>
                  <a:pt x="349" y="1951"/>
                  <a:pt x="349" y="1951"/>
                  <a:pt x="349" y="1951"/>
                </a:cubicBezTo>
                <a:cubicBezTo>
                  <a:pt x="352" y="1952"/>
                  <a:pt x="354" y="1953"/>
                  <a:pt x="357" y="1953"/>
                </a:cubicBezTo>
                <a:cubicBezTo>
                  <a:pt x="361" y="1953"/>
                  <a:pt x="364" y="1952"/>
                  <a:pt x="367" y="1951"/>
                </a:cubicBezTo>
                <a:cubicBezTo>
                  <a:pt x="400" y="2008"/>
                  <a:pt x="400" y="2008"/>
                  <a:pt x="400" y="2008"/>
                </a:cubicBezTo>
                <a:cubicBezTo>
                  <a:pt x="394" y="2013"/>
                  <a:pt x="390" y="2020"/>
                  <a:pt x="390" y="2028"/>
                </a:cubicBezTo>
                <a:cubicBezTo>
                  <a:pt x="390" y="2041"/>
                  <a:pt x="401" y="2052"/>
                  <a:pt x="415" y="2052"/>
                </a:cubicBezTo>
                <a:cubicBezTo>
                  <a:pt x="418" y="2052"/>
                  <a:pt x="421" y="2051"/>
                  <a:pt x="424" y="2050"/>
                </a:cubicBezTo>
                <a:cubicBezTo>
                  <a:pt x="540" y="2254"/>
                  <a:pt x="540" y="2254"/>
                  <a:pt x="540" y="2254"/>
                </a:cubicBezTo>
                <a:cubicBezTo>
                  <a:pt x="529" y="2257"/>
                  <a:pt x="522" y="2267"/>
                  <a:pt x="522" y="2278"/>
                </a:cubicBezTo>
                <a:cubicBezTo>
                  <a:pt x="522" y="2282"/>
                  <a:pt x="523" y="2286"/>
                  <a:pt x="525" y="2290"/>
                </a:cubicBezTo>
                <a:cubicBezTo>
                  <a:pt x="344" y="2398"/>
                  <a:pt x="344" y="2398"/>
                  <a:pt x="344" y="2398"/>
                </a:cubicBezTo>
                <a:cubicBezTo>
                  <a:pt x="339" y="2392"/>
                  <a:pt x="332" y="2388"/>
                  <a:pt x="324" y="2388"/>
                </a:cubicBezTo>
                <a:cubicBezTo>
                  <a:pt x="311" y="2388"/>
                  <a:pt x="300" y="2399"/>
                  <a:pt x="300" y="2413"/>
                </a:cubicBezTo>
                <a:cubicBezTo>
                  <a:pt x="300" y="2417"/>
                  <a:pt x="301" y="2420"/>
                  <a:pt x="302" y="2423"/>
                </a:cubicBezTo>
                <a:lnTo>
                  <a:pt x="161" y="2507"/>
                </a:lnTo>
                <a:close/>
                <a:moveTo>
                  <a:pt x="526" y="2293"/>
                </a:moveTo>
                <a:cubicBezTo>
                  <a:pt x="531" y="2299"/>
                  <a:pt x="538" y="2303"/>
                  <a:pt x="546" y="2303"/>
                </a:cubicBezTo>
                <a:cubicBezTo>
                  <a:pt x="553" y="2303"/>
                  <a:pt x="559" y="2300"/>
                  <a:pt x="563" y="2296"/>
                </a:cubicBezTo>
                <a:cubicBezTo>
                  <a:pt x="672" y="2487"/>
                  <a:pt x="672" y="2487"/>
                  <a:pt x="672" y="2487"/>
                </a:cubicBezTo>
                <a:cubicBezTo>
                  <a:pt x="666" y="2491"/>
                  <a:pt x="661" y="2499"/>
                  <a:pt x="661" y="2507"/>
                </a:cubicBezTo>
                <a:cubicBezTo>
                  <a:pt x="661" y="2513"/>
                  <a:pt x="663" y="2518"/>
                  <a:pt x="666" y="2522"/>
                </a:cubicBezTo>
                <a:cubicBezTo>
                  <a:pt x="498" y="2666"/>
                  <a:pt x="498" y="2666"/>
                  <a:pt x="498" y="2666"/>
                </a:cubicBezTo>
                <a:cubicBezTo>
                  <a:pt x="494" y="2661"/>
                  <a:pt x="487" y="2658"/>
                  <a:pt x="480" y="2658"/>
                </a:cubicBezTo>
                <a:cubicBezTo>
                  <a:pt x="477" y="2658"/>
                  <a:pt x="474" y="2658"/>
                  <a:pt x="471" y="2659"/>
                </a:cubicBezTo>
                <a:cubicBezTo>
                  <a:pt x="340" y="2432"/>
                  <a:pt x="340" y="2432"/>
                  <a:pt x="340" y="2432"/>
                </a:cubicBezTo>
                <a:cubicBezTo>
                  <a:pt x="345" y="2428"/>
                  <a:pt x="349" y="2421"/>
                  <a:pt x="349" y="2413"/>
                </a:cubicBezTo>
                <a:cubicBezTo>
                  <a:pt x="349" y="2409"/>
                  <a:pt x="348" y="2404"/>
                  <a:pt x="346" y="2401"/>
                </a:cubicBezTo>
                <a:lnTo>
                  <a:pt x="526" y="2293"/>
                </a:lnTo>
                <a:close/>
                <a:moveTo>
                  <a:pt x="49" y="2851"/>
                </a:moveTo>
                <a:cubicBezTo>
                  <a:pt x="49" y="2845"/>
                  <a:pt x="46" y="2839"/>
                  <a:pt x="42" y="2835"/>
                </a:cubicBezTo>
                <a:cubicBezTo>
                  <a:pt x="316" y="2436"/>
                  <a:pt x="316" y="2436"/>
                  <a:pt x="316" y="2436"/>
                </a:cubicBezTo>
                <a:cubicBezTo>
                  <a:pt x="319" y="2437"/>
                  <a:pt x="321" y="2438"/>
                  <a:pt x="324" y="2438"/>
                </a:cubicBezTo>
                <a:cubicBezTo>
                  <a:pt x="329" y="2438"/>
                  <a:pt x="334" y="2436"/>
                  <a:pt x="338" y="2434"/>
                </a:cubicBezTo>
                <a:cubicBezTo>
                  <a:pt x="468" y="2661"/>
                  <a:pt x="468" y="2661"/>
                  <a:pt x="468" y="2661"/>
                </a:cubicBezTo>
                <a:cubicBezTo>
                  <a:pt x="461" y="2665"/>
                  <a:pt x="456" y="2673"/>
                  <a:pt x="456" y="2682"/>
                </a:cubicBezTo>
                <a:cubicBezTo>
                  <a:pt x="456" y="2685"/>
                  <a:pt x="456" y="2688"/>
                  <a:pt x="457" y="2690"/>
                </a:cubicBezTo>
                <a:lnTo>
                  <a:pt x="49" y="2851"/>
                </a:lnTo>
                <a:close/>
                <a:moveTo>
                  <a:pt x="912" y="3077"/>
                </a:moveTo>
                <a:cubicBezTo>
                  <a:pt x="906" y="3081"/>
                  <a:pt x="901" y="3087"/>
                  <a:pt x="900" y="3094"/>
                </a:cubicBezTo>
                <a:cubicBezTo>
                  <a:pt x="58" y="3065"/>
                  <a:pt x="58" y="3065"/>
                  <a:pt x="58" y="3065"/>
                </a:cubicBezTo>
                <a:cubicBezTo>
                  <a:pt x="59" y="3064"/>
                  <a:pt x="59" y="3063"/>
                  <a:pt x="59" y="3062"/>
                </a:cubicBezTo>
                <a:cubicBezTo>
                  <a:pt x="59" y="3057"/>
                  <a:pt x="57" y="3053"/>
                  <a:pt x="55" y="3049"/>
                </a:cubicBezTo>
                <a:cubicBezTo>
                  <a:pt x="463" y="2700"/>
                  <a:pt x="463" y="2700"/>
                  <a:pt x="463" y="2700"/>
                </a:cubicBezTo>
                <a:cubicBezTo>
                  <a:pt x="468" y="2704"/>
                  <a:pt x="474" y="2707"/>
                  <a:pt x="480" y="2707"/>
                </a:cubicBezTo>
                <a:cubicBezTo>
                  <a:pt x="494" y="2707"/>
                  <a:pt x="505" y="2696"/>
                  <a:pt x="505" y="2682"/>
                </a:cubicBezTo>
                <a:cubicBezTo>
                  <a:pt x="505" y="2677"/>
                  <a:pt x="503" y="2672"/>
                  <a:pt x="500" y="2668"/>
                </a:cubicBezTo>
                <a:cubicBezTo>
                  <a:pt x="668" y="2525"/>
                  <a:pt x="668" y="2525"/>
                  <a:pt x="668" y="2525"/>
                </a:cubicBezTo>
                <a:cubicBezTo>
                  <a:pt x="673" y="2529"/>
                  <a:pt x="679" y="2532"/>
                  <a:pt x="686" y="2532"/>
                </a:cubicBezTo>
                <a:cubicBezTo>
                  <a:pt x="688" y="2532"/>
                  <a:pt x="691" y="2532"/>
                  <a:pt x="693" y="2531"/>
                </a:cubicBezTo>
                <a:cubicBezTo>
                  <a:pt x="709" y="2572"/>
                  <a:pt x="745" y="2662"/>
                  <a:pt x="784" y="2759"/>
                </a:cubicBezTo>
                <a:cubicBezTo>
                  <a:pt x="779" y="2764"/>
                  <a:pt x="776" y="2770"/>
                  <a:pt x="776" y="2777"/>
                </a:cubicBezTo>
                <a:cubicBezTo>
                  <a:pt x="776" y="2791"/>
                  <a:pt x="787" y="2802"/>
                  <a:pt x="800" y="2802"/>
                </a:cubicBezTo>
                <a:cubicBezTo>
                  <a:pt x="800" y="2802"/>
                  <a:pt x="801" y="2802"/>
                  <a:pt x="801" y="2802"/>
                </a:cubicBezTo>
                <a:cubicBezTo>
                  <a:pt x="847" y="2917"/>
                  <a:pt x="893" y="3031"/>
                  <a:pt x="912" y="3077"/>
                </a:cubicBezTo>
                <a:close/>
                <a:moveTo>
                  <a:pt x="1593" y="3077"/>
                </a:moveTo>
                <a:cubicBezTo>
                  <a:pt x="1588" y="3082"/>
                  <a:pt x="1585" y="3088"/>
                  <a:pt x="1585" y="3096"/>
                </a:cubicBezTo>
                <a:cubicBezTo>
                  <a:pt x="1585" y="3102"/>
                  <a:pt x="1587" y="3108"/>
                  <a:pt x="1591" y="3113"/>
                </a:cubicBezTo>
                <a:cubicBezTo>
                  <a:pt x="1196" y="3338"/>
                  <a:pt x="1196" y="3338"/>
                  <a:pt x="1196" y="3338"/>
                </a:cubicBezTo>
                <a:cubicBezTo>
                  <a:pt x="1314" y="2827"/>
                  <a:pt x="1314" y="2827"/>
                  <a:pt x="1314" y="2827"/>
                </a:cubicBezTo>
                <a:cubicBezTo>
                  <a:pt x="1323" y="2826"/>
                  <a:pt x="1330" y="2822"/>
                  <a:pt x="1334" y="2815"/>
                </a:cubicBezTo>
                <a:lnTo>
                  <a:pt x="1593" y="3077"/>
                </a:lnTo>
                <a:close/>
                <a:moveTo>
                  <a:pt x="1336" y="2796"/>
                </a:moveTo>
                <a:cubicBezTo>
                  <a:pt x="1334" y="2786"/>
                  <a:pt x="1324" y="2778"/>
                  <a:pt x="1313" y="2778"/>
                </a:cubicBezTo>
                <a:cubicBezTo>
                  <a:pt x="1302" y="2778"/>
                  <a:pt x="1292" y="2785"/>
                  <a:pt x="1289" y="2795"/>
                </a:cubicBezTo>
                <a:cubicBezTo>
                  <a:pt x="825" y="2778"/>
                  <a:pt x="825" y="2778"/>
                  <a:pt x="825" y="2778"/>
                </a:cubicBezTo>
                <a:cubicBezTo>
                  <a:pt x="825" y="2778"/>
                  <a:pt x="825" y="2778"/>
                  <a:pt x="825" y="2777"/>
                </a:cubicBezTo>
                <a:cubicBezTo>
                  <a:pt x="825" y="2771"/>
                  <a:pt x="823" y="2766"/>
                  <a:pt x="819" y="2761"/>
                </a:cubicBezTo>
                <a:cubicBezTo>
                  <a:pt x="1430" y="2238"/>
                  <a:pt x="1430" y="2238"/>
                  <a:pt x="1430" y="2238"/>
                </a:cubicBezTo>
                <a:cubicBezTo>
                  <a:pt x="1433" y="2241"/>
                  <a:pt x="1438" y="2242"/>
                  <a:pt x="1443" y="2242"/>
                </a:cubicBezTo>
                <a:cubicBezTo>
                  <a:pt x="1446" y="2242"/>
                  <a:pt x="1450" y="2241"/>
                  <a:pt x="1453" y="2240"/>
                </a:cubicBezTo>
                <a:cubicBezTo>
                  <a:pt x="1470" y="2283"/>
                  <a:pt x="1515" y="2396"/>
                  <a:pt x="1560" y="2509"/>
                </a:cubicBezTo>
                <a:cubicBezTo>
                  <a:pt x="1559" y="2512"/>
                  <a:pt x="1558" y="2516"/>
                  <a:pt x="1558" y="2519"/>
                </a:cubicBezTo>
                <a:cubicBezTo>
                  <a:pt x="1558" y="2529"/>
                  <a:pt x="1565" y="2538"/>
                  <a:pt x="1574" y="2542"/>
                </a:cubicBezTo>
                <a:cubicBezTo>
                  <a:pt x="1612" y="2638"/>
                  <a:pt x="1650" y="2730"/>
                  <a:pt x="1669" y="2778"/>
                </a:cubicBezTo>
                <a:cubicBezTo>
                  <a:pt x="1659" y="2781"/>
                  <a:pt x="1652" y="2791"/>
                  <a:pt x="1652" y="2802"/>
                </a:cubicBezTo>
                <a:cubicBezTo>
                  <a:pt x="1652" y="2804"/>
                  <a:pt x="1652" y="2806"/>
                  <a:pt x="1653" y="2808"/>
                </a:cubicBezTo>
                <a:lnTo>
                  <a:pt x="1336" y="2796"/>
                </a:lnTo>
                <a:close/>
                <a:moveTo>
                  <a:pt x="2010" y="3027"/>
                </a:moveTo>
                <a:cubicBezTo>
                  <a:pt x="2006" y="3024"/>
                  <a:pt x="2001" y="3022"/>
                  <a:pt x="1995" y="3022"/>
                </a:cubicBezTo>
                <a:cubicBezTo>
                  <a:pt x="1990" y="3022"/>
                  <a:pt x="1986" y="3024"/>
                  <a:pt x="1982" y="3026"/>
                </a:cubicBezTo>
                <a:cubicBezTo>
                  <a:pt x="1697" y="2814"/>
                  <a:pt x="1697" y="2814"/>
                  <a:pt x="1697" y="2814"/>
                </a:cubicBezTo>
                <a:cubicBezTo>
                  <a:pt x="1700" y="2811"/>
                  <a:pt x="1701" y="2806"/>
                  <a:pt x="1701" y="2802"/>
                </a:cubicBezTo>
                <a:cubicBezTo>
                  <a:pt x="1701" y="2801"/>
                  <a:pt x="1701" y="2801"/>
                  <a:pt x="1701" y="2801"/>
                </a:cubicBezTo>
                <a:cubicBezTo>
                  <a:pt x="1841" y="2743"/>
                  <a:pt x="1841" y="2743"/>
                  <a:pt x="1841" y="2743"/>
                </a:cubicBezTo>
                <a:cubicBezTo>
                  <a:pt x="1845" y="2749"/>
                  <a:pt x="1853" y="2753"/>
                  <a:pt x="1861" y="2753"/>
                </a:cubicBezTo>
                <a:cubicBezTo>
                  <a:pt x="1875" y="2753"/>
                  <a:pt x="1886" y="2742"/>
                  <a:pt x="1886" y="2729"/>
                </a:cubicBezTo>
                <a:cubicBezTo>
                  <a:pt x="1886" y="2727"/>
                  <a:pt x="1885" y="2726"/>
                  <a:pt x="1885" y="2724"/>
                </a:cubicBezTo>
                <a:cubicBezTo>
                  <a:pt x="2247" y="2573"/>
                  <a:pt x="2247" y="2573"/>
                  <a:pt x="2247" y="2573"/>
                </a:cubicBezTo>
                <a:cubicBezTo>
                  <a:pt x="2250" y="2578"/>
                  <a:pt x="2254" y="2582"/>
                  <a:pt x="2259" y="2584"/>
                </a:cubicBezTo>
                <a:lnTo>
                  <a:pt x="2010" y="3027"/>
                </a:lnTo>
                <a:close/>
                <a:moveTo>
                  <a:pt x="2385" y="3008"/>
                </a:moveTo>
                <a:cubicBezTo>
                  <a:pt x="2281" y="2582"/>
                  <a:pt x="2281" y="2582"/>
                  <a:pt x="2281" y="2582"/>
                </a:cubicBezTo>
                <a:cubicBezTo>
                  <a:pt x="2284" y="2580"/>
                  <a:pt x="2287" y="2577"/>
                  <a:pt x="2289" y="2574"/>
                </a:cubicBezTo>
                <a:cubicBezTo>
                  <a:pt x="2774" y="2940"/>
                  <a:pt x="2774" y="2940"/>
                  <a:pt x="2774" y="2940"/>
                </a:cubicBezTo>
                <a:cubicBezTo>
                  <a:pt x="2403" y="3024"/>
                  <a:pt x="2403" y="3024"/>
                  <a:pt x="2403" y="3024"/>
                </a:cubicBezTo>
                <a:cubicBezTo>
                  <a:pt x="2400" y="3016"/>
                  <a:pt x="2393" y="3010"/>
                  <a:pt x="2385" y="3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" name="Freeform 252"/>
          <p:cNvSpPr>
            <a:spLocks noEditPoints="1"/>
          </p:cNvSpPr>
          <p:nvPr/>
        </p:nvSpPr>
        <p:spPr bwMode="auto">
          <a:xfrm rot="5400000">
            <a:off x="2353273" y="4987980"/>
            <a:ext cx="4875818" cy="5778681"/>
          </a:xfrm>
          <a:custGeom>
            <a:avLst/>
            <a:gdLst>
              <a:gd name="T0" fmla="*/ 2116 w 2822"/>
              <a:gd name="T1" fmla="*/ 1741 h 3345"/>
              <a:gd name="T2" fmla="*/ 2299 w 2822"/>
              <a:gd name="T3" fmla="*/ 914 h 3345"/>
              <a:gd name="T4" fmla="*/ 2329 w 2822"/>
              <a:gd name="T5" fmla="*/ 230 h 3345"/>
              <a:gd name="T6" fmla="*/ 800 w 2822"/>
              <a:gd name="T7" fmla="*/ 106 h 3345"/>
              <a:gd name="T8" fmla="*/ 239 w 2822"/>
              <a:gd name="T9" fmla="*/ 1105 h 3345"/>
              <a:gd name="T10" fmla="*/ 120 w 2822"/>
              <a:gd name="T11" fmla="*/ 2524 h 3345"/>
              <a:gd name="T12" fmla="*/ 34 w 2822"/>
              <a:gd name="T13" fmla="*/ 3086 h 3345"/>
              <a:gd name="T14" fmla="*/ 1634 w 2822"/>
              <a:gd name="T15" fmla="*/ 3096 h 3345"/>
              <a:gd name="T16" fmla="*/ 2278 w 2822"/>
              <a:gd name="T17" fmla="*/ 2583 h 3345"/>
              <a:gd name="T18" fmla="*/ 1984 w 2822"/>
              <a:gd name="T19" fmla="*/ 2276 h 3345"/>
              <a:gd name="T20" fmla="*/ 704 w 2822"/>
              <a:gd name="T21" fmla="*/ 2491 h 3345"/>
              <a:gd name="T22" fmla="*/ 382 w 2822"/>
              <a:gd name="T23" fmla="*/ 1928 h 3345"/>
              <a:gd name="T24" fmla="*/ 632 w 2822"/>
              <a:gd name="T25" fmla="*/ 1015 h 3345"/>
              <a:gd name="T26" fmla="*/ 2199 w 2822"/>
              <a:gd name="T27" fmla="*/ 1465 h 3345"/>
              <a:gd name="T28" fmla="*/ 1976 w 2822"/>
              <a:gd name="T29" fmla="*/ 2269 h 3345"/>
              <a:gd name="T30" fmla="*/ 564 w 2822"/>
              <a:gd name="T31" fmla="*/ 1513 h 3345"/>
              <a:gd name="T32" fmla="*/ 1301 w 2822"/>
              <a:gd name="T33" fmla="*/ 302 h 3345"/>
              <a:gd name="T34" fmla="*/ 1956 w 2822"/>
              <a:gd name="T35" fmla="*/ 990 h 3345"/>
              <a:gd name="T36" fmla="*/ 1971 w 2822"/>
              <a:gd name="T37" fmla="*/ 1033 h 3345"/>
              <a:gd name="T38" fmla="*/ 1165 w 2822"/>
              <a:gd name="T39" fmla="*/ 408 h 3345"/>
              <a:gd name="T40" fmla="*/ 1692 w 2822"/>
              <a:gd name="T41" fmla="*/ 1150 h 3345"/>
              <a:gd name="T42" fmla="*/ 1013 w 2822"/>
              <a:gd name="T43" fmla="*/ 619 h 3345"/>
              <a:gd name="T44" fmla="*/ 1192 w 2822"/>
              <a:gd name="T45" fmla="*/ 846 h 3345"/>
              <a:gd name="T46" fmla="*/ 567 w 2822"/>
              <a:gd name="T47" fmla="*/ 1512 h 3345"/>
              <a:gd name="T48" fmla="*/ 1551 w 2822"/>
              <a:gd name="T49" fmla="*/ 574 h 3345"/>
              <a:gd name="T50" fmla="*/ 544 w 2822"/>
              <a:gd name="T51" fmla="*/ 637 h 3345"/>
              <a:gd name="T52" fmla="*/ 1365 w 2822"/>
              <a:gd name="T53" fmla="*/ 1213 h 3345"/>
              <a:gd name="T54" fmla="*/ 1197 w 2822"/>
              <a:gd name="T55" fmla="*/ 2017 h 3345"/>
              <a:gd name="T56" fmla="*/ 1724 w 2822"/>
              <a:gd name="T57" fmla="*/ 1171 h 3345"/>
              <a:gd name="T58" fmla="*/ 762 w 2822"/>
              <a:gd name="T59" fmla="*/ 376 h 3345"/>
              <a:gd name="T60" fmla="*/ 679 w 2822"/>
              <a:gd name="T61" fmla="*/ 1139 h 3345"/>
              <a:gd name="T62" fmla="*/ 1454 w 2822"/>
              <a:gd name="T63" fmla="*/ 1542 h 3345"/>
              <a:gd name="T64" fmla="*/ 2131 w 2822"/>
              <a:gd name="T65" fmla="*/ 1078 h 3345"/>
              <a:gd name="T66" fmla="*/ 2129 w 2822"/>
              <a:gd name="T67" fmla="*/ 626 h 3345"/>
              <a:gd name="T68" fmla="*/ 2147 w 2822"/>
              <a:gd name="T69" fmla="*/ 585 h 3345"/>
              <a:gd name="T70" fmla="*/ 1981 w 2822"/>
              <a:gd name="T71" fmla="*/ 342 h 3345"/>
              <a:gd name="T72" fmla="*/ 972 w 2822"/>
              <a:gd name="T73" fmla="*/ 601 h 3345"/>
              <a:gd name="T74" fmla="*/ 566 w 2822"/>
              <a:gd name="T75" fmla="*/ 2293 h 3345"/>
              <a:gd name="T76" fmla="*/ 2021 w 2822"/>
              <a:gd name="T77" fmla="*/ 2292 h 3345"/>
              <a:gd name="T78" fmla="*/ 2278 w 2822"/>
              <a:gd name="T79" fmla="*/ 2539 h 3345"/>
              <a:gd name="T80" fmla="*/ 2817 w 2822"/>
              <a:gd name="T81" fmla="*/ 1782 h 3345"/>
              <a:gd name="T82" fmla="*/ 2101 w 2822"/>
              <a:gd name="T83" fmla="*/ 1746 h 3345"/>
              <a:gd name="T84" fmla="*/ 2078 w 2822"/>
              <a:gd name="T85" fmla="*/ 1713 h 3345"/>
              <a:gd name="T86" fmla="*/ 2109 w 2822"/>
              <a:gd name="T87" fmla="*/ 1185 h 3345"/>
              <a:gd name="T88" fmla="*/ 2283 w 2822"/>
              <a:gd name="T89" fmla="*/ 871 h 3345"/>
              <a:gd name="T90" fmla="*/ 2459 w 2822"/>
              <a:gd name="T91" fmla="*/ 682 h 3345"/>
              <a:gd name="T92" fmla="*/ 2385 w 2822"/>
              <a:gd name="T93" fmla="*/ 647 h 3345"/>
              <a:gd name="T94" fmla="*/ 2562 w 2822"/>
              <a:gd name="T95" fmla="*/ 12 h 3345"/>
              <a:gd name="T96" fmla="*/ 1326 w 2822"/>
              <a:gd name="T97" fmla="*/ 277 h 3345"/>
              <a:gd name="T98" fmla="*/ 797 w 2822"/>
              <a:gd name="T99" fmla="*/ 120 h 3345"/>
              <a:gd name="T100" fmla="*/ 175 w 2822"/>
              <a:gd name="T101" fmla="*/ 712 h 3345"/>
              <a:gd name="T102" fmla="*/ 450 w 2822"/>
              <a:gd name="T103" fmla="*/ 1133 h 3345"/>
              <a:gd name="T104" fmla="*/ 450 w 2822"/>
              <a:gd name="T105" fmla="*/ 1133 h 3345"/>
              <a:gd name="T106" fmla="*/ 77 w 2822"/>
              <a:gd name="T107" fmla="*/ 2025 h 3345"/>
              <a:gd name="T108" fmla="*/ 302 w 2822"/>
              <a:gd name="T109" fmla="*/ 2423 h 3345"/>
              <a:gd name="T110" fmla="*/ 42 w 2822"/>
              <a:gd name="T111" fmla="*/ 2835 h 3345"/>
              <a:gd name="T112" fmla="*/ 500 w 2822"/>
              <a:gd name="T113" fmla="*/ 2668 h 3345"/>
              <a:gd name="T114" fmla="*/ 1336 w 2822"/>
              <a:gd name="T115" fmla="*/ 2796 h 3345"/>
              <a:gd name="T116" fmla="*/ 2010 w 2822"/>
              <a:gd name="T117" fmla="*/ 3027 h 3345"/>
              <a:gd name="T118" fmla="*/ 2774 w 2822"/>
              <a:gd name="T119" fmla="*/ 2940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2" h="3345">
                <a:moveTo>
                  <a:pt x="2290" y="2571"/>
                </a:moveTo>
                <a:cubicBezTo>
                  <a:pt x="2292" y="2568"/>
                  <a:pt x="2292" y="2565"/>
                  <a:pt x="2292" y="2561"/>
                </a:cubicBezTo>
                <a:cubicBezTo>
                  <a:pt x="2292" y="2559"/>
                  <a:pt x="2292" y="2557"/>
                  <a:pt x="2292" y="2556"/>
                </a:cubicBezTo>
                <a:cubicBezTo>
                  <a:pt x="2701" y="2323"/>
                  <a:pt x="2701" y="2323"/>
                  <a:pt x="2701" y="2323"/>
                </a:cubicBezTo>
                <a:cubicBezTo>
                  <a:pt x="2423" y="2041"/>
                  <a:pt x="2423" y="2041"/>
                  <a:pt x="2423" y="2041"/>
                </a:cubicBezTo>
                <a:cubicBezTo>
                  <a:pt x="2426" y="2037"/>
                  <a:pt x="2428" y="2031"/>
                  <a:pt x="2428" y="2026"/>
                </a:cubicBezTo>
                <a:cubicBezTo>
                  <a:pt x="2428" y="2020"/>
                  <a:pt x="2426" y="2015"/>
                  <a:pt x="2423" y="2011"/>
                </a:cubicBezTo>
                <a:cubicBezTo>
                  <a:pt x="2822" y="1783"/>
                  <a:pt x="2822" y="1783"/>
                  <a:pt x="2822" y="1783"/>
                </a:cubicBezTo>
                <a:cubicBezTo>
                  <a:pt x="2540" y="1496"/>
                  <a:pt x="2540" y="1496"/>
                  <a:pt x="2540" y="1496"/>
                </a:cubicBezTo>
                <a:cubicBezTo>
                  <a:pt x="2547" y="1492"/>
                  <a:pt x="2551" y="1484"/>
                  <a:pt x="2551" y="1475"/>
                </a:cubicBezTo>
                <a:cubicBezTo>
                  <a:pt x="2551" y="1462"/>
                  <a:pt x="2540" y="1451"/>
                  <a:pt x="2527" y="1451"/>
                </a:cubicBezTo>
                <a:cubicBezTo>
                  <a:pt x="2513" y="1451"/>
                  <a:pt x="2502" y="1462"/>
                  <a:pt x="2502" y="1475"/>
                </a:cubicBezTo>
                <a:cubicBezTo>
                  <a:pt x="2502" y="1485"/>
                  <a:pt x="2508" y="1494"/>
                  <a:pt x="2516" y="1498"/>
                </a:cubicBezTo>
                <a:cubicBezTo>
                  <a:pt x="2399" y="2002"/>
                  <a:pt x="2399" y="2002"/>
                  <a:pt x="2399" y="2002"/>
                </a:cubicBezTo>
                <a:cubicBezTo>
                  <a:pt x="2392" y="2003"/>
                  <a:pt x="2387" y="2007"/>
                  <a:pt x="2383" y="2012"/>
                </a:cubicBezTo>
                <a:cubicBezTo>
                  <a:pt x="2116" y="1741"/>
                  <a:pt x="2116" y="1741"/>
                  <a:pt x="2116" y="1741"/>
                </a:cubicBezTo>
                <a:cubicBezTo>
                  <a:pt x="2122" y="1737"/>
                  <a:pt x="2126" y="1730"/>
                  <a:pt x="2126" y="1722"/>
                </a:cubicBezTo>
                <a:cubicBezTo>
                  <a:pt x="2126" y="1710"/>
                  <a:pt x="2118" y="1700"/>
                  <a:pt x="2107" y="1698"/>
                </a:cubicBezTo>
                <a:cubicBezTo>
                  <a:pt x="2197" y="1637"/>
                  <a:pt x="2197" y="1637"/>
                  <a:pt x="2197" y="1637"/>
                </a:cubicBezTo>
                <a:cubicBezTo>
                  <a:pt x="2205" y="1648"/>
                  <a:pt x="2218" y="1655"/>
                  <a:pt x="2233" y="1655"/>
                </a:cubicBezTo>
                <a:cubicBezTo>
                  <a:pt x="2258" y="1655"/>
                  <a:pt x="2278" y="1636"/>
                  <a:pt x="2278" y="1611"/>
                </a:cubicBezTo>
                <a:cubicBezTo>
                  <a:pt x="2278" y="1586"/>
                  <a:pt x="2258" y="1567"/>
                  <a:pt x="2233" y="1567"/>
                </a:cubicBezTo>
                <a:cubicBezTo>
                  <a:pt x="2230" y="1567"/>
                  <a:pt x="2226" y="1567"/>
                  <a:pt x="2223" y="1568"/>
                </a:cubicBezTo>
                <a:cubicBezTo>
                  <a:pt x="2207" y="1513"/>
                  <a:pt x="2207" y="1513"/>
                  <a:pt x="2207" y="1513"/>
                </a:cubicBezTo>
                <a:cubicBezTo>
                  <a:pt x="2217" y="1510"/>
                  <a:pt x="2224" y="1501"/>
                  <a:pt x="2224" y="1490"/>
                </a:cubicBezTo>
                <a:cubicBezTo>
                  <a:pt x="2224" y="1483"/>
                  <a:pt x="2221" y="1478"/>
                  <a:pt x="2217" y="1473"/>
                </a:cubicBezTo>
                <a:cubicBezTo>
                  <a:pt x="2463" y="1180"/>
                  <a:pt x="2463" y="1180"/>
                  <a:pt x="2463" y="1180"/>
                </a:cubicBezTo>
                <a:cubicBezTo>
                  <a:pt x="2467" y="1183"/>
                  <a:pt x="2471" y="1184"/>
                  <a:pt x="2476" y="1184"/>
                </a:cubicBezTo>
                <a:cubicBezTo>
                  <a:pt x="2490" y="1184"/>
                  <a:pt x="2501" y="1173"/>
                  <a:pt x="2501" y="1159"/>
                </a:cubicBezTo>
                <a:cubicBezTo>
                  <a:pt x="2501" y="1146"/>
                  <a:pt x="2490" y="1135"/>
                  <a:pt x="2476" y="1135"/>
                </a:cubicBezTo>
                <a:cubicBezTo>
                  <a:pt x="2471" y="1135"/>
                  <a:pt x="2467" y="1136"/>
                  <a:pt x="2463" y="1139"/>
                </a:cubicBezTo>
                <a:cubicBezTo>
                  <a:pt x="2299" y="914"/>
                  <a:pt x="2299" y="914"/>
                  <a:pt x="2299" y="914"/>
                </a:cubicBezTo>
                <a:cubicBezTo>
                  <a:pt x="2304" y="910"/>
                  <a:pt x="2307" y="903"/>
                  <a:pt x="2307" y="896"/>
                </a:cubicBezTo>
                <a:cubicBezTo>
                  <a:pt x="2307" y="889"/>
                  <a:pt x="2305" y="884"/>
                  <a:pt x="2301" y="879"/>
                </a:cubicBezTo>
                <a:cubicBezTo>
                  <a:pt x="2467" y="690"/>
                  <a:pt x="2467" y="690"/>
                  <a:pt x="2467" y="690"/>
                </a:cubicBezTo>
                <a:cubicBezTo>
                  <a:pt x="2471" y="692"/>
                  <a:pt x="2475" y="694"/>
                  <a:pt x="2480" y="694"/>
                </a:cubicBezTo>
                <a:cubicBezTo>
                  <a:pt x="2494" y="694"/>
                  <a:pt x="2505" y="683"/>
                  <a:pt x="2505" y="669"/>
                </a:cubicBezTo>
                <a:cubicBezTo>
                  <a:pt x="2505" y="656"/>
                  <a:pt x="2494" y="645"/>
                  <a:pt x="2480" y="645"/>
                </a:cubicBezTo>
                <a:cubicBezTo>
                  <a:pt x="2470" y="645"/>
                  <a:pt x="2461" y="651"/>
                  <a:pt x="2457" y="660"/>
                </a:cubicBezTo>
                <a:cubicBezTo>
                  <a:pt x="2392" y="648"/>
                  <a:pt x="2392" y="648"/>
                  <a:pt x="2392" y="648"/>
                </a:cubicBezTo>
                <a:cubicBezTo>
                  <a:pt x="2470" y="490"/>
                  <a:pt x="2470" y="490"/>
                  <a:pt x="2470" y="490"/>
                </a:cubicBezTo>
                <a:cubicBezTo>
                  <a:pt x="2473" y="491"/>
                  <a:pt x="2477" y="492"/>
                  <a:pt x="2480" y="492"/>
                </a:cubicBezTo>
                <a:cubicBezTo>
                  <a:pt x="2494" y="492"/>
                  <a:pt x="2505" y="481"/>
                  <a:pt x="2505" y="467"/>
                </a:cubicBezTo>
                <a:cubicBezTo>
                  <a:pt x="2505" y="458"/>
                  <a:pt x="2500" y="451"/>
                  <a:pt x="2493" y="446"/>
                </a:cubicBezTo>
                <a:cubicBezTo>
                  <a:pt x="2567" y="0"/>
                  <a:pt x="2567" y="0"/>
                  <a:pt x="2567" y="0"/>
                </a:cubicBezTo>
                <a:cubicBezTo>
                  <a:pt x="2375" y="217"/>
                  <a:pt x="2375" y="217"/>
                  <a:pt x="2375" y="217"/>
                </a:cubicBezTo>
                <a:cubicBezTo>
                  <a:pt x="2371" y="210"/>
                  <a:pt x="2363" y="205"/>
                  <a:pt x="2354" y="205"/>
                </a:cubicBezTo>
                <a:cubicBezTo>
                  <a:pt x="2340" y="205"/>
                  <a:pt x="2329" y="216"/>
                  <a:pt x="2329" y="230"/>
                </a:cubicBezTo>
                <a:cubicBezTo>
                  <a:pt x="2329" y="233"/>
                  <a:pt x="2330" y="236"/>
                  <a:pt x="2331" y="239"/>
                </a:cubicBezTo>
                <a:cubicBezTo>
                  <a:pt x="2066" y="327"/>
                  <a:pt x="2066" y="327"/>
                  <a:pt x="2066" y="327"/>
                </a:cubicBezTo>
                <a:cubicBezTo>
                  <a:pt x="2062" y="316"/>
                  <a:pt x="2053" y="307"/>
                  <a:pt x="2043" y="303"/>
                </a:cubicBezTo>
                <a:cubicBezTo>
                  <a:pt x="2145" y="92"/>
                  <a:pt x="2145" y="92"/>
                  <a:pt x="2145" y="92"/>
                </a:cubicBezTo>
                <a:cubicBezTo>
                  <a:pt x="2147" y="92"/>
                  <a:pt x="2148" y="93"/>
                  <a:pt x="2150" y="93"/>
                </a:cubicBezTo>
                <a:cubicBezTo>
                  <a:pt x="2163" y="93"/>
                  <a:pt x="2174" y="82"/>
                  <a:pt x="2174" y="68"/>
                </a:cubicBezTo>
                <a:cubicBezTo>
                  <a:pt x="2174" y="54"/>
                  <a:pt x="2163" y="43"/>
                  <a:pt x="2150" y="43"/>
                </a:cubicBezTo>
                <a:cubicBezTo>
                  <a:pt x="2136" y="43"/>
                  <a:pt x="2125" y="54"/>
                  <a:pt x="2125" y="68"/>
                </a:cubicBezTo>
                <a:cubicBezTo>
                  <a:pt x="2125" y="71"/>
                  <a:pt x="2126" y="73"/>
                  <a:pt x="2126" y="75"/>
                </a:cubicBezTo>
                <a:cubicBezTo>
                  <a:pt x="1324" y="270"/>
                  <a:pt x="1324" y="270"/>
                  <a:pt x="1324" y="270"/>
                </a:cubicBezTo>
                <a:cubicBezTo>
                  <a:pt x="1321" y="260"/>
                  <a:pt x="1312" y="253"/>
                  <a:pt x="1301" y="253"/>
                </a:cubicBezTo>
                <a:cubicBezTo>
                  <a:pt x="1291" y="253"/>
                  <a:pt x="1282" y="259"/>
                  <a:pt x="1278" y="268"/>
                </a:cubicBezTo>
                <a:cubicBezTo>
                  <a:pt x="804" y="107"/>
                  <a:pt x="804" y="107"/>
                  <a:pt x="804" y="107"/>
                </a:cubicBezTo>
                <a:cubicBezTo>
                  <a:pt x="805" y="105"/>
                  <a:pt x="805" y="105"/>
                  <a:pt x="805" y="105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0" y="106"/>
                  <a:pt x="800" y="106"/>
                  <a:pt x="800" y="106"/>
                </a:cubicBezTo>
                <a:cubicBezTo>
                  <a:pt x="800" y="107"/>
                  <a:pt x="800" y="107"/>
                  <a:pt x="800" y="107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64" y="280"/>
                  <a:pt x="355" y="275"/>
                  <a:pt x="346" y="275"/>
                </a:cubicBezTo>
                <a:cubicBezTo>
                  <a:pt x="332" y="275"/>
                  <a:pt x="321" y="286"/>
                  <a:pt x="321" y="299"/>
                </a:cubicBezTo>
                <a:cubicBezTo>
                  <a:pt x="321" y="309"/>
                  <a:pt x="327" y="317"/>
                  <a:pt x="335" y="321"/>
                </a:cubicBezTo>
                <a:cubicBezTo>
                  <a:pt x="171" y="713"/>
                  <a:pt x="171" y="713"/>
                  <a:pt x="171" y="713"/>
                </a:cubicBezTo>
                <a:cubicBezTo>
                  <a:pt x="167" y="714"/>
                  <a:pt x="167" y="714"/>
                  <a:pt x="167" y="714"/>
                </a:cubicBezTo>
                <a:cubicBezTo>
                  <a:pt x="170" y="716"/>
                  <a:pt x="170" y="716"/>
                  <a:pt x="170" y="716"/>
                </a:cubicBezTo>
                <a:cubicBezTo>
                  <a:pt x="170" y="717"/>
                  <a:pt x="170" y="717"/>
                  <a:pt x="170" y="717"/>
                </a:cubicBezTo>
                <a:cubicBezTo>
                  <a:pt x="172" y="716"/>
                  <a:pt x="172" y="716"/>
                  <a:pt x="172" y="716"/>
                </a:cubicBezTo>
                <a:cubicBezTo>
                  <a:pt x="550" y="857"/>
                  <a:pt x="550" y="857"/>
                  <a:pt x="550" y="857"/>
                </a:cubicBezTo>
                <a:cubicBezTo>
                  <a:pt x="549" y="860"/>
                  <a:pt x="549" y="862"/>
                  <a:pt x="549" y="864"/>
                </a:cubicBezTo>
                <a:cubicBezTo>
                  <a:pt x="549" y="871"/>
                  <a:pt x="552" y="878"/>
                  <a:pt x="557" y="882"/>
                </a:cubicBezTo>
                <a:cubicBezTo>
                  <a:pt x="241" y="1104"/>
                  <a:pt x="241" y="1104"/>
                  <a:pt x="241" y="1104"/>
                </a:cubicBezTo>
                <a:cubicBezTo>
                  <a:pt x="238" y="1103"/>
                  <a:pt x="238" y="1103"/>
                  <a:pt x="238" y="1103"/>
                </a:cubicBezTo>
                <a:cubicBezTo>
                  <a:pt x="239" y="1105"/>
                  <a:pt x="239" y="1105"/>
                  <a:pt x="239" y="1105"/>
                </a:cubicBezTo>
                <a:cubicBezTo>
                  <a:pt x="237" y="1107"/>
                  <a:pt x="237" y="1107"/>
                  <a:pt x="237" y="1107"/>
                </a:cubicBezTo>
                <a:cubicBezTo>
                  <a:pt x="241" y="1107"/>
                  <a:pt x="241" y="1107"/>
                  <a:pt x="241" y="1107"/>
                </a:cubicBezTo>
                <a:cubicBezTo>
                  <a:pt x="330" y="1222"/>
                  <a:pt x="330" y="1222"/>
                  <a:pt x="330" y="1222"/>
                </a:cubicBezTo>
                <a:cubicBezTo>
                  <a:pt x="326" y="1226"/>
                  <a:pt x="324" y="1232"/>
                  <a:pt x="324" y="1239"/>
                </a:cubicBezTo>
                <a:cubicBezTo>
                  <a:pt x="324" y="1245"/>
                  <a:pt x="326" y="1252"/>
                  <a:pt x="331" y="1256"/>
                </a:cubicBezTo>
                <a:cubicBezTo>
                  <a:pt x="95" y="1581"/>
                  <a:pt x="95" y="1581"/>
                  <a:pt x="95" y="1581"/>
                </a:cubicBezTo>
                <a:cubicBezTo>
                  <a:pt x="93" y="1580"/>
                  <a:pt x="93" y="1580"/>
                  <a:pt x="93" y="1580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4"/>
                  <a:pt x="93" y="1584"/>
                  <a:pt x="93" y="1584"/>
                </a:cubicBezTo>
                <a:cubicBezTo>
                  <a:pt x="73" y="2030"/>
                  <a:pt x="73" y="2030"/>
                  <a:pt x="73" y="2030"/>
                </a:cubicBezTo>
                <a:cubicBezTo>
                  <a:pt x="335" y="1937"/>
                  <a:pt x="335" y="1937"/>
                  <a:pt x="335" y="1937"/>
                </a:cubicBezTo>
                <a:cubicBezTo>
                  <a:pt x="337" y="1943"/>
                  <a:pt x="341" y="1947"/>
                  <a:pt x="346" y="1950"/>
                </a:cubicBezTo>
                <a:cubicBezTo>
                  <a:pt x="147" y="2500"/>
                  <a:pt x="147" y="2500"/>
                  <a:pt x="147" y="2500"/>
                </a:cubicBezTo>
                <a:cubicBezTo>
                  <a:pt x="146" y="2500"/>
                  <a:pt x="145" y="2500"/>
                  <a:pt x="144" y="2500"/>
                </a:cubicBezTo>
                <a:cubicBezTo>
                  <a:pt x="131" y="2500"/>
                  <a:pt x="120" y="2511"/>
                  <a:pt x="120" y="2524"/>
                </a:cubicBezTo>
                <a:cubicBezTo>
                  <a:pt x="120" y="2538"/>
                  <a:pt x="131" y="2549"/>
                  <a:pt x="144" y="2549"/>
                </a:cubicBezTo>
                <a:cubicBezTo>
                  <a:pt x="158" y="2549"/>
                  <a:pt x="169" y="2538"/>
                  <a:pt x="169" y="2524"/>
                </a:cubicBezTo>
                <a:cubicBezTo>
                  <a:pt x="169" y="2519"/>
                  <a:pt x="167" y="2513"/>
                  <a:pt x="164" y="2509"/>
                </a:cubicBezTo>
                <a:cubicBezTo>
                  <a:pt x="303" y="2426"/>
                  <a:pt x="303" y="2426"/>
                  <a:pt x="303" y="2426"/>
                </a:cubicBezTo>
                <a:cubicBezTo>
                  <a:pt x="306" y="2429"/>
                  <a:pt x="309" y="2432"/>
                  <a:pt x="312" y="2435"/>
                </a:cubicBezTo>
                <a:cubicBezTo>
                  <a:pt x="42" y="2834"/>
                  <a:pt x="42" y="2834"/>
                  <a:pt x="42" y="2834"/>
                </a:cubicBezTo>
                <a:cubicBezTo>
                  <a:pt x="37" y="2830"/>
                  <a:pt x="31" y="2827"/>
                  <a:pt x="24" y="2827"/>
                </a:cubicBezTo>
                <a:cubicBezTo>
                  <a:pt x="11" y="2827"/>
                  <a:pt x="0" y="2838"/>
                  <a:pt x="0" y="2852"/>
                </a:cubicBezTo>
                <a:cubicBezTo>
                  <a:pt x="0" y="2865"/>
                  <a:pt x="11" y="2876"/>
                  <a:pt x="24" y="2876"/>
                </a:cubicBezTo>
                <a:cubicBezTo>
                  <a:pt x="37" y="2876"/>
                  <a:pt x="47" y="2867"/>
                  <a:pt x="49" y="2855"/>
                </a:cubicBezTo>
                <a:cubicBezTo>
                  <a:pt x="458" y="2692"/>
                  <a:pt x="458" y="2692"/>
                  <a:pt x="458" y="2692"/>
                </a:cubicBezTo>
                <a:cubicBezTo>
                  <a:pt x="459" y="2694"/>
                  <a:pt x="460" y="2696"/>
                  <a:pt x="461" y="2698"/>
                </a:cubicBezTo>
                <a:cubicBezTo>
                  <a:pt x="53" y="3046"/>
                  <a:pt x="53" y="3046"/>
                  <a:pt x="53" y="3046"/>
                </a:cubicBezTo>
                <a:cubicBezTo>
                  <a:pt x="49" y="3041"/>
                  <a:pt x="42" y="3037"/>
                  <a:pt x="34" y="3037"/>
                </a:cubicBezTo>
                <a:cubicBezTo>
                  <a:pt x="21" y="3037"/>
                  <a:pt x="10" y="3048"/>
                  <a:pt x="10" y="3062"/>
                </a:cubicBezTo>
                <a:cubicBezTo>
                  <a:pt x="10" y="3075"/>
                  <a:pt x="21" y="3086"/>
                  <a:pt x="34" y="3086"/>
                </a:cubicBezTo>
                <a:cubicBezTo>
                  <a:pt x="45" y="3086"/>
                  <a:pt x="55" y="3079"/>
                  <a:pt x="58" y="3068"/>
                </a:cubicBezTo>
                <a:cubicBezTo>
                  <a:pt x="899" y="3098"/>
                  <a:pt x="899" y="3098"/>
                  <a:pt x="899" y="3098"/>
                </a:cubicBezTo>
                <a:cubicBezTo>
                  <a:pt x="899" y="3098"/>
                  <a:pt x="899" y="3098"/>
                  <a:pt x="899" y="3099"/>
                </a:cubicBezTo>
                <a:cubicBezTo>
                  <a:pt x="899" y="3112"/>
                  <a:pt x="910" y="3123"/>
                  <a:pt x="924" y="3123"/>
                </a:cubicBezTo>
                <a:cubicBezTo>
                  <a:pt x="938" y="3123"/>
                  <a:pt x="949" y="3112"/>
                  <a:pt x="949" y="3099"/>
                </a:cubicBezTo>
                <a:cubicBezTo>
                  <a:pt x="949" y="3085"/>
                  <a:pt x="938" y="3074"/>
                  <a:pt x="924" y="3074"/>
                </a:cubicBezTo>
                <a:cubicBezTo>
                  <a:pt x="921" y="3074"/>
                  <a:pt x="918" y="3075"/>
                  <a:pt x="915" y="3076"/>
                </a:cubicBezTo>
                <a:cubicBezTo>
                  <a:pt x="896" y="3030"/>
                  <a:pt x="850" y="2916"/>
                  <a:pt x="804" y="2801"/>
                </a:cubicBezTo>
                <a:cubicBezTo>
                  <a:pt x="814" y="2800"/>
                  <a:pt x="823" y="2792"/>
                  <a:pt x="824" y="2782"/>
                </a:cubicBezTo>
                <a:cubicBezTo>
                  <a:pt x="1288" y="2798"/>
                  <a:pt x="1288" y="2798"/>
                  <a:pt x="1288" y="2798"/>
                </a:cubicBezTo>
                <a:cubicBezTo>
                  <a:pt x="1288" y="2800"/>
                  <a:pt x="1288" y="2801"/>
                  <a:pt x="1288" y="2802"/>
                </a:cubicBezTo>
                <a:cubicBezTo>
                  <a:pt x="1288" y="2816"/>
                  <a:pt x="1298" y="2826"/>
                  <a:pt x="1311" y="2827"/>
                </a:cubicBezTo>
                <a:cubicBezTo>
                  <a:pt x="1191" y="3345"/>
                  <a:pt x="1191" y="3345"/>
                  <a:pt x="1191" y="3345"/>
                </a:cubicBezTo>
                <a:cubicBezTo>
                  <a:pt x="1594" y="3115"/>
                  <a:pt x="1594" y="3115"/>
                  <a:pt x="1594" y="3115"/>
                </a:cubicBezTo>
                <a:cubicBezTo>
                  <a:pt x="1598" y="3118"/>
                  <a:pt x="1603" y="3120"/>
                  <a:pt x="1609" y="3120"/>
                </a:cubicBezTo>
                <a:cubicBezTo>
                  <a:pt x="1623" y="3120"/>
                  <a:pt x="1634" y="3109"/>
                  <a:pt x="1634" y="3096"/>
                </a:cubicBezTo>
                <a:cubicBezTo>
                  <a:pt x="1634" y="3082"/>
                  <a:pt x="1623" y="3071"/>
                  <a:pt x="1609" y="3071"/>
                </a:cubicBezTo>
                <a:cubicBezTo>
                  <a:pt x="1604" y="3071"/>
                  <a:pt x="1599" y="3073"/>
                  <a:pt x="1595" y="3075"/>
                </a:cubicBezTo>
                <a:cubicBezTo>
                  <a:pt x="1335" y="2811"/>
                  <a:pt x="1335" y="2811"/>
                  <a:pt x="1335" y="2811"/>
                </a:cubicBezTo>
                <a:cubicBezTo>
                  <a:pt x="1337" y="2809"/>
                  <a:pt x="1337" y="2806"/>
                  <a:pt x="1337" y="2802"/>
                </a:cubicBezTo>
                <a:cubicBezTo>
                  <a:pt x="1337" y="2802"/>
                  <a:pt x="1337" y="2801"/>
                  <a:pt x="1337" y="2800"/>
                </a:cubicBezTo>
                <a:cubicBezTo>
                  <a:pt x="1654" y="2811"/>
                  <a:pt x="1654" y="2811"/>
                  <a:pt x="1654" y="2811"/>
                </a:cubicBezTo>
                <a:cubicBezTo>
                  <a:pt x="1657" y="2820"/>
                  <a:pt x="1666" y="2826"/>
                  <a:pt x="1676" y="2826"/>
                </a:cubicBezTo>
                <a:cubicBezTo>
                  <a:pt x="1684" y="2826"/>
                  <a:pt x="1691" y="2823"/>
                  <a:pt x="1695" y="2817"/>
                </a:cubicBezTo>
                <a:cubicBezTo>
                  <a:pt x="1979" y="3028"/>
                  <a:pt x="1979" y="3028"/>
                  <a:pt x="1979" y="3028"/>
                </a:cubicBezTo>
                <a:cubicBezTo>
                  <a:pt x="1974" y="3033"/>
                  <a:pt x="1971" y="3039"/>
                  <a:pt x="1971" y="3047"/>
                </a:cubicBezTo>
                <a:cubicBezTo>
                  <a:pt x="1971" y="3060"/>
                  <a:pt x="1982" y="3071"/>
                  <a:pt x="1995" y="3071"/>
                </a:cubicBezTo>
                <a:cubicBezTo>
                  <a:pt x="2009" y="3071"/>
                  <a:pt x="2020" y="3060"/>
                  <a:pt x="2020" y="3047"/>
                </a:cubicBezTo>
                <a:cubicBezTo>
                  <a:pt x="2020" y="3040"/>
                  <a:pt x="2017" y="3034"/>
                  <a:pt x="2013" y="3029"/>
                </a:cubicBezTo>
                <a:cubicBezTo>
                  <a:pt x="2263" y="2585"/>
                  <a:pt x="2263" y="2585"/>
                  <a:pt x="2263" y="2585"/>
                </a:cubicBezTo>
                <a:cubicBezTo>
                  <a:pt x="2264" y="2585"/>
                  <a:pt x="2266" y="2586"/>
                  <a:pt x="2268" y="2586"/>
                </a:cubicBezTo>
                <a:cubicBezTo>
                  <a:pt x="2272" y="2586"/>
                  <a:pt x="2275" y="2585"/>
                  <a:pt x="2278" y="2583"/>
                </a:cubicBezTo>
                <a:cubicBezTo>
                  <a:pt x="2381" y="3007"/>
                  <a:pt x="2381" y="3007"/>
                  <a:pt x="2381" y="3007"/>
                </a:cubicBezTo>
                <a:cubicBezTo>
                  <a:pt x="2380" y="3007"/>
                  <a:pt x="2380" y="3007"/>
                  <a:pt x="2379" y="3007"/>
                </a:cubicBezTo>
                <a:cubicBezTo>
                  <a:pt x="2365" y="3007"/>
                  <a:pt x="2354" y="3018"/>
                  <a:pt x="2354" y="3031"/>
                </a:cubicBezTo>
                <a:cubicBezTo>
                  <a:pt x="2354" y="3045"/>
                  <a:pt x="2365" y="3056"/>
                  <a:pt x="2379" y="3056"/>
                </a:cubicBezTo>
                <a:cubicBezTo>
                  <a:pt x="2393" y="3056"/>
                  <a:pt x="2404" y="3045"/>
                  <a:pt x="2404" y="3031"/>
                </a:cubicBezTo>
                <a:cubicBezTo>
                  <a:pt x="2404" y="3030"/>
                  <a:pt x="2403" y="3029"/>
                  <a:pt x="2403" y="3028"/>
                </a:cubicBezTo>
                <a:cubicBezTo>
                  <a:pt x="2781" y="2942"/>
                  <a:pt x="2781" y="2942"/>
                  <a:pt x="2781" y="2942"/>
                </a:cubicBezTo>
                <a:lnTo>
                  <a:pt x="2290" y="2571"/>
                </a:lnTo>
                <a:close/>
                <a:moveTo>
                  <a:pt x="1676" y="2777"/>
                </a:moveTo>
                <a:cubicBezTo>
                  <a:pt x="1675" y="2777"/>
                  <a:pt x="1674" y="2777"/>
                  <a:pt x="1672" y="2777"/>
                </a:cubicBezTo>
                <a:cubicBezTo>
                  <a:pt x="1653" y="2730"/>
                  <a:pt x="1616" y="2639"/>
                  <a:pt x="1578" y="2543"/>
                </a:cubicBezTo>
                <a:cubicBezTo>
                  <a:pt x="1579" y="2543"/>
                  <a:pt x="1581" y="2544"/>
                  <a:pt x="1583" y="2544"/>
                </a:cubicBezTo>
                <a:cubicBezTo>
                  <a:pt x="1596" y="2544"/>
                  <a:pt x="1607" y="2533"/>
                  <a:pt x="1607" y="2519"/>
                </a:cubicBezTo>
                <a:cubicBezTo>
                  <a:pt x="1607" y="2513"/>
                  <a:pt x="1605" y="2508"/>
                  <a:pt x="1602" y="2504"/>
                </a:cubicBezTo>
                <a:cubicBezTo>
                  <a:pt x="1983" y="2276"/>
                  <a:pt x="1983" y="2276"/>
                  <a:pt x="1983" y="2276"/>
                </a:cubicBezTo>
                <a:cubicBezTo>
                  <a:pt x="1984" y="2276"/>
                  <a:pt x="1984" y="2276"/>
                  <a:pt x="1984" y="2276"/>
                </a:cubicBezTo>
                <a:cubicBezTo>
                  <a:pt x="1982" y="2273"/>
                  <a:pt x="1982" y="2273"/>
                  <a:pt x="1982" y="2273"/>
                </a:cubicBezTo>
                <a:cubicBezTo>
                  <a:pt x="1996" y="2265"/>
                  <a:pt x="1996" y="2265"/>
                  <a:pt x="1996" y="2265"/>
                </a:cubicBezTo>
                <a:cubicBezTo>
                  <a:pt x="1996" y="2266"/>
                  <a:pt x="1995" y="2267"/>
                  <a:pt x="1995" y="2268"/>
                </a:cubicBezTo>
                <a:cubicBezTo>
                  <a:pt x="1995" y="2280"/>
                  <a:pt x="2005" y="2291"/>
                  <a:pt x="2018" y="2292"/>
                </a:cubicBezTo>
                <a:cubicBezTo>
                  <a:pt x="1868" y="2705"/>
                  <a:pt x="1868" y="2705"/>
                  <a:pt x="1868" y="2705"/>
                </a:cubicBezTo>
                <a:cubicBezTo>
                  <a:pt x="1866" y="2705"/>
                  <a:pt x="1864" y="2704"/>
                  <a:pt x="1861" y="2704"/>
                </a:cubicBezTo>
                <a:cubicBezTo>
                  <a:pt x="1847" y="2704"/>
                  <a:pt x="1836" y="2715"/>
                  <a:pt x="1836" y="2729"/>
                </a:cubicBezTo>
                <a:cubicBezTo>
                  <a:pt x="1836" y="2733"/>
                  <a:pt x="1837" y="2736"/>
                  <a:pt x="1839" y="2740"/>
                </a:cubicBezTo>
                <a:cubicBezTo>
                  <a:pt x="1701" y="2798"/>
                  <a:pt x="1701" y="2798"/>
                  <a:pt x="1701" y="2798"/>
                </a:cubicBezTo>
                <a:cubicBezTo>
                  <a:pt x="1699" y="2786"/>
                  <a:pt x="1689" y="2777"/>
                  <a:pt x="1676" y="2777"/>
                </a:cubicBezTo>
                <a:close/>
                <a:moveTo>
                  <a:pt x="817" y="2759"/>
                </a:moveTo>
                <a:cubicBezTo>
                  <a:pt x="812" y="2755"/>
                  <a:pt x="807" y="2753"/>
                  <a:pt x="800" y="2753"/>
                </a:cubicBezTo>
                <a:cubicBezTo>
                  <a:pt x="795" y="2753"/>
                  <a:pt x="790" y="2754"/>
                  <a:pt x="786" y="2757"/>
                </a:cubicBezTo>
                <a:cubicBezTo>
                  <a:pt x="748" y="2661"/>
                  <a:pt x="712" y="2571"/>
                  <a:pt x="696" y="2530"/>
                </a:cubicBezTo>
                <a:cubicBezTo>
                  <a:pt x="704" y="2526"/>
                  <a:pt x="710" y="2517"/>
                  <a:pt x="710" y="2507"/>
                </a:cubicBezTo>
                <a:cubicBezTo>
                  <a:pt x="710" y="2501"/>
                  <a:pt x="708" y="2495"/>
                  <a:pt x="704" y="2491"/>
                </a:cubicBezTo>
                <a:cubicBezTo>
                  <a:pt x="1124" y="2064"/>
                  <a:pt x="1124" y="2064"/>
                  <a:pt x="1124" y="2064"/>
                </a:cubicBezTo>
                <a:cubicBezTo>
                  <a:pt x="1132" y="2072"/>
                  <a:pt x="1143" y="2076"/>
                  <a:pt x="1155" y="2076"/>
                </a:cubicBezTo>
                <a:cubicBezTo>
                  <a:pt x="1172" y="2076"/>
                  <a:pt x="1186" y="2067"/>
                  <a:pt x="1194" y="2053"/>
                </a:cubicBezTo>
                <a:cubicBezTo>
                  <a:pt x="1423" y="2203"/>
                  <a:pt x="1423" y="2203"/>
                  <a:pt x="1423" y="2203"/>
                </a:cubicBezTo>
                <a:cubicBezTo>
                  <a:pt x="1420" y="2207"/>
                  <a:pt x="1418" y="2212"/>
                  <a:pt x="1418" y="2218"/>
                </a:cubicBezTo>
                <a:cubicBezTo>
                  <a:pt x="1418" y="2225"/>
                  <a:pt x="1422" y="2232"/>
                  <a:pt x="1427" y="2237"/>
                </a:cubicBezTo>
                <a:lnTo>
                  <a:pt x="817" y="2759"/>
                </a:lnTo>
                <a:close/>
                <a:moveTo>
                  <a:pt x="382" y="1928"/>
                </a:moveTo>
                <a:cubicBezTo>
                  <a:pt x="382" y="1925"/>
                  <a:pt x="381" y="1923"/>
                  <a:pt x="381" y="1921"/>
                </a:cubicBezTo>
                <a:cubicBezTo>
                  <a:pt x="425" y="1905"/>
                  <a:pt x="425" y="1905"/>
                  <a:pt x="425" y="1905"/>
                </a:cubicBezTo>
                <a:cubicBezTo>
                  <a:pt x="427" y="1912"/>
                  <a:pt x="433" y="1917"/>
                  <a:pt x="439" y="1919"/>
                </a:cubicBezTo>
                <a:cubicBezTo>
                  <a:pt x="420" y="2003"/>
                  <a:pt x="420" y="2003"/>
                  <a:pt x="420" y="2003"/>
                </a:cubicBezTo>
                <a:cubicBezTo>
                  <a:pt x="418" y="2003"/>
                  <a:pt x="417" y="2003"/>
                  <a:pt x="415" y="2003"/>
                </a:cubicBezTo>
                <a:cubicBezTo>
                  <a:pt x="410" y="2003"/>
                  <a:pt x="406" y="2004"/>
                  <a:pt x="403" y="2006"/>
                </a:cubicBezTo>
                <a:cubicBezTo>
                  <a:pt x="370" y="1949"/>
                  <a:pt x="370" y="1949"/>
                  <a:pt x="370" y="1949"/>
                </a:cubicBezTo>
                <a:cubicBezTo>
                  <a:pt x="377" y="1945"/>
                  <a:pt x="382" y="1937"/>
                  <a:pt x="382" y="1928"/>
                </a:cubicBezTo>
                <a:close/>
                <a:moveTo>
                  <a:pt x="360" y="1260"/>
                </a:moveTo>
                <a:cubicBezTo>
                  <a:pt x="507" y="1447"/>
                  <a:pt x="507" y="1447"/>
                  <a:pt x="507" y="1447"/>
                </a:cubicBezTo>
                <a:cubicBezTo>
                  <a:pt x="501" y="1455"/>
                  <a:pt x="497" y="1465"/>
                  <a:pt x="497" y="1475"/>
                </a:cubicBezTo>
                <a:cubicBezTo>
                  <a:pt x="497" y="1497"/>
                  <a:pt x="512" y="1515"/>
                  <a:pt x="532" y="1519"/>
                </a:cubicBezTo>
                <a:cubicBezTo>
                  <a:pt x="450" y="1872"/>
                  <a:pt x="450" y="1872"/>
                  <a:pt x="450" y="1872"/>
                </a:cubicBezTo>
                <a:cubicBezTo>
                  <a:pt x="449" y="1872"/>
                  <a:pt x="448" y="1871"/>
                  <a:pt x="447" y="1871"/>
                </a:cubicBezTo>
                <a:cubicBezTo>
                  <a:pt x="447" y="1871"/>
                  <a:pt x="446" y="1871"/>
                  <a:pt x="445" y="1872"/>
                </a:cubicBezTo>
                <a:cubicBezTo>
                  <a:pt x="351" y="1263"/>
                  <a:pt x="351" y="1263"/>
                  <a:pt x="351" y="1263"/>
                </a:cubicBezTo>
                <a:cubicBezTo>
                  <a:pt x="354" y="1263"/>
                  <a:pt x="358" y="1261"/>
                  <a:pt x="360" y="1260"/>
                </a:cubicBezTo>
                <a:close/>
                <a:moveTo>
                  <a:pt x="499" y="1136"/>
                </a:moveTo>
                <a:cubicBezTo>
                  <a:pt x="499" y="1136"/>
                  <a:pt x="499" y="1135"/>
                  <a:pt x="499" y="1135"/>
                </a:cubicBezTo>
                <a:cubicBezTo>
                  <a:pt x="499" y="1125"/>
                  <a:pt x="493" y="1116"/>
                  <a:pt x="485" y="1112"/>
                </a:cubicBezTo>
                <a:cubicBezTo>
                  <a:pt x="570" y="889"/>
                  <a:pt x="570" y="889"/>
                  <a:pt x="570" y="889"/>
                </a:cubicBezTo>
                <a:cubicBezTo>
                  <a:pt x="571" y="889"/>
                  <a:pt x="572" y="889"/>
                  <a:pt x="574" y="889"/>
                </a:cubicBezTo>
                <a:cubicBezTo>
                  <a:pt x="578" y="889"/>
                  <a:pt x="582" y="888"/>
                  <a:pt x="586" y="885"/>
                </a:cubicBezTo>
                <a:cubicBezTo>
                  <a:pt x="632" y="1015"/>
                  <a:pt x="632" y="1015"/>
                  <a:pt x="632" y="1015"/>
                </a:cubicBezTo>
                <a:cubicBezTo>
                  <a:pt x="676" y="1140"/>
                  <a:pt x="676" y="1140"/>
                  <a:pt x="676" y="1140"/>
                </a:cubicBezTo>
                <a:cubicBezTo>
                  <a:pt x="669" y="1143"/>
                  <a:pt x="664" y="1149"/>
                  <a:pt x="662" y="1157"/>
                </a:cubicBezTo>
                <a:cubicBezTo>
                  <a:pt x="575" y="1146"/>
                  <a:pt x="575" y="1146"/>
                  <a:pt x="575" y="1146"/>
                </a:cubicBezTo>
                <a:lnTo>
                  <a:pt x="499" y="1136"/>
                </a:lnTo>
                <a:close/>
                <a:moveTo>
                  <a:pt x="2354" y="254"/>
                </a:moveTo>
                <a:cubicBezTo>
                  <a:pt x="2357" y="254"/>
                  <a:pt x="2360" y="253"/>
                  <a:pt x="2363" y="252"/>
                </a:cubicBezTo>
                <a:cubicBezTo>
                  <a:pt x="2476" y="443"/>
                  <a:pt x="2476" y="443"/>
                  <a:pt x="2476" y="443"/>
                </a:cubicBezTo>
                <a:cubicBezTo>
                  <a:pt x="2464" y="445"/>
                  <a:pt x="2456" y="455"/>
                  <a:pt x="2456" y="467"/>
                </a:cubicBezTo>
                <a:cubicBezTo>
                  <a:pt x="2456" y="470"/>
                  <a:pt x="2456" y="472"/>
                  <a:pt x="2457" y="474"/>
                </a:cubicBezTo>
                <a:cubicBezTo>
                  <a:pt x="2290" y="499"/>
                  <a:pt x="2290" y="499"/>
                  <a:pt x="2290" y="499"/>
                </a:cubicBezTo>
                <a:cubicBezTo>
                  <a:pt x="2288" y="492"/>
                  <a:pt x="2283" y="485"/>
                  <a:pt x="2276" y="482"/>
                </a:cubicBezTo>
                <a:cubicBezTo>
                  <a:pt x="2352" y="254"/>
                  <a:pt x="2352" y="254"/>
                  <a:pt x="2352" y="254"/>
                </a:cubicBezTo>
                <a:cubicBezTo>
                  <a:pt x="2353" y="254"/>
                  <a:pt x="2353" y="254"/>
                  <a:pt x="2354" y="254"/>
                </a:cubicBezTo>
                <a:close/>
                <a:moveTo>
                  <a:pt x="2279" y="920"/>
                </a:moveTo>
                <a:cubicBezTo>
                  <a:pt x="2201" y="1465"/>
                  <a:pt x="2201" y="1465"/>
                  <a:pt x="2201" y="1465"/>
                </a:cubicBezTo>
                <a:cubicBezTo>
                  <a:pt x="2201" y="1465"/>
                  <a:pt x="2200" y="1465"/>
                  <a:pt x="2199" y="1465"/>
                </a:cubicBezTo>
                <a:cubicBezTo>
                  <a:pt x="2197" y="1465"/>
                  <a:pt x="2195" y="1465"/>
                  <a:pt x="2193" y="1466"/>
                </a:cubicBezTo>
                <a:cubicBezTo>
                  <a:pt x="2112" y="1184"/>
                  <a:pt x="2112" y="1184"/>
                  <a:pt x="2112" y="1184"/>
                </a:cubicBezTo>
                <a:cubicBezTo>
                  <a:pt x="2122" y="1181"/>
                  <a:pt x="2129" y="1172"/>
                  <a:pt x="2129" y="1161"/>
                </a:cubicBezTo>
                <a:cubicBezTo>
                  <a:pt x="2129" y="1151"/>
                  <a:pt x="2122" y="1142"/>
                  <a:pt x="2114" y="1139"/>
                </a:cubicBezTo>
                <a:cubicBezTo>
                  <a:pt x="2134" y="1079"/>
                  <a:pt x="2134" y="1079"/>
                  <a:pt x="2134" y="1079"/>
                </a:cubicBezTo>
                <a:cubicBezTo>
                  <a:pt x="2136" y="1079"/>
                  <a:pt x="2137" y="1079"/>
                  <a:pt x="2139" y="1079"/>
                </a:cubicBezTo>
                <a:cubicBezTo>
                  <a:pt x="2152" y="1079"/>
                  <a:pt x="2163" y="1068"/>
                  <a:pt x="2163" y="1055"/>
                </a:cubicBezTo>
                <a:cubicBezTo>
                  <a:pt x="2163" y="1050"/>
                  <a:pt x="2162" y="1045"/>
                  <a:pt x="2159" y="1041"/>
                </a:cubicBezTo>
                <a:cubicBezTo>
                  <a:pt x="2269" y="916"/>
                  <a:pt x="2269" y="916"/>
                  <a:pt x="2269" y="916"/>
                </a:cubicBezTo>
                <a:cubicBezTo>
                  <a:pt x="2272" y="918"/>
                  <a:pt x="2275" y="920"/>
                  <a:pt x="2279" y="920"/>
                </a:cubicBezTo>
                <a:close/>
                <a:moveTo>
                  <a:pt x="1974" y="2277"/>
                </a:moveTo>
                <a:cubicBezTo>
                  <a:pt x="1600" y="2501"/>
                  <a:pt x="1600" y="2501"/>
                  <a:pt x="1600" y="2501"/>
                </a:cubicBezTo>
                <a:cubicBezTo>
                  <a:pt x="1595" y="2497"/>
                  <a:pt x="1589" y="2495"/>
                  <a:pt x="1583" y="2495"/>
                </a:cubicBezTo>
                <a:cubicBezTo>
                  <a:pt x="1582" y="2495"/>
                  <a:pt x="1581" y="2495"/>
                  <a:pt x="1580" y="2495"/>
                </a:cubicBezTo>
                <a:cubicBezTo>
                  <a:pt x="1783" y="1933"/>
                  <a:pt x="1783" y="1933"/>
                  <a:pt x="1783" y="1933"/>
                </a:cubicBezTo>
                <a:cubicBezTo>
                  <a:pt x="1976" y="2269"/>
                  <a:pt x="1976" y="2269"/>
                  <a:pt x="1976" y="2269"/>
                </a:cubicBezTo>
                <a:lnTo>
                  <a:pt x="1974" y="2277"/>
                </a:lnTo>
                <a:close/>
                <a:moveTo>
                  <a:pt x="1443" y="2193"/>
                </a:moveTo>
                <a:cubicBezTo>
                  <a:pt x="1436" y="2193"/>
                  <a:pt x="1429" y="2196"/>
                  <a:pt x="1425" y="2201"/>
                </a:cubicBezTo>
                <a:cubicBezTo>
                  <a:pt x="1195" y="2050"/>
                  <a:pt x="1195" y="2050"/>
                  <a:pt x="1195" y="2050"/>
                </a:cubicBezTo>
                <a:cubicBezTo>
                  <a:pt x="1198" y="2045"/>
                  <a:pt x="1199" y="2038"/>
                  <a:pt x="1199" y="2032"/>
                </a:cubicBezTo>
                <a:cubicBezTo>
                  <a:pt x="1199" y="2028"/>
                  <a:pt x="1199" y="2024"/>
                  <a:pt x="1198" y="2020"/>
                </a:cubicBezTo>
                <a:cubicBezTo>
                  <a:pt x="1812" y="1885"/>
                  <a:pt x="1812" y="1885"/>
                  <a:pt x="1812" y="1885"/>
                </a:cubicBezTo>
                <a:cubicBezTo>
                  <a:pt x="1814" y="1887"/>
                  <a:pt x="1816" y="1889"/>
                  <a:pt x="1818" y="1891"/>
                </a:cubicBezTo>
                <a:cubicBezTo>
                  <a:pt x="1462" y="2203"/>
                  <a:pt x="1462" y="2203"/>
                  <a:pt x="1462" y="2203"/>
                </a:cubicBezTo>
                <a:cubicBezTo>
                  <a:pt x="1458" y="2197"/>
                  <a:pt x="1451" y="2193"/>
                  <a:pt x="1443" y="2193"/>
                </a:cubicBezTo>
                <a:close/>
                <a:moveTo>
                  <a:pt x="447" y="1921"/>
                </a:moveTo>
                <a:cubicBezTo>
                  <a:pt x="461" y="1921"/>
                  <a:pt x="472" y="1910"/>
                  <a:pt x="472" y="1896"/>
                </a:cubicBezTo>
                <a:cubicBezTo>
                  <a:pt x="472" y="1885"/>
                  <a:pt x="464" y="1875"/>
                  <a:pt x="454" y="1872"/>
                </a:cubicBezTo>
                <a:cubicBezTo>
                  <a:pt x="536" y="1520"/>
                  <a:pt x="536" y="1520"/>
                  <a:pt x="536" y="1520"/>
                </a:cubicBezTo>
                <a:cubicBezTo>
                  <a:pt x="538" y="1520"/>
                  <a:pt x="539" y="1520"/>
                  <a:pt x="541" y="1520"/>
                </a:cubicBezTo>
                <a:cubicBezTo>
                  <a:pt x="550" y="1520"/>
                  <a:pt x="558" y="1518"/>
                  <a:pt x="564" y="1513"/>
                </a:cubicBezTo>
                <a:cubicBezTo>
                  <a:pt x="821" y="1774"/>
                  <a:pt x="821" y="1774"/>
                  <a:pt x="821" y="1774"/>
                </a:cubicBezTo>
                <a:cubicBezTo>
                  <a:pt x="817" y="1778"/>
                  <a:pt x="814" y="1784"/>
                  <a:pt x="814" y="1790"/>
                </a:cubicBezTo>
                <a:cubicBezTo>
                  <a:pt x="814" y="1794"/>
                  <a:pt x="815" y="1797"/>
                  <a:pt x="817" y="1800"/>
                </a:cubicBezTo>
                <a:cubicBezTo>
                  <a:pt x="437" y="2017"/>
                  <a:pt x="437" y="2017"/>
                  <a:pt x="437" y="2017"/>
                </a:cubicBezTo>
                <a:cubicBezTo>
                  <a:pt x="434" y="2011"/>
                  <a:pt x="429" y="2006"/>
                  <a:pt x="423" y="2004"/>
                </a:cubicBezTo>
                <a:cubicBezTo>
                  <a:pt x="443" y="1920"/>
                  <a:pt x="443" y="1920"/>
                  <a:pt x="443" y="1920"/>
                </a:cubicBezTo>
                <a:cubicBezTo>
                  <a:pt x="444" y="1920"/>
                  <a:pt x="446" y="1921"/>
                  <a:pt x="447" y="1921"/>
                </a:cubicBezTo>
                <a:close/>
                <a:moveTo>
                  <a:pt x="1301" y="302"/>
                </a:moveTo>
                <a:cubicBezTo>
                  <a:pt x="1306" y="302"/>
                  <a:pt x="1311" y="300"/>
                  <a:pt x="1315" y="297"/>
                </a:cubicBezTo>
                <a:cubicBezTo>
                  <a:pt x="1515" y="541"/>
                  <a:pt x="1515" y="541"/>
                  <a:pt x="1515" y="541"/>
                </a:cubicBezTo>
                <a:cubicBezTo>
                  <a:pt x="1513" y="543"/>
                  <a:pt x="1511" y="545"/>
                  <a:pt x="1510" y="548"/>
                </a:cubicBezTo>
                <a:cubicBezTo>
                  <a:pt x="1167" y="405"/>
                  <a:pt x="1167" y="405"/>
                  <a:pt x="1167" y="405"/>
                </a:cubicBezTo>
                <a:cubicBezTo>
                  <a:pt x="1167" y="402"/>
                  <a:pt x="1168" y="400"/>
                  <a:pt x="1168" y="397"/>
                </a:cubicBezTo>
                <a:cubicBezTo>
                  <a:pt x="1168" y="392"/>
                  <a:pt x="1166" y="387"/>
                  <a:pt x="1164" y="384"/>
                </a:cubicBezTo>
                <a:cubicBezTo>
                  <a:pt x="1283" y="293"/>
                  <a:pt x="1283" y="293"/>
                  <a:pt x="1283" y="293"/>
                </a:cubicBezTo>
                <a:cubicBezTo>
                  <a:pt x="1287" y="298"/>
                  <a:pt x="1294" y="302"/>
                  <a:pt x="1301" y="302"/>
                </a:cubicBezTo>
                <a:close/>
                <a:moveTo>
                  <a:pt x="2008" y="385"/>
                </a:moveTo>
                <a:cubicBezTo>
                  <a:pt x="1976" y="497"/>
                  <a:pt x="1976" y="497"/>
                  <a:pt x="1976" y="497"/>
                </a:cubicBezTo>
                <a:cubicBezTo>
                  <a:pt x="1975" y="497"/>
                  <a:pt x="1974" y="497"/>
                  <a:pt x="1972" y="497"/>
                </a:cubicBezTo>
                <a:cubicBezTo>
                  <a:pt x="1959" y="497"/>
                  <a:pt x="1948" y="508"/>
                  <a:pt x="1948" y="521"/>
                </a:cubicBezTo>
                <a:cubicBezTo>
                  <a:pt x="1948" y="532"/>
                  <a:pt x="1954" y="540"/>
                  <a:pt x="1963" y="544"/>
                </a:cubicBezTo>
                <a:cubicBezTo>
                  <a:pt x="1912" y="726"/>
                  <a:pt x="1912" y="726"/>
                  <a:pt x="1912" y="726"/>
                </a:cubicBezTo>
                <a:cubicBezTo>
                  <a:pt x="1911" y="726"/>
                  <a:pt x="1909" y="726"/>
                  <a:pt x="1907" y="726"/>
                </a:cubicBezTo>
                <a:cubicBezTo>
                  <a:pt x="1898" y="726"/>
                  <a:pt x="1891" y="731"/>
                  <a:pt x="1886" y="738"/>
                </a:cubicBezTo>
                <a:cubicBezTo>
                  <a:pt x="1554" y="570"/>
                  <a:pt x="1554" y="570"/>
                  <a:pt x="1554" y="570"/>
                </a:cubicBezTo>
                <a:cubicBezTo>
                  <a:pt x="1555" y="567"/>
                  <a:pt x="1556" y="563"/>
                  <a:pt x="1556" y="559"/>
                </a:cubicBezTo>
                <a:cubicBezTo>
                  <a:pt x="1556" y="556"/>
                  <a:pt x="1556" y="554"/>
                  <a:pt x="1555" y="551"/>
                </a:cubicBezTo>
                <a:cubicBezTo>
                  <a:pt x="1984" y="362"/>
                  <a:pt x="1984" y="362"/>
                  <a:pt x="1984" y="362"/>
                </a:cubicBezTo>
                <a:cubicBezTo>
                  <a:pt x="1989" y="372"/>
                  <a:pt x="1997" y="380"/>
                  <a:pt x="2008" y="385"/>
                </a:cubicBezTo>
                <a:close/>
                <a:moveTo>
                  <a:pt x="2193" y="856"/>
                </a:moveTo>
                <a:cubicBezTo>
                  <a:pt x="1976" y="1001"/>
                  <a:pt x="1976" y="1001"/>
                  <a:pt x="1976" y="1001"/>
                </a:cubicBezTo>
                <a:cubicBezTo>
                  <a:pt x="1972" y="994"/>
                  <a:pt x="1964" y="990"/>
                  <a:pt x="1956" y="990"/>
                </a:cubicBezTo>
                <a:cubicBezTo>
                  <a:pt x="1949" y="990"/>
                  <a:pt x="1943" y="992"/>
                  <a:pt x="1938" y="997"/>
                </a:cubicBezTo>
                <a:cubicBezTo>
                  <a:pt x="1855" y="915"/>
                  <a:pt x="1855" y="915"/>
                  <a:pt x="1855" y="915"/>
                </a:cubicBezTo>
                <a:cubicBezTo>
                  <a:pt x="1858" y="911"/>
                  <a:pt x="1861" y="905"/>
                  <a:pt x="1861" y="899"/>
                </a:cubicBezTo>
                <a:cubicBezTo>
                  <a:pt x="1861" y="898"/>
                  <a:pt x="1860" y="898"/>
                  <a:pt x="1860" y="897"/>
                </a:cubicBezTo>
                <a:cubicBezTo>
                  <a:pt x="2190" y="849"/>
                  <a:pt x="2190" y="849"/>
                  <a:pt x="2190" y="849"/>
                </a:cubicBezTo>
                <a:cubicBezTo>
                  <a:pt x="2191" y="851"/>
                  <a:pt x="2191" y="853"/>
                  <a:pt x="2193" y="856"/>
                </a:cubicBezTo>
                <a:close/>
                <a:moveTo>
                  <a:pt x="1741" y="1147"/>
                </a:moveTo>
                <a:cubicBezTo>
                  <a:pt x="1741" y="1138"/>
                  <a:pt x="1736" y="1131"/>
                  <a:pt x="1729" y="1126"/>
                </a:cubicBezTo>
                <a:cubicBezTo>
                  <a:pt x="1820" y="935"/>
                  <a:pt x="1820" y="935"/>
                  <a:pt x="1820" y="935"/>
                </a:cubicBezTo>
                <a:cubicBezTo>
                  <a:pt x="1827" y="922"/>
                  <a:pt x="1827" y="922"/>
                  <a:pt x="1827" y="922"/>
                </a:cubicBezTo>
                <a:cubicBezTo>
                  <a:pt x="1830" y="923"/>
                  <a:pt x="1833" y="924"/>
                  <a:pt x="1836" y="924"/>
                </a:cubicBezTo>
                <a:cubicBezTo>
                  <a:pt x="1842" y="924"/>
                  <a:pt x="1848" y="921"/>
                  <a:pt x="1852" y="917"/>
                </a:cubicBezTo>
                <a:cubicBezTo>
                  <a:pt x="1936" y="999"/>
                  <a:pt x="1936" y="999"/>
                  <a:pt x="1936" y="999"/>
                </a:cubicBezTo>
                <a:cubicBezTo>
                  <a:pt x="1933" y="1004"/>
                  <a:pt x="1931" y="1009"/>
                  <a:pt x="1931" y="1014"/>
                </a:cubicBezTo>
                <a:cubicBezTo>
                  <a:pt x="1931" y="1028"/>
                  <a:pt x="1942" y="1039"/>
                  <a:pt x="1956" y="1039"/>
                </a:cubicBezTo>
                <a:cubicBezTo>
                  <a:pt x="1962" y="1039"/>
                  <a:pt x="1967" y="1037"/>
                  <a:pt x="1971" y="1033"/>
                </a:cubicBezTo>
                <a:cubicBezTo>
                  <a:pt x="2021" y="1083"/>
                  <a:pt x="2021" y="1083"/>
                  <a:pt x="2021" y="1083"/>
                </a:cubicBezTo>
                <a:cubicBezTo>
                  <a:pt x="2085" y="1145"/>
                  <a:pt x="2085" y="1145"/>
                  <a:pt x="2085" y="1145"/>
                </a:cubicBezTo>
                <a:cubicBezTo>
                  <a:pt x="2082" y="1149"/>
                  <a:pt x="2080" y="1154"/>
                  <a:pt x="2080" y="1159"/>
                </a:cubicBezTo>
                <a:lnTo>
                  <a:pt x="1741" y="1147"/>
                </a:lnTo>
                <a:close/>
                <a:moveTo>
                  <a:pt x="860" y="1803"/>
                </a:moveTo>
                <a:cubicBezTo>
                  <a:pt x="862" y="1799"/>
                  <a:pt x="864" y="1795"/>
                  <a:pt x="864" y="1790"/>
                </a:cubicBezTo>
                <a:cubicBezTo>
                  <a:pt x="864" y="1787"/>
                  <a:pt x="863" y="1784"/>
                  <a:pt x="862" y="1782"/>
                </a:cubicBezTo>
                <a:cubicBezTo>
                  <a:pt x="977" y="1734"/>
                  <a:pt x="977" y="1734"/>
                  <a:pt x="977" y="1734"/>
                </a:cubicBezTo>
                <a:cubicBezTo>
                  <a:pt x="1408" y="1554"/>
                  <a:pt x="1408" y="1554"/>
                  <a:pt x="1408" y="1554"/>
                </a:cubicBezTo>
                <a:cubicBezTo>
                  <a:pt x="1410" y="1558"/>
                  <a:pt x="1413" y="1561"/>
                  <a:pt x="1416" y="1564"/>
                </a:cubicBezTo>
                <a:cubicBezTo>
                  <a:pt x="1175" y="1993"/>
                  <a:pt x="1175" y="1993"/>
                  <a:pt x="1175" y="1993"/>
                </a:cubicBezTo>
                <a:cubicBezTo>
                  <a:pt x="1169" y="1989"/>
                  <a:pt x="1162" y="1987"/>
                  <a:pt x="1155" y="1987"/>
                </a:cubicBezTo>
                <a:cubicBezTo>
                  <a:pt x="1143" y="1987"/>
                  <a:pt x="1132" y="1992"/>
                  <a:pt x="1124" y="2000"/>
                </a:cubicBezTo>
                <a:lnTo>
                  <a:pt x="860" y="1803"/>
                </a:lnTo>
                <a:close/>
                <a:moveTo>
                  <a:pt x="1143" y="422"/>
                </a:moveTo>
                <a:cubicBezTo>
                  <a:pt x="1153" y="422"/>
                  <a:pt x="1161" y="416"/>
                  <a:pt x="1165" y="408"/>
                </a:cubicBezTo>
                <a:cubicBezTo>
                  <a:pt x="1509" y="551"/>
                  <a:pt x="1509" y="551"/>
                  <a:pt x="1509" y="551"/>
                </a:cubicBezTo>
                <a:cubicBezTo>
                  <a:pt x="1508" y="554"/>
                  <a:pt x="1507" y="556"/>
                  <a:pt x="1507" y="559"/>
                </a:cubicBezTo>
                <a:cubicBezTo>
                  <a:pt x="1507" y="560"/>
                  <a:pt x="1507" y="560"/>
                  <a:pt x="1507" y="561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0" y="592"/>
                  <a:pt x="1017" y="586"/>
                  <a:pt x="1012" y="582"/>
                </a:cubicBezTo>
                <a:cubicBezTo>
                  <a:pt x="1130" y="418"/>
                  <a:pt x="1130" y="418"/>
                  <a:pt x="1130" y="418"/>
                </a:cubicBezTo>
                <a:cubicBezTo>
                  <a:pt x="1134" y="420"/>
                  <a:pt x="1139" y="422"/>
                  <a:pt x="1143" y="422"/>
                </a:cubicBezTo>
                <a:close/>
                <a:moveTo>
                  <a:pt x="1450" y="1192"/>
                </a:moveTo>
                <a:cubicBezTo>
                  <a:pt x="1449" y="1172"/>
                  <a:pt x="1435" y="1156"/>
                  <a:pt x="1417" y="1151"/>
                </a:cubicBezTo>
                <a:cubicBezTo>
                  <a:pt x="1448" y="994"/>
                  <a:pt x="1448" y="994"/>
                  <a:pt x="1448" y="994"/>
                </a:cubicBezTo>
                <a:cubicBezTo>
                  <a:pt x="1473" y="868"/>
                  <a:pt x="1473" y="868"/>
                  <a:pt x="1473" y="868"/>
                </a:cubicBezTo>
                <a:cubicBezTo>
                  <a:pt x="1473" y="868"/>
                  <a:pt x="1474" y="868"/>
                  <a:pt x="1474" y="868"/>
                </a:cubicBezTo>
                <a:cubicBezTo>
                  <a:pt x="1480" y="868"/>
                  <a:pt x="1485" y="866"/>
                  <a:pt x="1489" y="863"/>
                </a:cubicBezTo>
                <a:cubicBezTo>
                  <a:pt x="1700" y="1130"/>
                  <a:pt x="1700" y="1130"/>
                  <a:pt x="1700" y="1130"/>
                </a:cubicBezTo>
                <a:cubicBezTo>
                  <a:pt x="1695" y="1134"/>
                  <a:pt x="1692" y="1141"/>
                  <a:pt x="1692" y="1148"/>
                </a:cubicBezTo>
                <a:cubicBezTo>
                  <a:pt x="1692" y="1149"/>
                  <a:pt x="1692" y="1150"/>
                  <a:pt x="1692" y="1150"/>
                </a:cubicBezTo>
                <a:cubicBezTo>
                  <a:pt x="1615" y="1164"/>
                  <a:pt x="1615" y="1164"/>
                  <a:pt x="1615" y="1164"/>
                </a:cubicBezTo>
                <a:lnTo>
                  <a:pt x="1450" y="1192"/>
                </a:lnTo>
                <a:close/>
                <a:moveTo>
                  <a:pt x="1703" y="1128"/>
                </a:moveTo>
                <a:cubicBezTo>
                  <a:pt x="1492" y="861"/>
                  <a:pt x="1492" y="861"/>
                  <a:pt x="1492" y="861"/>
                </a:cubicBezTo>
                <a:cubicBezTo>
                  <a:pt x="1496" y="856"/>
                  <a:pt x="1499" y="850"/>
                  <a:pt x="1499" y="843"/>
                </a:cubicBezTo>
                <a:cubicBezTo>
                  <a:pt x="1499" y="833"/>
                  <a:pt x="1492" y="823"/>
                  <a:pt x="1482" y="820"/>
                </a:cubicBezTo>
                <a:cubicBezTo>
                  <a:pt x="1529" y="584"/>
                  <a:pt x="1529" y="584"/>
                  <a:pt x="1529" y="584"/>
                </a:cubicBezTo>
                <a:cubicBezTo>
                  <a:pt x="1530" y="584"/>
                  <a:pt x="1531" y="584"/>
                  <a:pt x="1532" y="584"/>
                </a:cubicBezTo>
                <a:cubicBezTo>
                  <a:pt x="1534" y="584"/>
                  <a:pt x="1536" y="583"/>
                  <a:pt x="1538" y="583"/>
                </a:cubicBezTo>
                <a:cubicBezTo>
                  <a:pt x="1708" y="1125"/>
                  <a:pt x="1708" y="1125"/>
                  <a:pt x="1708" y="1125"/>
                </a:cubicBezTo>
                <a:cubicBezTo>
                  <a:pt x="1706" y="1126"/>
                  <a:pt x="1704" y="1127"/>
                  <a:pt x="1703" y="1128"/>
                </a:cubicBezTo>
                <a:close/>
                <a:moveTo>
                  <a:pt x="1511" y="573"/>
                </a:moveTo>
                <a:cubicBezTo>
                  <a:pt x="1199" y="811"/>
                  <a:pt x="1199" y="811"/>
                  <a:pt x="1199" y="811"/>
                </a:cubicBezTo>
                <a:cubicBezTo>
                  <a:pt x="1195" y="804"/>
                  <a:pt x="1187" y="800"/>
                  <a:pt x="1179" y="800"/>
                </a:cubicBezTo>
                <a:cubicBezTo>
                  <a:pt x="1173" y="800"/>
                  <a:pt x="1167" y="802"/>
                  <a:pt x="1163" y="806"/>
                </a:cubicBezTo>
                <a:cubicBezTo>
                  <a:pt x="1013" y="619"/>
                  <a:pt x="1013" y="619"/>
                  <a:pt x="1013" y="619"/>
                </a:cubicBezTo>
                <a:cubicBezTo>
                  <a:pt x="1018" y="615"/>
                  <a:pt x="1021" y="609"/>
                  <a:pt x="1021" y="601"/>
                </a:cubicBezTo>
                <a:cubicBezTo>
                  <a:pt x="1021" y="601"/>
                  <a:pt x="1021" y="601"/>
                  <a:pt x="1021" y="601"/>
                </a:cubicBezTo>
                <a:cubicBezTo>
                  <a:pt x="1508" y="564"/>
                  <a:pt x="1508" y="564"/>
                  <a:pt x="1508" y="564"/>
                </a:cubicBezTo>
                <a:cubicBezTo>
                  <a:pt x="1508" y="567"/>
                  <a:pt x="1510" y="570"/>
                  <a:pt x="1511" y="573"/>
                </a:cubicBezTo>
                <a:close/>
                <a:moveTo>
                  <a:pt x="1203" y="825"/>
                </a:moveTo>
                <a:cubicBezTo>
                  <a:pt x="1203" y="821"/>
                  <a:pt x="1202" y="817"/>
                  <a:pt x="1201" y="813"/>
                </a:cubicBezTo>
                <a:cubicBezTo>
                  <a:pt x="1514" y="576"/>
                  <a:pt x="1514" y="576"/>
                  <a:pt x="1514" y="576"/>
                </a:cubicBezTo>
                <a:cubicBezTo>
                  <a:pt x="1517" y="579"/>
                  <a:pt x="1521" y="582"/>
                  <a:pt x="1526" y="583"/>
                </a:cubicBezTo>
                <a:cubicBezTo>
                  <a:pt x="1479" y="819"/>
                  <a:pt x="1479" y="819"/>
                  <a:pt x="1479" y="819"/>
                </a:cubicBezTo>
                <a:cubicBezTo>
                  <a:pt x="1478" y="819"/>
                  <a:pt x="1476" y="819"/>
                  <a:pt x="1474" y="819"/>
                </a:cubicBezTo>
                <a:cubicBezTo>
                  <a:pt x="1461" y="819"/>
                  <a:pt x="1450" y="830"/>
                  <a:pt x="1450" y="843"/>
                </a:cubicBezTo>
                <a:cubicBezTo>
                  <a:pt x="1450" y="855"/>
                  <a:pt x="1458" y="865"/>
                  <a:pt x="1470" y="867"/>
                </a:cubicBezTo>
                <a:cubicBezTo>
                  <a:pt x="1414" y="1150"/>
                  <a:pt x="1414" y="1150"/>
                  <a:pt x="1414" y="1150"/>
                </a:cubicBezTo>
                <a:cubicBezTo>
                  <a:pt x="1411" y="1150"/>
                  <a:pt x="1408" y="1150"/>
                  <a:pt x="1405" y="1150"/>
                </a:cubicBezTo>
                <a:cubicBezTo>
                  <a:pt x="1396" y="1150"/>
                  <a:pt x="1388" y="1152"/>
                  <a:pt x="1381" y="1157"/>
                </a:cubicBezTo>
                <a:cubicBezTo>
                  <a:pt x="1192" y="846"/>
                  <a:pt x="1192" y="846"/>
                  <a:pt x="1192" y="846"/>
                </a:cubicBezTo>
                <a:cubicBezTo>
                  <a:pt x="1199" y="841"/>
                  <a:pt x="1203" y="834"/>
                  <a:pt x="1203" y="825"/>
                </a:cubicBezTo>
                <a:close/>
                <a:moveTo>
                  <a:pt x="919" y="1386"/>
                </a:moveTo>
                <a:cubicBezTo>
                  <a:pt x="929" y="1386"/>
                  <a:pt x="938" y="1380"/>
                  <a:pt x="942" y="1372"/>
                </a:cubicBezTo>
                <a:cubicBezTo>
                  <a:pt x="1406" y="1537"/>
                  <a:pt x="1406" y="1537"/>
                  <a:pt x="1406" y="1537"/>
                </a:cubicBezTo>
                <a:cubicBezTo>
                  <a:pt x="1406" y="1538"/>
                  <a:pt x="1406" y="1539"/>
                  <a:pt x="1406" y="1540"/>
                </a:cubicBezTo>
                <a:cubicBezTo>
                  <a:pt x="584" y="1489"/>
                  <a:pt x="584" y="1489"/>
                  <a:pt x="584" y="1489"/>
                </a:cubicBezTo>
                <a:cubicBezTo>
                  <a:pt x="585" y="1485"/>
                  <a:pt x="586" y="1480"/>
                  <a:pt x="586" y="1475"/>
                </a:cubicBezTo>
                <a:cubicBezTo>
                  <a:pt x="586" y="1475"/>
                  <a:pt x="586" y="1475"/>
                  <a:pt x="586" y="1475"/>
                </a:cubicBezTo>
                <a:cubicBezTo>
                  <a:pt x="897" y="1372"/>
                  <a:pt x="897" y="1372"/>
                  <a:pt x="897" y="1372"/>
                </a:cubicBezTo>
                <a:cubicBezTo>
                  <a:pt x="901" y="1380"/>
                  <a:pt x="909" y="1386"/>
                  <a:pt x="919" y="1386"/>
                </a:cubicBezTo>
                <a:close/>
                <a:moveTo>
                  <a:pt x="1405" y="1543"/>
                </a:moveTo>
                <a:cubicBezTo>
                  <a:pt x="1405" y="1546"/>
                  <a:pt x="1406" y="1549"/>
                  <a:pt x="1407" y="1551"/>
                </a:cubicBezTo>
                <a:cubicBezTo>
                  <a:pt x="861" y="1779"/>
                  <a:pt x="861" y="1779"/>
                  <a:pt x="861" y="1779"/>
                </a:cubicBezTo>
                <a:cubicBezTo>
                  <a:pt x="857" y="1771"/>
                  <a:pt x="849" y="1765"/>
                  <a:pt x="839" y="1765"/>
                </a:cubicBezTo>
                <a:cubicBezTo>
                  <a:pt x="833" y="1765"/>
                  <a:pt x="827" y="1767"/>
                  <a:pt x="823" y="1771"/>
                </a:cubicBezTo>
                <a:cubicBezTo>
                  <a:pt x="567" y="1512"/>
                  <a:pt x="567" y="1512"/>
                  <a:pt x="567" y="1512"/>
                </a:cubicBezTo>
                <a:cubicBezTo>
                  <a:pt x="574" y="1507"/>
                  <a:pt x="579" y="1500"/>
                  <a:pt x="583" y="1492"/>
                </a:cubicBezTo>
                <a:lnTo>
                  <a:pt x="1405" y="1543"/>
                </a:lnTo>
                <a:close/>
                <a:moveTo>
                  <a:pt x="1407" y="1533"/>
                </a:moveTo>
                <a:cubicBezTo>
                  <a:pt x="943" y="1369"/>
                  <a:pt x="943" y="1369"/>
                  <a:pt x="943" y="1369"/>
                </a:cubicBezTo>
                <a:cubicBezTo>
                  <a:pt x="944" y="1367"/>
                  <a:pt x="944" y="1364"/>
                  <a:pt x="944" y="1362"/>
                </a:cubicBezTo>
                <a:cubicBezTo>
                  <a:pt x="944" y="1360"/>
                  <a:pt x="944" y="1358"/>
                  <a:pt x="943" y="1356"/>
                </a:cubicBezTo>
                <a:cubicBezTo>
                  <a:pt x="1367" y="1216"/>
                  <a:pt x="1367" y="1216"/>
                  <a:pt x="1367" y="1216"/>
                </a:cubicBezTo>
                <a:cubicBezTo>
                  <a:pt x="1374" y="1229"/>
                  <a:pt x="1389" y="1239"/>
                  <a:pt x="1405" y="1239"/>
                </a:cubicBezTo>
                <a:cubicBezTo>
                  <a:pt x="1406" y="1239"/>
                  <a:pt x="1406" y="1239"/>
                  <a:pt x="1406" y="1239"/>
                </a:cubicBezTo>
                <a:cubicBezTo>
                  <a:pt x="1426" y="1519"/>
                  <a:pt x="1426" y="1519"/>
                  <a:pt x="1426" y="1519"/>
                </a:cubicBezTo>
                <a:cubicBezTo>
                  <a:pt x="1418" y="1520"/>
                  <a:pt x="1411" y="1526"/>
                  <a:pt x="1407" y="1533"/>
                </a:cubicBezTo>
                <a:close/>
                <a:moveTo>
                  <a:pt x="1726" y="1125"/>
                </a:moveTo>
                <a:cubicBezTo>
                  <a:pt x="1723" y="1124"/>
                  <a:pt x="1720" y="1123"/>
                  <a:pt x="1716" y="1123"/>
                </a:cubicBezTo>
                <a:cubicBezTo>
                  <a:pt x="1714" y="1123"/>
                  <a:pt x="1713" y="1124"/>
                  <a:pt x="1711" y="1124"/>
                </a:cubicBezTo>
                <a:cubicBezTo>
                  <a:pt x="1541" y="582"/>
                  <a:pt x="1541" y="582"/>
                  <a:pt x="1541" y="582"/>
                </a:cubicBezTo>
                <a:cubicBezTo>
                  <a:pt x="1545" y="580"/>
                  <a:pt x="1549" y="577"/>
                  <a:pt x="1551" y="574"/>
                </a:cubicBezTo>
                <a:cubicBezTo>
                  <a:pt x="1885" y="741"/>
                  <a:pt x="1885" y="741"/>
                  <a:pt x="1885" y="741"/>
                </a:cubicBezTo>
                <a:cubicBezTo>
                  <a:pt x="1884" y="744"/>
                  <a:pt x="1883" y="747"/>
                  <a:pt x="1883" y="750"/>
                </a:cubicBezTo>
                <a:cubicBezTo>
                  <a:pt x="1883" y="759"/>
                  <a:pt x="1888" y="767"/>
                  <a:pt x="1895" y="772"/>
                </a:cubicBezTo>
                <a:cubicBezTo>
                  <a:pt x="1845" y="876"/>
                  <a:pt x="1845" y="876"/>
                  <a:pt x="1845" y="876"/>
                </a:cubicBezTo>
                <a:cubicBezTo>
                  <a:pt x="1842" y="875"/>
                  <a:pt x="1839" y="874"/>
                  <a:pt x="1836" y="874"/>
                </a:cubicBezTo>
                <a:cubicBezTo>
                  <a:pt x="1822" y="874"/>
                  <a:pt x="1811" y="885"/>
                  <a:pt x="1811" y="899"/>
                </a:cubicBezTo>
                <a:cubicBezTo>
                  <a:pt x="1811" y="908"/>
                  <a:pt x="1816" y="916"/>
                  <a:pt x="1824" y="920"/>
                </a:cubicBezTo>
                <a:cubicBezTo>
                  <a:pt x="1770" y="1033"/>
                  <a:pt x="1770" y="1033"/>
                  <a:pt x="1770" y="1033"/>
                </a:cubicBezTo>
                <a:lnTo>
                  <a:pt x="1726" y="1125"/>
                </a:lnTo>
                <a:close/>
                <a:moveTo>
                  <a:pt x="997" y="626"/>
                </a:moveTo>
                <a:cubicBezTo>
                  <a:pt x="1002" y="626"/>
                  <a:pt x="1007" y="624"/>
                  <a:pt x="1011" y="622"/>
                </a:cubicBezTo>
                <a:cubicBezTo>
                  <a:pt x="1161" y="808"/>
                  <a:pt x="1161" y="808"/>
                  <a:pt x="1161" y="808"/>
                </a:cubicBezTo>
                <a:cubicBezTo>
                  <a:pt x="1158" y="811"/>
                  <a:pt x="1156" y="815"/>
                  <a:pt x="1155" y="819"/>
                </a:cubicBezTo>
                <a:cubicBezTo>
                  <a:pt x="896" y="747"/>
                  <a:pt x="896" y="747"/>
                  <a:pt x="896" y="747"/>
                </a:cubicBezTo>
                <a:cubicBezTo>
                  <a:pt x="542" y="647"/>
                  <a:pt x="542" y="647"/>
                  <a:pt x="542" y="647"/>
                </a:cubicBezTo>
                <a:cubicBezTo>
                  <a:pt x="543" y="644"/>
                  <a:pt x="544" y="641"/>
                  <a:pt x="544" y="637"/>
                </a:cubicBezTo>
                <a:cubicBezTo>
                  <a:pt x="544" y="636"/>
                  <a:pt x="544" y="636"/>
                  <a:pt x="544" y="635"/>
                </a:cubicBezTo>
                <a:cubicBezTo>
                  <a:pt x="972" y="605"/>
                  <a:pt x="972" y="605"/>
                  <a:pt x="972" y="605"/>
                </a:cubicBezTo>
                <a:cubicBezTo>
                  <a:pt x="974" y="617"/>
                  <a:pt x="984" y="626"/>
                  <a:pt x="997" y="626"/>
                </a:cubicBezTo>
                <a:close/>
                <a:moveTo>
                  <a:pt x="1179" y="849"/>
                </a:moveTo>
                <a:cubicBezTo>
                  <a:pt x="1182" y="849"/>
                  <a:pt x="1186" y="848"/>
                  <a:pt x="1189" y="847"/>
                </a:cubicBezTo>
                <a:cubicBezTo>
                  <a:pt x="1378" y="1159"/>
                  <a:pt x="1378" y="1159"/>
                  <a:pt x="1378" y="1159"/>
                </a:cubicBezTo>
                <a:cubicBezTo>
                  <a:pt x="1368" y="1167"/>
                  <a:pt x="1361" y="1180"/>
                  <a:pt x="1361" y="1194"/>
                </a:cubicBezTo>
                <a:cubicBezTo>
                  <a:pt x="1361" y="1195"/>
                  <a:pt x="1361" y="1196"/>
                  <a:pt x="1361" y="1197"/>
                </a:cubicBezTo>
                <a:cubicBezTo>
                  <a:pt x="710" y="1161"/>
                  <a:pt x="710" y="1161"/>
                  <a:pt x="710" y="1161"/>
                </a:cubicBezTo>
                <a:cubicBezTo>
                  <a:pt x="710" y="1157"/>
                  <a:pt x="709" y="1153"/>
                  <a:pt x="706" y="1149"/>
                </a:cubicBezTo>
                <a:cubicBezTo>
                  <a:pt x="1161" y="842"/>
                  <a:pt x="1161" y="842"/>
                  <a:pt x="1161" y="842"/>
                </a:cubicBezTo>
                <a:cubicBezTo>
                  <a:pt x="1166" y="846"/>
                  <a:pt x="1172" y="849"/>
                  <a:pt x="1179" y="849"/>
                </a:cubicBezTo>
                <a:close/>
                <a:moveTo>
                  <a:pt x="686" y="1187"/>
                </a:moveTo>
                <a:cubicBezTo>
                  <a:pt x="699" y="1187"/>
                  <a:pt x="709" y="1177"/>
                  <a:pt x="710" y="1164"/>
                </a:cubicBezTo>
                <a:cubicBezTo>
                  <a:pt x="1361" y="1200"/>
                  <a:pt x="1361" y="1200"/>
                  <a:pt x="1361" y="1200"/>
                </a:cubicBezTo>
                <a:cubicBezTo>
                  <a:pt x="1362" y="1205"/>
                  <a:pt x="1363" y="1209"/>
                  <a:pt x="1365" y="1213"/>
                </a:cubicBezTo>
                <a:cubicBezTo>
                  <a:pt x="942" y="1353"/>
                  <a:pt x="942" y="1353"/>
                  <a:pt x="942" y="1353"/>
                </a:cubicBezTo>
                <a:cubicBezTo>
                  <a:pt x="939" y="1344"/>
                  <a:pt x="930" y="1337"/>
                  <a:pt x="919" y="1337"/>
                </a:cubicBezTo>
                <a:cubicBezTo>
                  <a:pt x="906" y="1337"/>
                  <a:pt x="895" y="1348"/>
                  <a:pt x="895" y="1362"/>
                </a:cubicBezTo>
                <a:cubicBezTo>
                  <a:pt x="895" y="1364"/>
                  <a:pt x="895" y="1366"/>
                  <a:pt x="896" y="1368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584" y="1457"/>
                  <a:pt x="576" y="1445"/>
                  <a:pt x="565" y="1438"/>
                </a:cubicBezTo>
                <a:cubicBezTo>
                  <a:pt x="677" y="1185"/>
                  <a:pt x="677" y="1185"/>
                  <a:pt x="677" y="1185"/>
                </a:cubicBezTo>
                <a:cubicBezTo>
                  <a:pt x="680" y="1186"/>
                  <a:pt x="683" y="1187"/>
                  <a:pt x="686" y="1187"/>
                </a:cubicBezTo>
                <a:close/>
                <a:moveTo>
                  <a:pt x="1178" y="1994"/>
                </a:moveTo>
                <a:cubicBezTo>
                  <a:pt x="1419" y="1565"/>
                  <a:pt x="1419" y="1565"/>
                  <a:pt x="1419" y="1565"/>
                </a:cubicBezTo>
                <a:cubicBezTo>
                  <a:pt x="1423" y="1567"/>
                  <a:pt x="1426" y="1568"/>
                  <a:pt x="1430" y="1568"/>
                </a:cubicBezTo>
                <a:cubicBezTo>
                  <a:pt x="1437" y="1568"/>
                  <a:pt x="1443" y="1565"/>
                  <a:pt x="1448" y="1560"/>
                </a:cubicBezTo>
                <a:cubicBezTo>
                  <a:pt x="1811" y="1860"/>
                  <a:pt x="1811" y="1860"/>
                  <a:pt x="1811" y="1860"/>
                </a:cubicBezTo>
                <a:cubicBezTo>
                  <a:pt x="1809" y="1863"/>
                  <a:pt x="1808" y="1867"/>
                  <a:pt x="1808" y="1871"/>
                </a:cubicBezTo>
                <a:cubicBezTo>
                  <a:pt x="1808" y="1875"/>
                  <a:pt x="1809" y="1878"/>
                  <a:pt x="1811" y="1881"/>
                </a:cubicBezTo>
                <a:cubicBezTo>
                  <a:pt x="1197" y="2017"/>
                  <a:pt x="1197" y="2017"/>
                  <a:pt x="1197" y="2017"/>
                </a:cubicBezTo>
                <a:cubicBezTo>
                  <a:pt x="1193" y="2008"/>
                  <a:pt x="1187" y="2000"/>
                  <a:pt x="1178" y="1994"/>
                </a:cubicBezTo>
                <a:close/>
                <a:moveTo>
                  <a:pt x="1430" y="1519"/>
                </a:moveTo>
                <a:cubicBezTo>
                  <a:pt x="1430" y="1519"/>
                  <a:pt x="1430" y="1519"/>
                  <a:pt x="1430" y="1519"/>
                </a:cubicBezTo>
                <a:cubicBezTo>
                  <a:pt x="1410" y="1238"/>
                  <a:pt x="1410" y="1238"/>
                  <a:pt x="1410" y="1238"/>
                </a:cubicBezTo>
                <a:cubicBezTo>
                  <a:pt x="1421" y="1237"/>
                  <a:pt x="1431" y="1232"/>
                  <a:pt x="1438" y="1224"/>
                </a:cubicBezTo>
                <a:cubicBezTo>
                  <a:pt x="1836" y="1476"/>
                  <a:pt x="1836" y="1476"/>
                  <a:pt x="1836" y="1476"/>
                </a:cubicBezTo>
                <a:cubicBezTo>
                  <a:pt x="1834" y="1479"/>
                  <a:pt x="1833" y="1483"/>
                  <a:pt x="1833" y="1488"/>
                </a:cubicBezTo>
                <a:cubicBezTo>
                  <a:pt x="1833" y="1488"/>
                  <a:pt x="1833" y="1489"/>
                  <a:pt x="1833" y="1489"/>
                </a:cubicBezTo>
                <a:cubicBezTo>
                  <a:pt x="1454" y="1538"/>
                  <a:pt x="1454" y="1538"/>
                  <a:pt x="1454" y="1538"/>
                </a:cubicBezTo>
                <a:cubicBezTo>
                  <a:pt x="1452" y="1527"/>
                  <a:pt x="1442" y="1519"/>
                  <a:pt x="1430" y="1519"/>
                </a:cubicBezTo>
                <a:close/>
                <a:moveTo>
                  <a:pt x="1838" y="1473"/>
                </a:moveTo>
                <a:cubicBezTo>
                  <a:pt x="1440" y="1221"/>
                  <a:pt x="1440" y="1221"/>
                  <a:pt x="1440" y="1221"/>
                </a:cubicBezTo>
                <a:cubicBezTo>
                  <a:pt x="1446" y="1214"/>
                  <a:pt x="1450" y="1205"/>
                  <a:pt x="1450" y="1195"/>
                </a:cubicBezTo>
                <a:cubicBezTo>
                  <a:pt x="1693" y="1154"/>
                  <a:pt x="1693" y="1154"/>
                  <a:pt x="1693" y="1154"/>
                </a:cubicBezTo>
                <a:cubicBezTo>
                  <a:pt x="1695" y="1164"/>
                  <a:pt x="1705" y="1172"/>
                  <a:pt x="1716" y="1172"/>
                </a:cubicBezTo>
                <a:cubicBezTo>
                  <a:pt x="1719" y="1172"/>
                  <a:pt x="1722" y="1172"/>
                  <a:pt x="1724" y="1171"/>
                </a:cubicBezTo>
                <a:cubicBezTo>
                  <a:pt x="1847" y="1466"/>
                  <a:pt x="1847" y="1466"/>
                  <a:pt x="1847" y="1466"/>
                </a:cubicBezTo>
                <a:cubicBezTo>
                  <a:pt x="1843" y="1467"/>
                  <a:pt x="1840" y="1470"/>
                  <a:pt x="1838" y="1473"/>
                </a:cubicBezTo>
                <a:close/>
                <a:moveTo>
                  <a:pt x="2190" y="845"/>
                </a:moveTo>
                <a:cubicBezTo>
                  <a:pt x="1860" y="894"/>
                  <a:pt x="1860" y="894"/>
                  <a:pt x="1860" y="894"/>
                </a:cubicBezTo>
                <a:cubicBezTo>
                  <a:pt x="1858" y="887"/>
                  <a:pt x="1854" y="881"/>
                  <a:pt x="1848" y="878"/>
                </a:cubicBezTo>
                <a:cubicBezTo>
                  <a:pt x="1898" y="773"/>
                  <a:pt x="1898" y="773"/>
                  <a:pt x="1898" y="773"/>
                </a:cubicBezTo>
                <a:cubicBezTo>
                  <a:pt x="1901" y="774"/>
                  <a:pt x="1904" y="775"/>
                  <a:pt x="1907" y="775"/>
                </a:cubicBezTo>
                <a:cubicBezTo>
                  <a:pt x="1918" y="775"/>
                  <a:pt x="1927" y="768"/>
                  <a:pt x="1930" y="759"/>
                </a:cubicBezTo>
                <a:cubicBezTo>
                  <a:pt x="2190" y="838"/>
                  <a:pt x="2190" y="838"/>
                  <a:pt x="2190" y="838"/>
                </a:cubicBezTo>
                <a:cubicBezTo>
                  <a:pt x="2190" y="840"/>
                  <a:pt x="2189" y="842"/>
                  <a:pt x="2189" y="843"/>
                </a:cubicBezTo>
                <a:cubicBezTo>
                  <a:pt x="2189" y="844"/>
                  <a:pt x="2190" y="845"/>
                  <a:pt x="2190" y="845"/>
                </a:cubicBezTo>
                <a:close/>
                <a:moveTo>
                  <a:pt x="1128" y="416"/>
                </a:moveTo>
                <a:cubicBezTo>
                  <a:pt x="1010" y="581"/>
                  <a:pt x="1010" y="581"/>
                  <a:pt x="1010" y="581"/>
                </a:cubicBezTo>
                <a:cubicBezTo>
                  <a:pt x="1006" y="578"/>
                  <a:pt x="1001" y="577"/>
                  <a:pt x="997" y="577"/>
                </a:cubicBezTo>
                <a:cubicBezTo>
                  <a:pt x="990" y="577"/>
                  <a:pt x="984" y="579"/>
                  <a:pt x="980" y="583"/>
                </a:cubicBezTo>
                <a:cubicBezTo>
                  <a:pt x="762" y="376"/>
                  <a:pt x="762" y="376"/>
                  <a:pt x="762" y="376"/>
                </a:cubicBezTo>
                <a:cubicBezTo>
                  <a:pt x="767" y="373"/>
                  <a:pt x="771" y="368"/>
                  <a:pt x="772" y="361"/>
                </a:cubicBezTo>
                <a:cubicBezTo>
                  <a:pt x="1119" y="396"/>
                  <a:pt x="1119" y="396"/>
                  <a:pt x="1119" y="396"/>
                </a:cubicBezTo>
                <a:cubicBezTo>
                  <a:pt x="1119" y="397"/>
                  <a:pt x="1119" y="397"/>
                  <a:pt x="1119" y="397"/>
                </a:cubicBezTo>
                <a:cubicBezTo>
                  <a:pt x="1119" y="405"/>
                  <a:pt x="1122" y="412"/>
                  <a:pt x="1128" y="416"/>
                </a:cubicBezTo>
                <a:close/>
                <a:moveTo>
                  <a:pt x="589" y="884"/>
                </a:moveTo>
                <a:cubicBezTo>
                  <a:pt x="594" y="879"/>
                  <a:pt x="598" y="872"/>
                  <a:pt x="598" y="864"/>
                </a:cubicBezTo>
                <a:cubicBezTo>
                  <a:pt x="598" y="851"/>
                  <a:pt x="587" y="840"/>
                  <a:pt x="574" y="840"/>
                </a:cubicBezTo>
                <a:cubicBezTo>
                  <a:pt x="573" y="840"/>
                  <a:pt x="573" y="840"/>
                  <a:pt x="573" y="840"/>
                </a:cubicBezTo>
                <a:cubicBezTo>
                  <a:pt x="516" y="678"/>
                  <a:pt x="516" y="678"/>
                  <a:pt x="516" y="678"/>
                </a:cubicBezTo>
                <a:cubicBezTo>
                  <a:pt x="528" y="673"/>
                  <a:pt x="537" y="663"/>
                  <a:pt x="541" y="651"/>
                </a:cubicBezTo>
                <a:cubicBezTo>
                  <a:pt x="1154" y="823"/>
                  <a:pt x="1154" y="823"/>
                  <a:pt x="1154" y="823"/>
                </a:cubicBezTo>
                <a:cubicBezTo>
                  <a:pt x="1154" y="823"/>
                  <a:pt x="1154" y="824"/>
                  <a:pt x="1154" y="825"/>
                </a:cubicBezTo>
                <a:cubicBezTo>
                  <a:pt x="1154" y="830"/>
                  <a:pt x="1156" y="835"/>
                  <a:pt x="1159" y="839"/>
                </a:cubicBezTo>
                <a:cubicBezTo>
                  <a:pt x="704" y="1147"/>
                  <a:pt x="704" y="1147"/>
                  <a:pt x="704" y="1147"/>
                </a:cubicBezTo>
                <a:cubicBezTo>
                  <a:pt x="700" y="1141"/>
                  <a:pt x="693" y="1138"/>
                  <a:pt x="686" y="1138"/>
                </a:cubicBezTo>
                <a:cubicBezTo>
                  <a:pt x="684" y="1138"/>
                  <a:pt x="681" y="1138"/>
                  <a:pt x="679" y="1139"/>
                </a:cubicBezTo>
                <a:cubicBezTo>
                  <a:pt x="642" y="1033"/>
                  <a:pt x="642" y="1033"/>
                  <a:pt x="642" y="1033"/>
                </a:cubicBezTo>
                <a:lnTo>
                  <a:pt x="589" y="884"/>
                </a:lnTo>
                <a:close/>
                <a:moveTo>
                  <a:pt x="438" y="2020"/>
                </a:moveTo>
                <a:cubicBezTo>
                  <a:pt x="819" y="1803"/>
                  <a:pt x="819" y="1803"/>
                  <a:pt x="819" y="1803"/>
                </a:cubicBezTo>
                <a:cubicBezTo>
                  <a:pt x="823" y="1810"/>
                  <a:pt x="830" y="1814"/>
                  <a:pt x="839" y="1814"/>
                </a:cubicBezTo>
                <a:cubicBezTo>
                  <a:pt x="846" y="1814"/>
                  <a:pt x="853" y="1811"/>
                  <a:pt x="858" y="1806"/>
                </a:cubicBezTo>
                <a:cubicBezTo>
                  <a:pt x="1121" y="2002"/>
                  <a:pt x="1121" y="2002"/>
                  <a:pt x="1121" y="2002"/>
                </a:cubicBezTo>
                <a:cubicBezTo>
                  <a:pt x="1116" y="2009"/>
                  <a:pt x="1112" y="2017"/>
                  <a:pt x="1111" y="2026"/>
                </a:cubicBezTo>
                <a:cubicBezTo>
                  <a:pt x="440" y="2030"/>
                  <a:pt x="440" y="2030"/>
                  <a:pt x="440" y="2030"/>
                </a:cubicBezTo>
                <a:cubicBezTo>
                  <a:pt x="440" y="2029"/>
                  <a:pt x="440" y="2028"/>
                  <a:pt x="440" y="2028"/>
                </a:cubicBezTo>
                <a:cubicBezTo>
                  <a:pt x="440" y="2025"/>
                  <a:pt x="439" y="2022"/>
                  <a:pt x="438" y="2020"/>
                </a:cubicBezTo>
                <a:close/>
                <a:moveTo>
                  <a:pt x="1833" y="1847"/>
                </a:moveTo>
                <a:cubicBezTo>
                  <a:pt x="1825" y="1847"/>
                  <a:pt x="1818" y="1851"/>
                  <a:pt x="1813" y="1857"/>
                </a:cubicBezTo>
                <a:cubicBezTo>
                  <a:pt x="1450" y="1558"/>
                  <a:pt x="1450" y="1558"/>
                  <a:pt x="1450" y="1558"/>
                </a:cubicBezTo>
                <a:cubicBezTo>
                  <a:pt x="1453" y="1553"/>
                  <a:pt x="1454" y="1549"/>
                  <a:pt x="1454" y="1543"/>
                </a:cubicBezTo>
                <a:cubicBezTo>
                  <a:pt x="1454" y="1543"/>
                  <a:pt x="1454" y="1542"/>
                  <a:pt x="1454" y="1542"/>
                </a:cubicBezTo>
                <a:cubicBezTo>
                  <a:pt x="1833" y="1493"/>
                  <a:pt x="1833" y="1493"/>
                  <a:pt x="1833" y="1493"/>
                </a:cubicBezTo>
                <a:cubicBezTo>
                  <a:pt x="1835" y="1503"/>
                  <a:pt x="1844" y="1511"/>
                  <a:pt x="1854" y="1512"/>
                </a:cubicBezTo>
                <a:cubicBezTo>
                  <a:pt x="1836" y="1847"/>
                  <a:pt x="1836" y="1847"/>
                  <a:pt x="1836" y="1847"/>
                </a:cubicBezTo>
                <a:cubicBezTo>
                  <a:pt x="1835" y="1847"/>
                  <a:pt x="1834" y="1847"/>
                  <a:pt x="1833" y="1847"/>
                </a:cubicBezTo>
                <a:close/>
                <a:moveTo>
                  <a:pt x="1857" y="1463"/>
                </a:moveTo>
                <a:cubicBezTo>
                  <a:pt x="1855" y="1463"/>
                  <a:pt x="1852" y="1464"/>
                  <a:pt x="1850" y="1464"/>
                </a:cubicBezTo>
                <a:cubicBezTo>
                  <a:pt x="1727" y="1170"/>
                  <a:pt x="1727" y="1170"/>
                  <a:pt x="1727" y="1170"/>
                </a:cubicBezTo>
                <a:cubicBezTo>
                  <a:pt x="1735" y="1166"/>
                  <a:pt x="1740" y="1159"/>
                  <a:pt x="1741" y="1150"/>
                </a:cubicBezTo>
                <a:cubicBezTo>
                  <a:pt x="2080" y="1162"/>
                  <a:pt x="2080" y="1162"/>
                  <a:pt x="2080" y="1162"/>
                </a:cubicBezTo>
                <a:cubicBezTo>
                  <a:pt x="2080" y="1169"/>
                  <a:pt x="2083" y="1175"/>
                  <a:pt x="2088" y="1180"/>
                </a:cubicBezTo>
                <a:cubicBezTo>
                  <a:pt x="1871" y="1467"/>
                  <a:pt x="1871" y="1467"/>
                  <a:pt x="1871" y="1467"/>
                </a:cubicBezTo>
                <a:cubicBezTo>
                  <a:pt x="1867" y="1465"/>
                  <a:pt x="1862" y="1463"/>
                  <a:pt x="1857" y="1463"/>
                </a:cubicBezTo>
                <a:close/>
                <a:moveTo>
                  <a:pt x="2147" y="1032"/>
                </a:moveTo>
                <a:cubicBezTo>
                  <a:pt x="2144" y="1031"/>
                  <a:pt x="2142" y="1030"/>
                  <a:pt x="2139" y="1030"/>
                </a:cubicBezTo>
                <a:cubicBezTo>
                  <a:pt x="2125" y="1030"/>
                  <a:pt x="2114" y="1041"/>
                  <a:pt x="2114" y="1055"/>
                </a:cubicBezTo>
                <a:cubicBezTo>
                  <a:pt x="2114" y="1066"/>
                  <a:pt x="2121" y="1075"/>
                  <a:pt x="2131" y="1078"/>
                </a:cubicBezTo>
                <a:cubicBezTo>
                  <a:pt x="2110" y="1137"/>
                  <a:pt x="2110" y="1137"/>
                  <a:pt x="2110" y="1137"/>
                </a:cubicBezTo>
                <a:cubicBezTo>
                  <a:pt x="2108" y="1137"/>
                  <a:pt x="2106" y="1137"/>
                  <a:pt x="2104" y="1137"/>
                </a:cubicBezTo>
                <a:cubicBezTo>
                  <a:pt x="2098" y="1137"/>
                  <a:pt x="2092" y="1139"/>
                  <a:pt x="2088" y="1143"/>
                </a:cubicBezTo>
                <a:cubicBezTo>
                  <a:pt x="1974" y="1031"/>
                  <a:pt x="1974" y="1031"/>
                  <a:pt x="1974" y="1031"/>
                </a:cubicBezTo>
                <a:cubicBezTo>
                  <a:pt x="1978" y="1027"/>
                  <a:pt x="1980" y="1021"/>
                  <a:pt x="1980" y="1014"/>
                </a:cubicBezTo>
                <a:cubicBezTo>
                  <a:pt x="1980" y="1010"/>
                  <a:pt x="1979" y="1007"/>
                  <a:pt x="1978" y="1003"/>
                </a:cubicBezTo>
                <a:cubicBezTo>
                  <a:pt x="2195" y="858"/>
                  <a:pt x="2195" y="858"/>
                  <a:pt x="2195" y="858"/>
                </a:cubicBezTo>
                <a:cubicBezTo>
                  <a:pt x="2197" y="862"/>
                  <a:pt x="2201" y="864"/>
                  <a:pt x="2204" y="866"/>
                </a:cubicBezTo>
                <a:cubicBezTo>
                  <a:pt x="2181" y="934"/>
                  <a:pt x="2181" y="934"/>
                  <a:pt x="2181" y="934"/>
                </a:cubicBezTo>
                <a:lnTo>
                  <a:pt x="2147" y="1032"/>
                </a:lnTo>
                <a:close/>
                <a:moveTo>
                  <a:pt x="2191" y="835"/>
                </a:moveTo>
                <a:cubicBezTo>
                  <a:pt x="1931" y="756"/>
                  <a:pt x="1931" y="756"/>
                  <a:pt x="1931" y="756"/>
                </a:cubicBezTo>
                <a:cubicBezTo>
                  <a:pt x="1932" y="754"/>
                  <a:pt x="1932" y="752"/>
                  <a:pt x="1932" y="750"/>
                </a:cubicBezTo>
                <a:cubicBezTo>
                  <a:pt x="1932" y="746"/>
                  <a:pt x="1931" y="741"/>
                  <a:pt x="1929" y="738"/>
                </a:cubicBezTo>
                <a:cubicBezTo>
                  <a:pt x="2108" y="615"/>
                  <a:pt x="2108" y="615"/>
                  <a:pt x="2108" y="615"/>
                </a:cubicBezTo>
                <a:cubicBezTo>
                  <a:pt x="2113" y="622"/>
                  <a:pt x="2120" y="626"/>
                  <a:pt x="2129" y="626"/>
                </a:cubicBezTo>
                <a:cubicBezTo>
                  <a:pt x="2131" y="626"/>
                  <a:pt x="2134" y="626"/>
                  <a:pt x="2136" y="625"/>
                </a:cubicBezTo>
                <a:cubicBezTo>
                  <a:pt x="2204" y="821"/>
                  <a:pt x="2204" y="821"/>
                  <a:pt x="2204" y="821"/>
                </a:cubicBezTo>
                <a:cubicBezTo>
                  <a:pt x="2198" y="823"/>
                  <a:pt x="2193" y="828"/>
                  <a:pt x="2191" y="835"/>
                </a:cubicBezTo>
                <a:close/>
                <a:moveTo>
                  <a:pt x="2129" y="577"/>
                </a:moveTo>
                <a:cubicBezTo>
                  <a:pt x="2115" y="577"/>
                  <a:pt x="2104" y="588"/>
                  <a:pt x="2104" y="601"/>
                </a:cubicBezTo>
                <a:cubicBezTo>
                  <a:pt x="2104" y="605"/>
                  <a:pt x="2105" y="609"/>
                  <a:pt x="2107" y="612"/>
                </a:cubicBezTo>
                <a:cubicBezTo>
                  <a:pt x="1927" y="735"/>
                  <a:pt x="1927" y="735"/>
                  <a:pt x="1927" y="735"/>
                </a:cubicBezTo>
                <a:cubicBezTo>
                  <a:pt x="1924" y="731"/>
                  <a:pt x="1920" y="729"/>
                  <a:pt x="1916" y="727"/>
                </a:cubicBezTo>
                <a:cubicBezTo>
                  <a:pt x="1940" y="639"/>
                  <a:pt x="1940" y="639"/>
                  <a:pt x="1940" y="639"/>
                </a:cubicBezTo>
                <a:cubicBezTo>
                  <a:pt x="1966" y="545"/>
                  <a:pt x="1966" y="545"/>
                  <a:pt x="1966" y="545"/>
                </a:cubicBezTo>
                <a:cubicBezTo>
                  <a:pt x="1968" y="546"/>
                  <a:pt x="1970" y="546"/>
                  <a:pt x="1972" y="546"/>
                </a:cubicBezTo>
                <a:cubicBezTo>
                  <a:pt x="1986" y="546"/>
                  <a:pt x="1997" y="535"/>
                  <a:pt x="1997" y="521"/>
                </a:cubicBezTo>
                <a:cubicBezTo>
                  <a:pt x="1997" y="520"/>
                  <a:pt x="1997" y="519"/>
                  <a:pt x="1997" y="517"/>
                </a:cubicBezTo>
                <a:cubicBezTo>
                  <a:pt x="2242" y="507"/>
                  <a:pt x="2242" y="507"/>
                  <a:pt x="2242" y="507"/>
                </a:cubicBezTo>
                <a:cubicBezTo>
                  <a:pt x="2242" y="511"/>
                  <a:pt x="2243" y="514"/>
                  <a:pt x="2245" y="517"/>
                </a:cubicBezTo>
                <a:cubicBezTo>
                  <a:pt x="2147" y="585"/>
                  <a:pt x="2147" y="585"/>
                  <a:pt x="2147" y="585"/>
                </a:cubicBezTo>
                <a:cubicBezTo>
                  <a:pt x="2142" y="580"/>
                  <a:pt x="2136" y="577"/>
                  <a:pt x="2129" y="577"/>
                </a:cubicBezTo>
                <a:close/>
                <a:moveTo>
                  <a:pt x="2242" y="504"/>
                </a:moveTo>
                <a:cubicBezTo>
                  <a:pt x="1996" y="514"/>
                  <a:pt x="1996" y="514"/>
                  <a:pt x="1996" y="514"/>
                </a:cubicBezTo>
                <a:cubicBezTo>
                  <a:pt x="1993" y="506"/>
                  <a:pt x="1987" y="500"/>
                  <a:pt x="1980" y="498"/>
                </a:cubicBezTo>
                <a:cubicBezTo>
                  <a:pt x="2011" y="386"/>
                  <a:pt x="2011" y="386"/>
                  <a:pt x="2011" y="386"/>
                </a:cubicBezTo>
                <a:cubicBezTo>
                  <a:pt x="2015" y="387"/>
                  <a:pt x="2020" y="388"/>
                  <a:pt x="2025" y="388"/>
                </a:cubicBezTo>
                <a:cubicBezTo>
                  <a:pt x="2039" y="388"/>
                  <a:pt x="2052" y="382"/>
                  <a:pt x="2060" y="371"/>
                </a:cubicBezTo>
                <a:cubicBezTo>
                  <a:pt x="2245" y="493"/>
                  <a:pt x="2245" y="493"/>
                  <a:pt x="2245" y="493"/>
                </a:cubicBezTo>
                <a:cubicBezTo>
                  <a:pt x="2243" y="496"/>
                  <a:pt x="2242" y="500"/>
                  <a:pt x="2242" y="504"/>
                </a:cubicBezTo>
                <a:close/>
                <a:moveTo>
                  <a:pt x="1983" y="359"/>
                </a:moveTo>
                <a:cubicBezTo>
                  <a:pt x="1554" y="548"/>
                  <a:pt x="1554" y="548"/>
                  <a:pt x="1554" y="548"/>
                </a:cubicBezTo>
                <a:cubicBezTo>
                  <a:pt x="1550" y="540"/>
                  <a:pt x="1541" y="535"/>
                  <a:pt x="1532" y="535"/>
                </a:cubicBezTo>
                <a:cubicBezTo>
                  <a:pt x="1527" y="535"/>
                  <a:pt x="1522" y="536"/>
                  <a:pt x="1518" y="539"/>
                </a:cubicBezTo>
                <a:cubicBezTo>
                  <a:pt x="1318" y="295"/>
                  <a:pt x="1318" y="295"/>
                  <a:pt x="1318" y="295"/>
                </a:cubicBezTo>
                <a:cubicBezTo>
                  <a:pt x="1322" y="291"/>
                  <a:pt x="1324" y="286"/>
                  <a:pt x="1325" y="281"/>
                </a:cubicBezTo>
                <a:cubicBezTo>
                  <a:pt x="1981" y="342"/>
                  <a:pt x="1981" y="342"/>
                  <a:pt x="1981" y="342"/>
                </a:cubicBezTo>
                <a:cubicBezTo>
                  <a:pt x="1981" y="342"/>
                  <a:pt x="1981" y="343"/>
                  <a:pt x="1981" y="344"/>
                </a:cubicBezTo>
                <a:cubicBezTo>
                  <a:pt x="1981" y="349"/>
                  <a:pt x="1981" y="354"/>
                  <a:pt x="1983" y="359"/>
                </a:cubicBezTo>
                <a:close/>
                <a:moveTo>
                  <a:pt x="1281" y="291"/>
                </a:moveTo>
                <a:cubicBezTo>
                  <a:pt x="1162" y="381"/>
                  <a:pt x="1162" y="381"/>
                  <a:pt x="1162" y="381"/>
                </a:cubicBezTo>
                <a:cubicBezTo>
                  <a:pt x="1157" y="376"/>
                  <a:pt x="1151" y="373"/>
                  <a:pt x="1143" y="373"/>
                </a:cubicBezTo>
                <a:cubicBezTo>
                  <a:pt x="1131" y="373"/>
                  <a:pt x="1121" y="381"/>
                  <a:pt x="1119" y="393"/>
                </a:cubicBezTo>
                <a:cubicBezTo>
                  <a:pt x="772" y="358"/>
                  <a:pt x="772" y="358"/>
                  <a:pt x="772" y="358"/>
                </a:cubicBezTo>
                <a:cubicBezTo>
                  <a:pt x="772" y="358"/>
                  <a:pt x="772" y="357"/>
                  <a:pt x="772" y="356"/>
                </a:cubicBezTo>
                <a:cubicBezTo>
                  <a:pt x="772" y="355"/>
                  <a:pt x="772" y="354"/>
                  <a:pt x="772" y="353"/>
                </a:cubicBezTo>
                <a:cubicBezTo>
                  <a:pt x="1277" y="282"/>
                  <a:pt x="1277" y="282"/>
                  <a:pt x="1277" y="282"/>
                </a:cubicBezTo>
                <a:cubicBezTo>
                  <a:pt x="1278" y="285"/>
                  <a:pt x="1279" y="288"/>
                  <a:pt x="1281" y="291"/>
                </a:cubicBezTo>
                <a:close/>
                <a:moveTo>
                  <a:pt x="748" y="381"/>
                </a:moveTo>
                <a:cubicBezTo>
                  <a:pt x="752" y="381"/>
                  <a:pt x="756" y="380"/>
                  <a:pt x="759" y="378"/>
                </a:cubicBezTo>
                <a:cubicBezTo>
                  <a:pt x="978" y="586"/>
                  <a:pt x="978" y="586"/>
                  <a:pt x="978" y="586"/>
                </a:cubicBezTo>
                <a:cubicBezTo>
                  <a:pt x="974" y="590"/>
                  <a:pt x="972" y="595"/>
                  <a:pt x="972" y="601"/>
                </a:cubicBezTo>
                <a:cubicBezTo>
                  <a:pt x="972" y="601"/>
                  <a:pt x="972" y="601"/>
                  <a:pt x="972" y="601"/>
                </a:cubicBezTo>
                <a:cubicBezTo>
                  <a:pt x="686" y="622"/>
                  <a:pt x="686" y="622"/>
                  <a:pt x="686" y="622"/>
                </a:cubicBezTo>
                <a:cubicBezTo>
                  <a:pt x="543" y="632"/>
                  <a:pt x="543" y="632"/>
                  <a:pt x="543" y="632"/>
                </a:cubicBezTo>
                <a:cubicBezTo>
                  <a:pt x="542" y="621"/>
                  <a:pt x="537" y="611"/>
                  <a:pt x="529" y="604"/>
                </a:cubicBezTo>
                <a:cubicBezTo>
                  <a:pt x="728" y="371"/>
                  <a:pt x="728" y="371"/>
                  <a:pt x="728" y="371"/>
                </a:cubicBezTo>
                <a:cubicBezTo>
                  <a:pt x="733" y="377"/>
                  <a:pt x="740" y="381"/>
                  <a:pt x="748" y="381"/>
                </a:cubicBezTo>
                <a:close/>
                <a:moveTo>
                  <a:pt x="546" y="2254"/>
                </a:moveTo>
                <a:cubicBezTo>
                  <a:pt x="546" y="2254"/>
                  <a:pt x="546" y="2254"/>
                  <a:pt x="545" y="2254"/>
                </a:cubicBezTo>
                <a:cubicBezTo>
                  <a:pt x="427" y="2049"/>
                  <a:pt x="427" y="2049"/>
                  <a:pt x="427" y="2049"/>
                </a:cubicBezTo>
                <a:cubicBezTo>
                  <a:pt x="433" y="2046"/>
                  <a:pt x="437" y="2040"/>
                  <a:pt x="439" y="2033"/>
                </a:cubicBezTo>
                <a:cubicBezTo>
                  <a:pt x="1110" y="2029"/>
                  <a:pt x="1110" y="2029"/>
                  <a:pt x="1110" y="2029"/>
                </a:cubicBezTo>
                <a:cubicBezTo>
                  <a:pt x="1110" y="2030"/>
                  <a:pt x="1110" y="2031"/>
                  <a:pt x="1110" y="2032"/>
                </a:cubicBezTo>
                <a:cubicBezTo>
                  <a:pt x="1110" y="2043"/>
                  <a:pt x="1115" y="2054"/>
                  <a:pt x="1122" y="2062"/>
                </a:cubicBezTo>
                <a:cubicBezTo>
                  <a:pt x="702" y="2489"/>
                  <a:pt x="702" y="2489"/>
                  <a:pt x="702" y="2489"/>
                </a:cubicBezTo>
                <a:cubicBezTo>
                  <a:pt x="697" y="2485"/>
                  <a:pt x="692" y="2483"/>
                  <a:pt x="686" y="2483"/>
                </a:cubicBezTo>
                <a:cubicBezTo>
                  <a:pt x="682" y="2483"/>
                  <a:pt x="678" y="2484"/>
                  <a:pt x="675" y="2485"/>
                </a:cubicBezTo>
                <a:cubicBezTo>
                  <a:pt x="566" y="2293"/>
                  <a:pt x="566" y="2293"/>
                  <a:pt x="566" y="2293"/>
                </a:cubicBezTo>
                <a:cubicBezTo>
                  <a:pt x="569" y="2289"/>
                  <a:pt x="571" y="2284"/>
                  <a:pt x="571" y="2278"/>
                </a:cubicBezTo>
                <a:cubicBezTo>
                  <a:pt x="571" y="2265"/>
                  <a:pt x="560" y="2254"/>
                  <a:pt x="546" y="2254"/>
                </a:cubicBezTo>
                <a:close/>
                <a:moveTo>
                  <a:pt x="1467" y="2218"/>
                </a:moveTo>
                <a:cubicBezTo>
                  <a:pt x="1467" y="2213"/>
                  <a:pt x="1466" y="2209"/>
                  <a:pt x="1464" y="2206"/>
                </a:cubicBezTo>
                <a:cubicBezTo>
                  <a:pt x="1781" y="1928"/>
                  <a:pt x="1781" y="1928"/>
                  <a:pt x="1781" y="1928"/>
                </a:cubicBezTo>
                <a:cubicBezTo>
                  <a:pt x="1576" y="2496"/>
                  <a:pt x="1576" y="2496"/>
                  <a:pt x="1576" y="2496"/>
                </a:cubicBezTo>
                <a:cubicBezTo>
                  <a:pt x="1571" y="2497"/>
                  <a:pt x="1566" y="2501"/>
                  <a:pt x="1563" y="2505"/>
                </a:cubicBezTo>
                <a:cubicBezTo>
                  <a:pt x="1517" y="2392"/>
                  <a:pt x="1473" y="2281"/>
                  <a:pt x="1456" y="2238"/>
                </a:cubicBezTo>
                <a:cubicBezTo>
                  <a:pt x="1463" y="2234"/>
                  <a:pt x="1467" y="2226"/>
                  <a:pt x="1467" y="2218"/>
                </a:cubicBezTo>
                <a:close/>
                <a:moveTo>
                  <a:pt x="2041" y="2239"/>
                </a:moveTo>
                <a:cubicBezTo>
                  <a:pt x="2195" y="2505"/>
                  <a:pt x="2195" y="2505"/>
                  <a:pt x="2195" y="2505"/>
                </a:cubicBezTo>
                <a:cubicBezTo>
                  <a:pt x="2182" y="2506"/>
                  <a:pt x="2172" y="2516"/>
                  <a:pt x="2172" y="2529"/>
                </a:cubicBezTo>
                <a:cubicBezTo>
                  <a:pt x="2172" y="2535"/>
                  <a:pt x="2174" y="2540"/>
                  <a:pt x="2177" y="2544"/>
                </a:cubicBezTo>
                <a:cubicBezTo>
                  <a:pt x="1884" y="2719"/>
                  <a:pt x="1884" y="2719"/>
                  <a:pt x="1884" y="2719"/>
                </a:cubicBezTo>
                <a:cubicBezTo>
                  <a:pt x="1881" y="2713"/>
                  <a:pt x="1877" y="2709"/>
                  <a:pt x="1871" y="2706"/>
                </a:cubicBezTo>
                <a:cubicBezTo>
                  <a:pt x="2021" y="2292"/>
                  <a:pt x="2021" y="2292"/>
                  <a:pt x="2021" y="2292"/>
                </a:cubicBezTo>
                <a:cubicBezTo>
                  <a:pt x="2034" y="2292"/>
                  <a:pt x="2045" y="2281"/>
                  <a:pt x="2045" y="2268"/>
                </a:cubicBezTo>
                <a:cubicBezTo>
                  <a:pt x="2045" y="2260"/>
                  <a:pt x="2041" y="2254"/>
                  <a:pt x="2036" y="2249"/>
                </a:cubicBezTo>
                <a:cubicBezTo>
                  <a:pt x="2039" y="2240"/>
                  <a:pt x="2039" y="2240"/>
                  <a:pt x="2039" y="2240"/>
                </a:cubicBezTo>
                <a:lnTo>
                  <a:pt x="2041" y="2239"/>
                </a:lnTo>
                <a:close/>
                <a:moveTo>
                  <a:pt x="2034" y="2247"/>
                </a:moveTo>
                <a:cubicBezTo>
                  <a:pt x="2033" y="2247"/>
                  <a:pt x="2032" y="2246"/>
                  <a:pt x="2030" y="2245"/>
                </a:cubicBezTo>
                <a:cubicBezTo>
                  <a:pt x="2036" y="2243"/>
                  <a:pt x="2036" y="2243"/>
                  <a:pt x="2036" y="2243"/>
                </a:cubicBezTo>
                <a:lnTo>
                  <a:pt x="2034" y="2247"/>
                </a:lnTo>
                <a:close/>
                <a:moveTo>
                  <a:pt x="2179" y="2546"/>
                </a:moveTo>
                <a:cubicBezTo>
                  <a:pt x="2184" y="2551"/>
                  <a:pt x="2190" y="2554"/>
                  <a:pt x="2197" y="2554"/>
                </a:cubicBezTo>
                <a:cubicBezTo>
                  <a:pt x="2210" y="2554"/>
                  <a:pt x="2221" y="2543"/>
                  <a:pt x="2221" y="2529"/>
                </a:cubicBezTo>
                <a:cubicBezTo>
                  <a:pt x="2221" y="2516"/>
                  <a:pt x="2211" y="2505"/>
                  <a:pt x="2198" y="2505"/>
                </a:cubicBezTo>
                <a:cubicBezTo>
                  <a:pt x="2044" y="2238"/>
                  <a:pt x="2044" y="2238"/>
                  <a:pt x="2044" y="2238"/>
                </a:cubicBezTo>
                <a:cubicBezTo>
                  <a:pt x="2386" y="2043"/>
                  <a:pt x="2386" y="2043"/>
                  <a:pt x="2386" y="2043"/>
                </a:cubicBezTo>
                <a:cubicBezTo>
                  <a:pt x="2388" y="2045"/>
                  <a:pt x="2390" y="2047"/>
                  <a:pt x="2392" y="2048"/>
                </a:cubicBezTo>
                <a:cubicBezTo>
                  <a:pt x="2278" y="2539"/>
                  <a:pt x="2278" y="2539"/>
                  <a:pt x="2278" y="2539"/>
                </a:cubicBezTo>
                <a:cubicBezTo>
                  <a:pt x="2275" y="2537"/>
                  <a:pt x="2272" y="2536"/>
                  <a:pt x="2268" y="2536"/>
                </a:cubicBezTo>
                <a:cubicBezTo>
                  <a:pt x="2254" y="2536"/>
                  <a:pt x="2243" y="2547"/>
                  <a:pt x="2243" y="2561"/>
                </a:cubicBezTo>
                <a:cubicBezTo>
                  <a:pt x="2243" y="2564"/>
                  <a:pt x="2244" y="2567"/>
                  <a:pt x="2245" y="2570"/>
                </a:cubicBezTo>
                <a:cubicBezTo>
                  <a:pt x="1891" y="2718"/>
                  <a:pt x="1891" y="2718"/>
                  <a:pt x="1891" y="2718"/>
                </a:cubicBezTo>
                <a:lnTo>
                  <a:pt x="2179" y="2546"/>
                </a:lnTo>
                <a:close/>
                <a:moveTo>
                  <a:pt x="2291" y="2553"/>
                </a:moveTo>
                <a:cubicBezTo>
                  <a:pt x="2289" y="2548"/>
                  <a:pt x="2286" y="2543"/>
                  <a:pt x="2281" y="2540"/>
                </a:cubicBezTo>
                <a:cubicBezTo>
                  <a:pt x="2396" y="2049"/>
                  <a:pt x="2396" y="2049"/>
                  <a:pt x="2396" y="2049"/>
                </a:cubicBezTo>
                <a:cubicBezTo>
                  <a:pt x="2398" y="2050"/>
                  <a:pt x="2401" y="2050"/>
                  <a:pt x="2403" y="2050"/>
                </a:cubicBezTo>
                <a:cubicBezTo>
                  <a:pt x="2410" y="2050"/>
                  <a:pt x="2416" y="2048"/>
                  <a:pt x="2421" y="2043"/>
                </a:cubicBezTo>
                <a:cubicBezTo>
                  <a:pt x="2695" y="2322"/>
                  <a:pt x="2695" y="2322"/>
                  <a:pt x="2695" y="2322"/>
                </a:cubicBezTo>
                <a:lnTo>
                  <a:pt x="2291" y="2553"/>
                </a:lnTo>
                <a:close/>
                <a:moveTo>
                  <a:pt x="2519" y="1499"/>
                </a:moveTo>
                <a:cubicBezTo>
                  <a:pt x="2522" y="1500"/>
                  <a:pt x="2524" y="1500"/>
                  <a:pt x="2527" y="1500"/>
                </a:cubicBezTo>
                <a:cubicBezTo>
                  <a:pt x="2530" y="1500"/>
                  <a:pt x="2534" y="1499"/>
                  <a:pt x="2537" y="1498"/>
                </a:cubicBezTo>
                <a:cubicBezTo>
                  <a:pt x="2817" y="1782"/>
                  <a:pt x="2817" y="1782"/>
                  <a:pt x="2817" y="1782"/>
                </a:cubicBezTo>
                <a:cubicBezTo>
                  <a:pt x="2421" y="2008"/>
                  <a:pt x="2421" y="2008"/>
                  <a:pt x="2421" y="2008"/>
                </a:cubicBezTo>
                <a:cubicBezTo>
                  <a:pt x="2416" y="2004"/>
                  <a:pt x="2410" y="2001"/>
                  <a:pt x="2403" y="2001"/>
                </a:cubicBezTo>
                <a:cubicBezTo>
                  <a:pt x="2403" y="2001"/>
                  <a:pt x="2403" y="2001"/>
                  <a:pt x="2403" y="2001"/>
                </a:cubicBezTo>
                <a:lnTo>
                  <a:pt x="2519" y="1499"/>
                </a:lnTo>
                <a:close/>
                <a:moveTo>
                  <a:pt x="2381" y="2015"/>
                </a:moveTo>
                <a:cubicBezTo>
                  <a:pt x="2380" y="2018"/>
                  <a:pt x="2379" y="2022"/>
                  <a:pt x="2379" y="2026"/>
                </a:cubicBezTo>
                <a:cubicBezTo>
                  <a:pt x="2379" y="2031"/>
                  <a:pt x="2381" y="2036"/>
                  <a:pt x="2384" y="2040"/>
                </a:cubicBezTo>
                <a:cubicBezTo>
                  <a:pt x="2042" y="2235"/>
                  <a:pt x="2042" y="2235"/>
                  <a:pt x="2042" y="2235"/>
                </a:cubicBezTo>
                <a:cubicBezTo>
                  <a:pt x="2040" y="2231"/>
                  <a:pt x="2040" y="2231"/>
                  <a:pt x="2040" y="2231"/>
                </a:cubicBezTo>
                <a:cubicBezTo>
                  <a:pt x="2037" y="2238"/>
                  <a:pt x="2037" y="2238"/>
                  <a:pt x="2037" y="2238"/>
                </a:cubicBezTo>
                <a:cubicBezTo>
                  <a:pt x="2026" y="2244"/>
                  <a:pt x="2026" y="2244"/>
                  <a:pt x="2026" y="2244"/>
                </a:cubicBezTo>
                <a:cubicBezTo>
                  <a:pt x="2024" y="2243"/>
                  <a:pt x="2022" y="2243"/>
                  <a:pt x="2020" y="2243"/>
                </a:cubicBezTo>
                <a:cubicBezTo>
                  <a:pt x="2009" y="2243"/>
                  <a:pt x="1999" y="2251"/>
                  <a:pt x="1996" y="2261"/>
                </a:cubicBezTo>
                <a:cubicBezTo>
                  <a:pt x="1981" y="2270"/>
                  <a:pt x="1981" y="2270"/>
                  <a:pt x="1981" y="2270"/>
                </a:cubicBezTo>
                <a:cubicBezTo>
                  <a:pt x="1980" y="2268"/>
                  <a:pt x="1980" y="2268"/>
                  <a:pt x="1980" y="2268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6" y="1746"/>
                  <a:pt x="2110" y="1745"/>
                  <a:pt x="2113" y="1743"/>
                </a:cubicBezTo>
                <a:lnTo>
                  <a:pt x="2381" y="2015"/>
                </a:lnTo>
                <a:close/>
                <a:moveTo>
                  <a:pt x="2098" y="1746"/>
                </a:moveTo>
                <a:cubicBezTo>
                  <a:pt x="1977" y="2264"/>
                  <a:pt x="1977" y="2264"/>
                  <a:pt x="1977" y="2264"/>
                </a:cubicBezTo>
                <a:cubicBezTo>
                  <a:pt x="1783" y="1927"/>
                  <a:pt x="1783" y="1927"/>
                  <a:pt x="1783" y="1927"/>
                </a:cubicBezTo>
                <a:cubicBezTo>
                  <a:pt x="1821" y="1893"/>
                  <a:pt x="1821" y="1893"/>
                  <a:pt x="1821" y="1893"/>
                </a:cubicBezTo>
                <a:cubicBezTo>
                  <a:pt x="1825" y="1895"/>
                  <a:pt x="1829" y="1896"/>
                  <a:pt x="1833" y="1896"/>
                </a:cubicBezTo>
                <a:cubicBezTo>
                  <a:pt x="1846" y="1896"/>
                  <a:pt x="1858" y="1885"/>
                  <a:pt x="1858" y="1871"/>
                </a:cubicBezTo>
                <a:cubicBezTo>
                  <a:pt x="1858" y="1869"/>
                  <a:pt x="1857" y="1867"/>
                  <a:pt x="1857" y="1866"/>
                </a:cubicBezTo>
                <a:cubicBezTo>
                  <a:pt x="2077" y="1718"/>
                  <a:pt x="2077" y="1718"/>
                  <a:pt x="2077" y="1718"/>
                </a:cubicBezTo>
                <a:cubicBezTo>
                  <a:pt x="2077" y="1719"/>
                  <a:pt x="2077" y="1720"/>
                  <a:pt x="2077" y="1722"/>
                </a:cubicBezTo>
                <a:cubicBezTo>
                  <a:pt x="2077" y="1734"/>
                  <a:pt x="2086" y="1744"/>
                  <a:pt x="2098" y="1746"/>
                </a:cubicBezTo>
                <a:close/>
                <a:moveTo>
                  <a:pt x="2102" y="1697"/>
                </a:moveTo>
                <a:cubicBezTo>
                  <a:pt x="2102" y="1697"/>
                  <a:pt x="2102" y="1697"/>
                  <a:pt x="2101" y="1697"/>
                </a:cubicBezTo>
                <a:cubicBezTo>
                  <a:pt x="2091" y="1697"/>
                  <a:pt x="2082" y="1704"/>
                  <a:pt x="2078" y="1713"/>
                </a:cubicBezTo>
                <a:cubicBezTo>
                  <a:pt x="1856" y="1862"/>
                  <a:pt x="1856" y="1862"/>
                  <a:pt x="1856" y="1862"/>
                </a:cubicBezTo>
                <a:cubicBezTo>
                  <a:pt x="1853" y="1855"/>
                  <a:pt x="1847" y="1850"/>
                  <a:pt x="1839" y="1848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8" y="1512"/>
                  <a:pt x="1877" y="1506"/>
                  <a:pt x="1880" y="1497"/>
                </a:cubicBezTo>
                <a:cubicBezTo>
                  <a:pt x="2191" y="1599"/>
                  <a:pt x="2191" y="1599"/>
                  <a:pt x="2191" y="1599"/>
                </a:cubicBezTo>
                <a:cubicBezTo>
                  <a:pt x="2189" y="1603"/>
                  <a:pt x="2189" y="1607"/>
                  <a:pt x="2189" y="1611"/>
                </a:cubicBezTo>
                <a:cubicBezTo>
                  <a:pt x="2189" y="1620"/>
                  <a:pt x="2191" y="1628"/>
                  <a:pt x="2195" y="1634"/>
                </a:cubicBezTo>
                <a:lnTo>
                  <a:pt x="2102" y="1697"/>
                </a:lnTo>
                <a:close/>
                <a:moveTo>
                  <a:pt x="2219" y="1569"/>
                </a:moveTo>
                <a:cubicBezTo>
                  <a:pt x="2207" y="1573"/>
                  <a:pt x="2196" y="1583"/>
                  <a:pt x="2192" y="1596"/>
                </a:cubicBezTo>
                <a:cubicBezTo>
                  <a:pt x="1881" y="1494"/>
                  <a:pt x="1881" y="1494"/>
                  <a:pt x="1881" y="1494"/>
                </a:cubicBezTo>
                <a:cubicBezTo>
                  <a:pt x="1882" y="1492"/>
                  <a:pt x="1882" y="1490"/>
                  <a:pt x="1882" y="1488"/>
                </a:cubicBezTo>
                <a:cubicBezTo>
                  <a:pt x="1882" y="1480"/>
                  <a:pt x="1879" y="1474"/>
                  <a:pt x="1874" y="1469"/>
                </a:cubicBezTo>
                <a:cubicBezTo>
                  <a:pt x="2091" y="1182"/>
                  <a:pt x="2091" y="1182"/>
                  <a:pt x="2091" y="1182"/>
                </a:cubicBezTo>
                <a:cubicBezTo>
                  <a:pt x="2094" y="1184"/>
                  <a:pt x="2099" y="1186"/>
                  <a:pt x="2104" y="1186"/>
                </a:cubicBezTo>
                <a:cubicBezTo>
                  <a:pt x="2106" y="1186"/>
                  <a:pt x="2108" y="1186"/>
                  <a:pt x="2109" y="1185"/>
                </a:cubicBezTo>
                <a:cubicBezTo>
                  <a:pt x="2190" y="1467"/>
                  <a:pt x="2190" y="1467"/>
                  <a:pt x="2190" y="1467"/>
                </a:cubicBezTo>
                <a:cubicBezTo>
                  <a:pt x="2181" y="1471"/>
                  <a:pt x="2175" y="1479"/>
                  <a:pt x="2175" y="1490"/>
                </a:cubicBezTo>
                <a:cubicBezTo>
                  <a:pt x="2175" y="1503"/>
                  <a:pt x="2186" y="1514"/>
                  <a:pt x="2199" y="1514"/>
                </a:cubicBezTo>
                <a:cubicBezTo>
                  <a:pt x="2201" y="1514"/>
                  <a:pt x="2202" y="1514"/>
                  <a:pt x="2204" y="1514"/>
                </a:cubicBezTo>
                <a:lnTo>
                  <a:pt x="2219" y="1569"/>
                </a:lnTo>
                <a:close/>
                <a:moveTo>
                  <a:pt x="2460" y="1141"/>
                </a:moveTo>
                <a:cubicBezTo>
                  <a:pt x="2455" y="1145"/>
                  <a:pt x="2452" y="1152"/>
                  <a:pt x="2452" y="1159"/>
                </a:cubicBezTo>
                <a:cubicBezTo>
                  <a:pt x="2452" y="1167"/>
                  <a:pt x="2455" y="1174"/>
                  <a:pt x="2461" y="1178"/>
                </a:cubicBezTo>
                <a:cubicBezTo>
                  <a:pt x="2215" y="1471"/>
                  <a:pt x="2215" y="1471"/>
                  <a:pt x="2215" y="1471"/>
                </a:cubicBezTo>
                <a:cubicBezTo>
                  <a:pt x="2212" y="1468"/>
                  <a:pt x="2208" y="1467"/>
                  <a:pt x="2205" y="1466"/>
                </a:cubicBezTo>
                <a:cubicBezTo>
                  <a:pt x="2282" y="920"/>
                  <a:pt x="2282" y="920"/>
                  <a:pt x="2282" y="920"/>
                </a:cubicBezTo>
                <a:cubicBezTo>
                  <a:pt x="2282" y="920"/>
                  <a:pt x="2283" y="920"/>
                  <a:pt x="2283" y="920"/>
                </a:cubicBezTo>
                <a:cubicBezTo>
                  <a:pt x="2288" y="920"/>
                  <a:pt x="2293" y="919"/>
                  <a:pt x="2297" y="916"/>
                </a:cubicBezTo>
                <a:lnTo>
                  <a:pt x="2460" y="1141"/>
                </a:lnTo>
                <a:close/>
                <a:moveTo>
                  <a:pt x="2298" y="877"/>
                </a:moveTo>
                <a:cubicBezTo>
                  <a:pt x="2294" y="873"/>
                  <a:pt x="2289" y="871"/>
                  <a:pt x="2283" y="871"/>
                </a:cubicBezTo>
                <a:cubicBezTo>
                  <a:pt x="2269" y="871"/>
                  <a:pt x="2258" y="882"/>
                  <a:pt x="2258" y="896"/>
                </a:cubicBezTo>
                <a:cubicBezTo>
                  <a:pt x="2258" y="903"/>
                  <a:pt x="2261" y="909"/>
                  <a:pt x="2266" y="914"/>
                </a:cubicBezTo>
                <a:cubicBezTo>
                  <a:pt x="2157" y="1038"/>
                  <a:pt x="2157" y="1038"/>
                  <a:pt x="2157" y="1038"/>
                </a:cubicBezTo>
                <a:cubicBezTo>
                  <a:pt x="2155" y="1036"/>
                  <a:pt x="2153" y="1034"/>
                  <a:pt x="2150" y="1033"/>
                </a:cubicBezTo>
                <a:cubicBezTo>
                  <a:pt x="2176" y="959"/>
                  <a:pt x="2176" y="959"/>
                  <a:pt x="2176" y="959"/>
                </a:cubicBezTo>
                <a:cubicBezTo>
                  <a:pt x="2208" y="867"/>
                  <a:pt x="2208" y="867"/>
                  <a:pt x="2208" y="867"/>
                </a:cubicBezTo>
                <a:cubicBezTo>
                  <a:pt x="2210" y="868"/>
                  <a:pt x="2212" y="868"/>
                  <a:pt x="2214" y="868"/>
                </a:cubicBezTo>
                <a:cubicBezTo>
                  <a:pt x="2228" y="868"/>
                  <a:pt x="2239" y="857"/>
                  <a:pt x="2239" y="843"/>
                </a:cubicBezTo>
                <a:cubicBezTo>
                  <a:pt x="2239" y="839"/>
                  <a:pt x="2237" y="835"/>
                  <a:pt x="2235" y="831"/>
                </a:cubicBezTo>
                <a:cubicBezTo>
                  <a:pt x="2239" y="829"/>
                  <a:pt x="2239" y="829"/>
                  <a:pt x="2239" y="829"/>
                </a:cubicBezTo>
                <a:cubicBezTo>
                  <a:pt x="2461" y="685"/>
                  <a:pt x="2461" y="685"/>
                  <a:pt x="2461" y="685"/>
                </a:cubicBezTo>
                <a:cubicBezTo>
                  <a:pt x="2462" y="686"/>
                  <a:pt x="2463" y="687"/>
                  <a:pt x="2464" y="688"/>
                </a:cubicBezTo>
                <a:lnTo>
                  <a:pt x="2298" y="877"/>
                </a:lnTo>
                <a:close/>
                <a:moveTo>
                  <a:pt x="2456" y="663"/>
                </a:moveTo>
                <a:cubicBezTo>
                  <a:pt x="2456" y="665"/>
                  <a:pt x="2456" y="667"/>
                  <a:pt x="2456" y="669"/>
                </a:cubicBezTo>
                <a:cubicBezTo>
                  <a:pt x="2456" y="674"/>
                  <a:pt x="2457" y="678"/>
                  <a:pt x="2459" y="682"/>
                </a:cubicBezTo>
                <a:cubicBezTo>
                  <a:pt x="2234" y="829"/>
                  <a:pt x="2234" y="829"/>
                  <a:pt x="2234" y="829"/>
                </a:cubicBezTo>
                <a:cubicBezTo>
                  <a:pt x="2229" y="823"/>
                  <a:pt x="2222" y="819"/>
                  <a:pt x="2214" y="819"/>
                </a:cubicBezTo>
                <a:cubicBezTo>
                  <a:pt x="2212" y="819"/>
                  <a:pt x="2210" y="819"/>
                  <a:pt x="2208" y="820"/>
                </a:cubicBezTo>
                <a:cubicBezTo>
                  <a:pt x="2139" y="624"/>
                  <a:pt x="2139" y="624"/>
                  <a:pt x="2139" y="624"/>
                </a:cubicBezTo>
                <a:cubicBezTo>
                  <a:pt x="2146" y="620"/>
                  <a:pt x="2151" y="615"/>
                  <a:pt x="2152" y="607"/>
                </a:cubicBezTo>
                <a:cubicBezTo>
                  <a:pt x="2388" y="651"/>
                  <a:pt x="2388" y="651"/>
                  <a:pt x="2388" y="651"/>
                </a:cubicBezTo>
                <a:cubicBezTo>
                  <a:pt x="2389" y="652"/>
                  <a:pt x="2389" y="652"/>
                  <a:pt x="2389" y="652"/>
                </a:cubicBezTo>
                <a:cubicBezTo>
                  <a:pt x="2390" y="651"/>
                  <a:pt x="2390" y="651"/>
                  <a:pt x="2390" y="651"/>
                </a:cubicBezTo>
                <a:lnTo>
                  <a:pt x="2456" y="663"/>
                </a:lnTo>
                <a:close/>
                <a:moveTo>
                  <a:pt x="2153" y="604"/>
                </a:moveTo>
                <a:cubicBezTo>
                  <a:pt x="2153" y="603"/>
                  <a:pt x="2153" y="602"/>
                  <a:pt x="2153" y="601"/>
                </a:cubicBezTo>
                <a:cubicBezTo>
                  <a:pt x="2153" y="596"/>
                  <a:pt x="2152" y="591"/>
                  <a:pt x="2149" y="587"/>
                </a:cubicBezTo>
                <a:cubicBezTo>
                  <a:pt x="2247" y="520"/>
                  <a:pt x="2247" y="520"/>
                  <a:pt x="2247" y="520"/>
                </a:cubicBezTo>
                <a:cubicBezTo>
                  <a:pt x="2251" y="526"/>
                  <a:pt x="2258" y="529"/>
                  <a:pt x="2266" y="529"/>
                </a:cubicBezTo>
                <a:cubicBezTo>
                  <a:pt x="2272" y="529"/>
                  <a:pt x="2277" y="528"/>
                  <a:pt x="2281" y="524"/>
                </a:cubicBezTo>
                <a:cubicBezTo>
                  <a:pt x="2385" y="647"/>
                  <a:pt x="2385" y="647"/>
                  <a:pt x="2385" y="647"/>
                </a:cubicBezTo>
                <a:lnTo>
                  <a:pt x="2153" y="604"/>
                </a:lnTo>
                <a:close/>
                <a:moveTo>
                  <a:pt x="2389" y="646"/>
                </a:moveTo>
                <a:cubicBezTo>
                  <a:pt x="2283" y="522"/>
                  <a:pt x="2283" y="522"/>
                  <a:pt x="2283" y="522"/>
                </a:cubicBezTo>
                <a:cubicBezTo>
                  <a:pt x="2288" y="518"/>
                  <a:pt x="2291" y="512"/>
                  <a:pt x="2291" y="505"/>
                </a:cubicBezTo>
                <a:cubicBezTo>
                  <a:pt x="2291" y="504"/>
                  <a:pt x="2291" y="503"/>
                  <a:pt x="2291" y="503"/>
                </a:cubicBezTo>
                <a:cubicBezTo>
                  <a:pt x="2458" y="477"/>
                  <a:pt x="2458" y="477"/>
                  <a:pt x="2458" y="477"/>
                </a:cubicBezTo>
                <a:cubicBezTo>
                  <a:pt x="2460" y="482"/>
                  <a:pt x="2463" y="486"/>
                  <a:pt x="2468" y="488"/>
                </a:cubicBezTo>
                <a:lnTo>
                  <a:pt x="2389" y="646"/>
                </a:lnTo>
                <a:close/>
                <a:moveTo>
                  <a:pt x="2562" y="12"/>
                </a:moveTo>
                <a:cubicBezTo>
                  <a:pt x="2490" y="445"/>
                  <a:pt x="2490" y="445"/>
                  <a:pt x="2490" y="445"/>
                </a:cubicBezTo>
                <a:cubicBezTo>
                  <a:pt x="2487" y="443"/>
                  <a:pt x="2484" y="443"/>
                  <a:pt x="2480" y="443"/>
                </a:cubicBezTo>
                <a:cubicBezTo>
                  <a:pt x="2480" y="443"/>
                  <a:pt x="2480" y="443"/>
                  <a:pt x="2480" y="443"/>
                </a:cubicBezTo>
                <a:cubicBezTo>
                  <a:pt x="2366" y="251"/>
                  <a:pt x="2366" y="251"/>
                  <a:pt x="2366" y="251"/>
                </a:cubicBezTo>
                <a:cubicBezTo>
                  <a:pt x="2373" y="247"/>
                  <a:pt x="2378" y="239"/>
                  <a:pt x="2378" y="230"/>
                </a:cubicBezTo>
                <a:cubicBezTo>
                  <a:pt x="2378" y="226"/>
                  <a:pt x="2378" y="223"/>
                  <a:pt x="2377" y="221"/>
                </a:cubicBezTo>
                <a:lnTo>
                  <a:pt x="2562" y="12"/>
                </a:lnTo>
                <a:close/>
                <a:moveTo>
                  <a:pt x="2333" y="242"/>
                </a:moveTo>
                <a:cubicBezTo>
                  <a:pt x="2336" y="248"/>
                  <a:pt x="2342" y="252"/>
                  <a:pt x="2349" y="254"/>
                </a:cubicBezTo>
                <a:cubicBezTo>
                  <a:pt x="2272" y="481"/>
                  <a:pt x="2272" y="481"/>
                  <a:pt x="2272" y="481"/>
                </a:cubicBezTo>
                <a:cubicBezTo>
                  <a:pt x="2270" y="480"/>
                  <a:pt x="2268" y="480"/>
                  <a:pt x="2266" y="480"/>
                </a:cubicBezTo>
                <a:cubicBezTo>
                  <a:pt x="2258" y="480"/>
                  <a:pt x="2251" y="484"/>
                  <a:pt x="2247" y="490"/>
                </a:cubicBezTo>
                <a:cubicBezTo>
                  <a:pt x="2062" y="369"/>
                  <a:pt x="2062" y="369"/>
                  <a:pt x="2062" y="369"/>
                </a:cubicBezTo>
                <a:cubicBezTo>
                  <a:pt x="2067" y="362"/>
                  <a:pt x="2069" y="353"/>
                  <a:pt x="2069" y="344"/>
                </a:cubicBezTo>
                <a:cubicBezTo>
                  <a:pt x="2069" y="339"/>
                  <a:pt x="2069" y="334"/>
                  <a:pt x="2067" y="330"/>
                </a:cubicBezTo>
                <a:lnTo>
                  <a:pt x="2333" y="242"/>
                </a:lnTo>
                <a:close/>
                <a:moveTo>
                  <a:pt x="2128" y="79"/>
                </a:moveTo>
                <a:cubicBezTo>
                  <a:pt x="2131" y="85"/>
                  <a:pt x="2136" y="89"/>
                  <a:pt x="2142" y="91"/>
                </a:cubicBezTo>
                <a:cubicBezTo>
                  <a:pt x="2039" y="302"/>
                  <a:pt x="2039" y="302"/>
                  <a:pt x="2039" y="302"/>
                </a:cubicBezTo>
                <a:cubicBezTo>
                  <a:pt x="2035" y="300"/>
                  <a:pt x="2030" y="299"/>
                  <a:pt x="2025" y="299"/>
                </a:cubicBezTo>
                <a:cubicBezTo>
                  <a:pt x="2002" y="299"/>
                  <a:pt x="1984" y="316"/>
                  <a:pt x="1981" y="338"/>
                </a:cubicBezTo>
                <a:cubicBezTo>
                  <a:pt x="1326" y="278"/>
                  <a:pt x="1326" y="278"/>
                  <a:pt x="1326" y="278"/>
                </a:cubicBezTo>
                <a:cubicBezTo>
                  <a:pt x="1326" y="277"/>
                  <a:pt x="1326" y="277"/>
                  <a:pt x="1326" y="277"/>
                </a:cubicBezTo>
                <a:cubicBezTo>
                  <a:pt x="1326" y="276"/>
                  <a:pt x="1325" y="274"/>
                  <a:pt x="1325" y="273"/>
                </a:cubicBezTo>
                <a:lnTo>
                  <a:pt x="2128" y="79"/>
                </a:lnTo>
                <a:close/>
                <a:moveTo>
                  <a:pt x="1277" y="279"/>
                </a:moveTo>
                <a:cubicBezTo>
                  <a:pt x="772" y="350"/>
                  <a:pt x="772" y="350"/>
                  <a:pt x="772" y="350"/>
                </a:cubicBezTo>
                <a:cubicBezTo>
                  <a:pt x="769" y="340"/>
                  <a:pt x="759" y="332"/>
                  <a:pt x="748" y="332"/>
                </a:cubicBezTo>
                <a:cubicBezTo>
                  <a:pt x="748" y="332"/>
                  <a:pt x="747" y="332"/>
                  <a:pt x="747" y="332"/>
                </a:cubicBezTo>
                <a:cubicBezTo>
                  <a:pt x="802" y="110"/>
                  <a:pt x="802" y="110"/>
                  <a:pt x="802" y="110"/>
                </a:cubicBezTo>
                <a:cubicBezTo>
                  <a:pt x="1277" y="271"/>
                  <a:pt x="1277" y="271"/>
                  <a:pt x="1277" y="271"/>
                </a:cubicBezTo>
                <a:cubicBezTo>
                  <a:pt x="1277" y="273"/>
                  <a:pt x="1276" y="275"/>
                  <a:pt x="1276" y="277"/>
                </a:cubicBezTo>
                <a:cubicBezTo>
                  <a:pt x="1276" y="278"/>
                  <a:pt x="1277" y="278"/>
                  <a:pt x="1277" y="279"/>
                </a:cubicBezTo>
                <a:close/>
                <a:moveTo>
                  <a:pt x="743" y="332"/>
                </a:moveTo>
                <a:cubicBezTo>
                  <a:pt x="732" y="334"/>
                  <a:pt x="723" y="344"/>
                  <a:pt x="723" y="356"/>
                </a:cubicBezTo>
                <a:cubicBezTo>
                  <a:pt x="723" y="361"/>
                  <a:pt x="725" y="365"/>
                  <a:pt x="727" y="369"/>
                </a:cubicBezTo>
                <a:cubicBezTo>
                  <a:pt x="527" y="602"/>
                  <a:pt x="527" y="602"/>
                  <a:pt x="527" y="602"/>
                </a:cubicBezTo>
                <a:cubicBezTo>
                  <a:pt x="525" y="601"/>
                  <a:pt x="524" y="600"/>
                  <a:pt x="523" y="599"/>
                </a:cubicBezTo>
                <a:cubicBezTo>
                  <a:pt x="797" y="120"/>
                  <a:pt x="797" y="120"/>
                  <a:pt x="797" y="120"/>
                </a:cubicBezTo>
                <a:lnTo>
                  <a:pt x="743" y="332"/>
                </a:lnTo>
                <a:close/>
                <a:moveTo>
                  <a:pt x="797" y="112"/>
                </a:moveTo>
                <a:cubicBezTo>
                  <a:pt x="520" y="598"/>
                  <a:pt x="520" y="598"/>
                  <a:pt x="520" y="598"/>
                </a:cubicBezTo>
                <a:cubicBezTo>
                  <a:pt x="514" y="594"/>
                  <a:pt x="507" y="592"/>
                  <a:pt x="499" y="592"/>
                </a:cubicBezTo>
                <a:cubicBezTo>
                  <a:pt x="493" y="592"/>
                  <a:pt x="487" y="594"/>
                  <a:pt x="482" y="596"/>
                </a:cubicBezTo>
                <a:cubicBezTo>
                  <a:pt x="357" y="321"/>
                  <a:pt x="357" y="321"/>
                  <a:pt x="357" y="321"/>
                </a:cubicBezTo>
                <a:cubicBezTo>
                  <a:pt x="365" y="317"/>
                  <a:pt x="370" y="309"/>
                  <a:pt x="370" y="299"/>
                </a:cubicBezTo>
                <a:cubicBezTo>
                  <a:pt x="370" y="297"/>
                  <a:pt x="370" y="294"/>
                  <a:pt x="369" y="291"/>
                </a:cubicBezTo>
                <a:lnTo>
                  <a:pt x="797" y="112"/>
                </a:lnTo>
                <a:close/>
                <a:moveTo>
                  <a:pt x="338" y="323"/>
                </a:moveTo>
                <a:cubicBezTo>
                  <a:pt x="340" y="323"/>
                  <a:pt x="343" y="324"/>
                  <a:pt x="346" y="324"/>
                </a:cubicBezTo>
                <a:cubicBezTo>
                  <a:pt x="349" y="324"/>
                  <a:pt x="352" y="323"/>
                  <a:pt x="354" y="322"/>
                </a:cubicBezTo>
                <a:cubicBezTo>
                  <a:pt x="479" y="597"/>
                  <a:pt x="479" y="597"/>
                  <a:pt x="479" y="597"/>
                </a:cubicBezTo>
                <a:cubicBezTo>
                  <a:pt x="465" y="604"/>
                  <a:pt x="455" y="620"/>
                  <a:pt x="455" y="637"/>
                </a:cubicBezTo>
                <a:cubicBezTo>
                  <a:pt x="455" y="640"/>
                  <a:pt x="455" y="643"/>
                  <a:pt x="456" y="646"/>
                </a:cubicBezTo>
                <a:cubicBezTo>
                  <a:pt x="175" y="712"/>
                  <a:pt x="175" y="712"/>
                  <a:pt x="175" y="712"/>
                </a:cubicBezTo>
                <a:lnTo>
                  <a:pt x="338" y="323"/>
                </a:lnTo>
                <a:close/>
                <a:moveTo>
                  <a:pt x="178" y="715"/>
                </a:moveTo>
                <a:cubicBezTo>
                  <a:pt x="456" y="649"/>
                  <a:pt x="456" y="649"/>
                  <a:pt x="456" y="649"/>
                </a:cubicBezTo>
                <a:cubicBezTo>
                  <a:pt x="462" y="668"/>
                  <a:pt x="479" y="681"/>
                  <a:pt x="499" y="681"/>
                </a:cubicBezTo>
                <a:cubicBezTo>
                  <a:pt x="504" y="681"/>
                  <a:pt x="508" y="681"/>
                  <a:pt x="512" y="679"/>
                </a:cubicBezTo>
                <a:cubicBezTo>
                  <a:pt x="570" y="840"/>
                  <a:pt x="570" y="840"/>
                  <a:pt x="570" y="840"/>
                </a:cubicBezTo>
                <a:cubicBezTo>
                  <a:pt x="561" y="841"/>
                  <a:pt x="554" y="847"/>
                  <a:pt x="551" y="854"/>
                </a:cubicBezTo>
                <a:lnTo>
                  <a:pt x="178" y="715"/>
                </a:lnTo>
                <a:close/>
                <a:moveTo>
                  <a:pt x="560" y="884"/>
                </a:moveTo>
                <a:cubicBezTo>
                  <a:pt x="562" y="886"/>
                  <a:pt x="564" y="887"/>
                  <a:pt x="567" y="888"/>
                </a:cubicBezTo>
                <a:cubicBezTo>
                  <a:pt x="481" y="1111"/>
                  <a:pt x="481" y="1111"/>
                  <a:pt x="481" y="1111"/>
                </a:cubicBezTo>
                <a:cubicBezTo>
                  <a:pt x="479" y="1111"/>
                  <a:pt x="477" y="1110"/>
                  <a:pt x="474" y="1110"/>
                </a:cubicBezTo>
                <a:cubicBezTo>
                  <a:pt x="462" y="1110"/>
                  <a:pt x="452" y="1119"/>
                  <a:pt x="450" y="1130"/>
                </a:cubicBezTo>
                <a:cubicBezTo>
                  <a:pt x="246" y="1105"/>
                  <a:pt x="246" y="1105"/>
                  <a:pt x="246" y="1105"/>
                </a:cubicBezTo>
                <a:lnTo>
                  <a:pt x="560" y="884"/>
                </a:lnTo>
                <a:close/>
                <a:moveTo>
                  <a:pt x="450" y="1133"/>
                </a:moveTo>
                <a:cubicBezTo>
                  <a:pt x="450" y="1134"/>
                  <a:pt x="450" y="1134"/>
                  <a:pt x="450" y="1135"/>
                </a:cubicBezTo>
                <a:cubicBezTo>
                  <a:pt x="450" y="1148"/>
                  <a:pt x="461" y="1159"/>
                  <a:pt x="474" y="1159"/>
                </a:cubicBezTo>
                <a:cubicBezTo>
                  <a:pt x="486" y="1159"/>
                  <a:pt x="496" y="1151"/>
                  <a:pt x="498" y="1139"/>
                </a:cubicBezTo>
                <a:cubicBezTo>
                  <a:pt x="573" y="1149"/>
                  <a:pt x="573" y="1149"/>
                  <a:pt x="573" y="1149"/>
                </a:cubicBezTo>
                <a:cubicBezTo>
                  <a:pt x="661" y="1160"/>
                  <a:pt x="661" y="1160"/>
                  <a:pt x="661" y="1160"/>
                </a:cubicBezTo>
                <a:cubicBezTo>
                  <a:pt x="661" y="1161"/>
                  <a:pt x="661" y="1162"/>
                  <a:pt x="661" y="1162"/>
                </a:cubicBezTo>
                <a:cubicBezTo>
                  <a:pt x="661" y="1172"/>
                  <a:pt x="666" y="1180"/>
                  <a:pt x="674" y="1184"/>
                </a:cubicBezTo>
                <a:cubicBezTo>
                  <a:pt x="562" y="1436"/>
                  <a:pt x="562" y="1436"/>
                  <a:pt x="562" y="1436"/>
                </a:cubicBezTo>
                <a:cubicBezTo>
                  <a:pt x="556" y="1433"/>
                  <a:pt x="549" y="1431"/>
                  <a:pt x="541" y="1431"/>
                </a:cubicBezTo>
                <a:cubicBezTo>
                  <a:pt x="529" y="1431"/>
                  <a:pt x="518" y="1436"/>
                  <a:pt x="510" y="1444"/>
                </a:cubicBezTo>
                <a:cubicBezTo>
                  <a:pt x="363" y="1258"/>
                  <a:pt x="363" y="1258"/>
                  <a:pt x="363" y="1258"/>
                </a:cubicBezTo>
                <a:cubicBezTo>
                  <a:pt x="369" y="1254"/>
                  <a:pt x="373" y="1246"/>
                  <a:pt x="373" y="1239"/>
                </a:cubicBezTo>
                <a:cubicBezTo>
                  <a:pt x="373" y="1225"/>
                  <a:pt x="362" y="1214"/>
                  <a:pt x="348" y="1214"/>
                </a:cubicBezTo>
                <a:cubicBezTo>
                  <a:pt x="342" y="1214"/>
                  <a:pt x="337" y="1216"/>
                  <a:pt x="333" y="1219"/>
                </a:cubicBezTo>
                <a:cubicBezTo>
                  <a:pt x="245" y="1108"/>
                  <a:pt x="245" y="1108"/>
                  <a:pt x="245" y="1108"/>
                </a:cubicBezTo>
                <a:lnTo>
                  <a:pt x="450" y="1133"/>
                </a:lnTo>
                <a:close/>
                <a:moveTo>
                  <a:pt x="334" y="1258"/>
                </a:moveTo>
                <a:cubicBezTo>
                  <a:pt x="338" y="1261"/>
                  <a:pt x="342" y="1263"/>
                  <a:pt x="348" y="1263"/>
                </a:cubicBezTo>
                <a:cubicBezTo>
                  <a:pt x="442" y="1872"/>
                  <a:pt x="442" y="1872"/>
                  <a:pt x="442" y="1872"/>
                </a:cubicBezTo>
                <a:cubicBezTo>
                  <a:pt x="437" y="1873"/>
                  <a:pt x="433" y="1875"/>
                  <a:pt x="430" y="1878"/>
                </a:cubicBezTo>
                <a:cubicBezTo>
                  <a:pt x="97" y="1583"/>
                  <a:pt x="97" y="1583"/>
                  <a:pt x="97" y="1583"/>
                </a:cubicBezTo>
                <a:lnTo>
                  <a:pt x="334" y="1258"/>
                </a:lnTo>
                <a:close/>
                <a:moveTo>
                  <a:pt x="77" y="2025"/>
                </a:moveTo>
                <a:cubicBezTo>
                  <a:pt x="96" y="1587"/>
                  <a:pt x="96" y="1587"/>
                  <a:pt x="96" y="1587"/>
                </a:cubicBezTo>
                <a:cubicBezTo>
                  <a:pt x="427" y="1882"/>
                  <a:pt x="427" y="1882"/>
                  <a:pt x="427" y="1882"/>
                </a:cubicBezTo>
                <a:cubicBezTo>
                  <a:pt x="424" y="1886"/>
                  <a:pt x="423" y="1891"/>
                  <a:pt x="423" y="1896"/>
                </a:cubicBezTo>
                <a:cubicBezTo>
                  <a:pt x="423" y="1898"/>
                  <a:pt x="423" y="1900"/>
                  <a:pt x="423" y="1902"/>
                </a:cubicBezTo>
                <a:cubicBezTo>
                  <a:pt x="380" y="1918"/>
                  <a:pt x="380" y="1918"/>
                  <a:pt x="380" y="1918"/>
                </a:cubicBezTo>
                <a:cubicBezTo>
                  <a:pt x="376" y="1909"/>
                  <a:pt x="367" y="1903"/>
                  <a:pt x="357" y="1903"/>
                </a:cubicBezTo>
                <a:cubicBezTo>
                  <a:pt x="344" y="1903"/>
                  <a:pt x="333" y="1914"/>
                  <a:pt x="333" y="1928"/>
                </a:cubicBezTo>
                <a:cubicBezTo>
                  <a:pt x="333" y="1930"/>
                  <a:pt x="333" y="1932"/>
                  <a:pt x="333" y="1934"/>
                </a:cubicBezTo>
                <a:lnTo>
                  <a:pt x="77" y="2025"/>
                </a:lnTo>
                <a:close/>
                <a:moveTo>
                  <a:pt x="161" y="2507"/>
                </a:moveTo>
                <a:cubicBezTo>
                  <a:pt x="158" y="2504"/>
                  <a:pt x="155" y="2502"/>
                  <a:pt x="150" y="2501"/>
                </a:cubicBezTo>
                <a:cubicBezTo>
                  <a:pt x="349" y="1951"/>
                  <a:pt x="349" y="1951"/>
                  <a:pt x="349" y="1951"/>
                </a:cubicBezTo>
                <a:cubicBezTo>
                  <a:pt x="352" y="1952"/>
                  <a:pt x="354" y="1953"/>
                  <a:pt x="357" y="1953"/>
                </a:cubicBezTo>
                <a:cubicBezTo>
                  <a:pt x="361" y="1953"/>
                  <a:pt x="364" y="1952"/>
                  <a:pt x="367" y="1951"/>
                </a:cubicBezTo>
                <a:cubicBezTo>
                  <a:pt x="400" y="2008"/>
                  <a:pt x="400" y="2008"/>
                  <a:pt x="400" y="2008"/>
                </a:cubicBezTo>
                <a:cubicBezTo>
                  <a:pt x="394" y="2013"/>
                  <a:pt x="390" y="2020"/>
                  <a:pt x="390" y="2028"/>
                </a:cubicBezTo>
                <a:cubicBezTo>
                  <a:pt x="390" y="2041"/>
                  <a:pt x="401" y="2052"/>
                  <a:pt x="415" y="2052"/>
                </a:cubicBezTo>
                <a:cubicBezTo>
                  <a:pt x="418" y="2052"/>
                  <a:pt x="421" y="2051"/>
                  <a:pt x="424" y="2050"/>
                </a:cubicBezTo>
                <a:cubicBezTo>
                  <a:pt x="540" y="2254"/>
                  <a:pt x="540" y="2254"/>
                  <a:pt x="540" y="2254"/>
                </a:cubicBezTo>
                <a:cubicBezTo>
                  <a:pt x="529" y="2257"/>
                  <a:pt x="522" y="2267"/>
                  <a:pt x="522" y="2278"/>
                </a:cubicBezTo>
                <a:cubicBezTo>
                  <a:pt x="522" y="2282"/>
                  <a:pt x="523" y="2286"/>
                  <a:pt x="525" y="2290"/>
                </a:cubicBezTo>
                <a:cubicBezTo>
                  <a:pt x="344" y="2398"/>
                  <a:pt x="344" y="2398"/>
                  <a:pt x="344" y="2398"/>
                </a:cubicBezTo>
                <a:cubicBezTo>
                  <a:pt x="339" y="2392"/>
                  <a:pt x="332" y="2388"/>
                  <a:pt x="324" y="2388"/>
                </a:cubicBezTo>
                <a:cubicBezTo>
                  <a:pt x="311" y="2388"/>
                  <a:pt x="300" y="2399"/>
                  <a:pt x="300" y="2413"/>
                </a:cubicBezTo>
                <a:cubicBezTo>
                  <a:pt x="300" y="2417"/>
                  <a:pt x="301" y="2420"/>
                  <a:pt x="302" y="2423"/>
                </a:cubicBezTo>
                <a:lnTo>
                  <a:pt x="161" y="2507"/>
                </a:lnTo>
                <a:close/>
                <a:moveTo>
                  <a:pt x="526" y="2293"/>
                </a:moveTo>
                <a:cubicBezTo>
                  <a:pt x="531" y="2299"/>
                  <a:pt x="538" y="2303"/>
                  <a:pt x="546" y="2303"/>
                </a:cubicBezTo>
                <a:cubicBezTo>
                  <a:pt x="553" y="2303"/>
                  <a:pt x="559" y="2300"/>
                  <a:pt x="563" y="2296"/>
                </a:cubicBezTo>
                <a:cubicBezTo>
                  <a:pt x="672" y="2487"/>
                  <a:pt x="672" y="2487"/>
                  <a:pt x="672" y="2487"/>
                </a:cubicBezTo>
                <a:cubicBezTo>
                  <a:pt x="666" y="2491"/>
                  <a:pt x="661" y="2499"/>
                  <a:pt x="661" y="2507"/>
                </a:cubicBezTo>
                <a:cubicBezTo>
                  <a:pt x="661" y="2513"/>
                  <a:pt x="663" y="2518"/>
                  <a:pt x="666" y="2522"/>
                </a:cubicBezTo>
                <a:cubicBezTo>
                  <a:pt x="498" y="2666"/>
                  <a:pt x="498" y="2666"/>
                  <a:pt x="498" y="2666"/>
                </a:cubicBezTo>
                <a:cubicBezTo>
                  <a:pt x="494" y="2661"/>
                  <a:pt x="487" y="2658"/>
                  <a:pt x="480" y="2658"/>
                </a:cubicBezTo>
                <a:cubicBezTo>
                  <a:pt x="477" y="2658"/>
                  <a:pt x="474" y="2658"/>
                  <a:pt x="471" y="2659"/>
                </a:cubicBezTo>
                <a:cubicBezTo>
                  <a:pt x="340" y="2432"/>
                  <a:pt x="340" y="2432"/>
                  <a:pt x="340" y="2432"/>
                </a:cubicBezTo>
                <a:cubicBezTo>
                  <a:pt x="345" y="2428"/>
                  <a:pt x="349" y="2421"/>
                  <a:pt x="349" y="2413"/>
                </a:cubicBezTo>
                <a:cubicBezTo>
                  <a:pt x="349" y="2409"/>
                  <a:pt x="348" y="2404"/>
                  <a:pt x="346" y="2401"/>
                </a:cubicBezTo>
                <a:lnTo>
                  <a:pt x="526" y="2293"/>
                </a:lnTo>
                <a:close/>
                <a:moveTo>
                  <a:pt x="49" y="2851"/>
                </a:moveTo>
                <a:cubicBezTo>
                  <a:pt x="49" y="2845"/>
                  <a:pt x="46" y="2839"/>
                  <a:pt x="42" y="2835"/>
                </a:cubicBezTo>
                <a:cubicBezTo>
                  <a:pt x="316" y="2436"/>
                  <a:pt x="316" y="2436"/>
                  <a:pt x="316" y="2436"/>
                </a:cubicBezTo>
                <a:cubicBezTo>
                  <a:pt x="319" y="2437"/>
                  <a:pt x="321" y="2438"/>
                  <a:pt x="324" y="2438"/>
                </a:cubicBezTo>
                <a:cubicBezTo>
                  <a:pt x="329" y="2438"/>
                  <a:pt x="334" y="2436"/>
                  <a:pt x="338" y="2434"/>
                </a:cubicBezTo>
                <a:cubicBezTo>
                  <a:pt x="468" y="2661"/>
                  <a:pt x="468" y="2661"/>
                  <a:pt x="468" y="2661"/>
                </a:cubicBezTo>
                <a:cubicBezTo>
                  <a:pt x="461" y="2665"/>
                  <a:pt x="456" y="2673"/>
                  <a:pt x="456" y="2682"/>
                </a:cubicBezTo>
                <a:cubicBezTo>
                  <a:pt x="456" y="2685"/>
                  <a:pt x="456" y="2688"/>
                  <a:pt x="457" y="2690"/>
                </a:cubicBezTo>
                <a:lnTo>
                  <a:pt x="49" y="2851"/>
                </a:lnTo>
                <a:close/>
                <a:moveTo>
                  <a:pt x="912" y="3077"/>
                </a:moveTo>
                <a:cubicBezTo>
                  <a:pt x="906" y="3081"/>
                  <a:pt x="901" y="3087"/>
                  <a:pt x="900" y="3094"/>
                </a:cubicBezTo>
                <a:cubicBezTo>
                  <a:pt x="58" y="3065"/>
                  <a:pt x="58" y="3065"/>
                  <a:pt x="58" y="3065"/>
                </a:cubicBezTo>
                <a:cubicBezTo>
                  <a:pt x="59" y="3064"/>
                  <a:pt x="59" y="3063"/>
                  <a:pt x="59" y="3062"/>
                </a:cubicBezTo>
                <a:cubicBezTo>
                  <a:pt x="59" y="3057"/>
                  <a:pt x="57" y="3053"/>
                  <a:pt x="55" y="3049"/>
                </a:cubicBezTo>
                <a:cubicBezTo>
                  <a:pt x="463" y="2700"/>
                  <a:pt x="463" y="2700"/>
                  <a:pt x="463" y="2700"/>
                </a:cubicBezTo>
                <a:cubicBezTo>
                  <a:pt x="468" y="2704"/>
                  <a:pt x="474" y="2707"/>
                  <a:pt x="480" y="2707"/>
                </a:cubicBezTo>
                <a:cubicBezTo>
                  <a:pt x="494" y="2707"/>
                  <a:pt x="505" y="2696"/>
                  <a:pt x="505" y="2682"/>
                </a:cubicBezTo>
                <a:cubicBezTo>
                  <a:pt x="505" y="2677"/>
                  <a:pt x="503" y="2672"/>
                  <a:pt x="500" y="2668"/>
                </a:cubicBezTo>
                <a:cubicBezTo>
                  <a:pt x="668" y="2525"/>
                  <a:pt x="668" y="2525"/>
                  <a:pt x="668" y="2525"/>
                </a:cubicBezTo>
                <a:cubicBezTo>
                  <a:pt x="673" y="2529"/>
                  <a:pt x="679" y="2532"/>
                  <a:pt x="686" y="2532"/>
                </a:cubicBezTo>
                <a:cubicBezTo>
                  <a:pt x="688" y="2532"/>
                  <a:pt x="691" y="2532"/>
                  <a:pt x="693" y="2531"/>
                </a:cubicBezTo>
                <a:cubicBezTo>
                  <a:pt x="709" y="2572"/>
                  <a:pt x="745" y="2662"/>
                  <a:pt x="784" y="2759"/>
                </a:cubicBezTo>
                <a:cubicBezTo>
                  <a:pt x="779" y="2764"/>
                  <a:pt x="776" y="2770"/>
                  <a:pt x="776" y="2777"/>
                </a:cubicBezTo>
                <a:cubicBezTo>
                  <a:pt x="776" y="2791"/>
                  <a:pt x="787" y="2802"/>
                  <a:pt x="800" y="2802"/>
                </a:cubicBezTo>
                <a:cubicBezTo>
                  <a:pt x="800" y="2802"/>
                  <a:pt x="801" y="2802"/>
                  <a:pt x="801" y="2802"/>
                </a:cubicBezTo>
                <a:cubicBezTo>
                  <a:pt x="847" y="2917"/>
                  <a:pt x="893" y="3031"/>
                  <a:pt x="912" y="3077"/>
                </a:cubicBezTo>
                <a:close/>
                <a:moveTo>
                  <a:pt x="1593" y="3077"/>
                </a:moveTo>
                <a:cubicBezTo>
                  <a:pt x="1588" y="3082"/>
                  <a:pt x="1585" y="3088"/>
                  <a:pt x="1585" y="3096"/>
                </a:cubicBezTo>
                <a:cubicBezTo>
                  <a:pt x="1585" y="3102"/>
                  <a:pt x="1587" y="3108"/>
                  <a:pt x="1591" y="3113"/>
                </a:cubicBezTo>
                <a:cubicBezTo>
                  <a:pt x="1196" y="3338"/>
                  <a:pt x="1196" y="3338"/>
                  <a:pt x="1196" y="3338"/>
                </a:cubicBezTo>
                <a:cubicBezTo>
                  <a:pt x="1314" y="2827"/>
                  <a:pt x="1314" y="2827"/>
                  <a:pt x="1314" y="2827"/>
                </a:cubicBezTo>
                <a:cubicBezTo>
                  <a:pt x="1323" y="2826"/>
                  <a:pt x="1330" y="2822"/>
                  <a:pt x="1334" y="2815"/>
                </a:cubicBezTo>
                <a:lnTo>
                  <a:pt x="1593" y="3077"/>
                </a:lnTo>
                <a:close/>
                <a:moveTo>
                  <a:pt x="1336" y="2796"/>
                </a:moveTo>
                <a:cubicBezTo>
                  <a:pt x="1334" y="2786"/>
                  <a:pt x="1324" y="2778"/>
                  <a:pt x="1313" y="2778"/>
                </a:cubicBezTo>
                <a:cubicBezTo>
                  <a:pt x="1302" y="2778"/>
                  <a:pt x="1292" y="2785"/>
                  <a:pt x="1289" y="2795"/>
                </a:cubicBezTo>
                <a:cubicBezTo>
                  <a:pt x="825" y="2778"/>
                  <a:pt x="825" y="2778"/>
                  <a:pt x="825" y="2778"/>
                </a:cubicBezTo>
                <a:cubicBezTo>
                  <a:pt x="825" y="2778"/>
                  <a:pt x="825" y="2778"/>
                  <a:pt x="825" y="2777"/>
                </a:cubicBezTo>
                <a:cubicBezTo>
                  <a:pt x="825" y="2771"/>
                  <a:pt x="823" y="2766"/>
                  <a:pt x="819" y="2761"/>
                </a:cubicBezTo>
                <a:cubicBezTo>
                  <a:pt x="1430" y="2238"/>
                  <a:pt x="1430" y="2238"/>
                  <a:pt x="1430" y="2238"/>
                </a:cubicBezTo>
                <a:cubicBezTo>
                  <a:pt x="1433" y="2241"/>
                  <a:pt x="1438" y="2242"/>
                  <a:pt x="1443" y="2242"/>
                </a:cubicBezTo>
                <a:cubicBezTo>
                  <a:pt x="1446" y="2242"/>
                  <a:pt x="1450" y="2241"/>
                  <a:pt x="1453" y="2240"/>
                </a:cubicBezTo>
                <a:cubicBezTo>
                  <a:pt x="1470" y="2283"/>
                  <a:pt x="1515" y="2396"/>
                  <a:pt x="1560" y="2509"/>
                </a:cubicBezTo>
                <a:cubicBezTo>
                  <a:pt x="1559" y="2512"/>
                  <a:pt x="1558" y="2516"/>
                  <a:pt x="1558" y="2519"/>
                </a:cubicBezTo>
                <a:cubicBezTo>
                  <a:pt x="1558" y="2529"/>
                  <a:pt x="1565" y="2538"/>
                  <a:pt x="1574" y="2542"/>
                </a:cubicBezTo>
                <a:cubicBezTo>
                  <a:pt x="1612" y="2638"/>
                  <a:pt x="1650" y="2730"/>
                  <a:pt x="1669" y="2778"/>
                </a:cubicBezTo>
                <a:cubicBezTo>
                  <a:pt x="1659" y="2781"/>
                  <a:pt x="1652" y="2791"/>
                  <a:pt x="1652" y="2802"/>
                </a:cubicBezTo>
                <a:cubicBezTo>
                  <a:pt x="1652" y="2804"/>
                  <a:pt x="1652" y="2806"/>
                  <a:pt x="1653" y="2808"/>
                </a:cubicBezTo>
                <a:lnTo>
                  <a:pt x="1336" y="2796"/>
                </a:lnTo>
                <a:close/>
                <a:moveTo>
                  <a:pt x="2010" y="3027"/>
                </a:moveTo>
                <a:cubicBezTo>
                  <a:pt x="2006" y="3024"/>
                  <a:pt x="2001" y="3022"/>
                  <a:pt x="1995" y="3022"/>
                </a:cubicBezTo>
                <a:cubicBezTo>
                  <a:pt x="1990" y="3022"/>
                  <a:pt x="1986" y="3024"/>
                  <a:pt x="1982" y="3026"/>
                </a:cubicBezTo>
                <a:cubicBezTo>
                  <a:pt x="1697" y="2814"/>
                  <a:pt x="1697" y="2814"/>
                  <a:pt x="1697" y="2814"/>
                </a:cubicBezTo>
                <a:cubicBezTo>
                  <a:pt x="1700" y="2811"/>
                  <a:pt x="1701" y="2806"/>
                  <a:pt x="1701" y="2802"/>
                </a:cubicBezTo>
                <a:cubicBezTo>
                  <a:pt x="1701" y="2801"/>
                  <a:pt x="1701" y="2801"/>
                  <a:pt x="1701" y="2801"/>
                </a:cubicBezTo>
                <a:cubicBezTo>
                  <a:pt x="1841" y="2743"/>
                  <a:pt x="1841" y="2743"/>
                  <a:pt x="1841" y="2743"/>
                </a:cubicBezTo>
                <a:cubicBezTo>
                  <a:pt x="1845" y="2749"/>
                  <a:pt x="1853" y="2753"/>
                  <a:pt x="1861" y="2753"/>
                </a:cubicBezTo>
                <a:cubicBezTo>
                  <a:pt x="1875" y="2753"/>
                  <a:pt x="1886" y="2742"/>
                  <a:pt x="1886" y="2729"/>
                </a:cubicBezTo>
                <a:cubicBezTo>
                  <a:pt x="1886" y="2727"/>
                  <a:pt x="1885" y="2726"/>
                  <a:pt x="1885" y="2724"/>
                </a:cubicBezTo>
                <a:cubicBezTo>
                  <a:pt x="2247" y="2573"/>
                  <a:pt x="2247" y="2573"/>
                  <a:pt x="2247" y="2573"/>
                </a:cubicBezTo>
                <a:cubicBezTo>
                  <a:pt x="2250" y="2578"/>
                  <a:pt x="2254" y="2582"/>
                  <a:pt x="2259" y="2584"/>
                </a:cubicBezTo>
                <a:lnTo>
                  <a:pt x="2010" y="3027"/>
                </a:lnTo>
                <a:close/>
                <a:moveTo>
                  <a:pt x="2385" y="3008"/>
                </a:moveTo>
                <a:cubicBezTo>
                  <a:pt x="2281" y="2582"/>
                  <a:pt x="2281" y="2582"/>
                  <a:pt x="2281" y="2582"/>
                </a:cubicBezTo>
                <a:cubicBezTo>
                  <a:pt x="2284" y="2580"/>
                  <a:pt x="2287" y="2577"/>
                  <a:pt x="2289" y="2574"/>
                </a:cubicBezTo>
                <a:cubicBezTo>
                  <a:pt x="2774" y="2940"/>
                  <a:pt x="2774" y="2940"/>
                  <a:pt x="2774" y="2940"/>
                </a:cubicBezTo>
                <a:cubicBezTo>
                  <a:pt x="2403" y="3024"/>
                  <a:pt x="2403" y="3024"/>
                  <a:pt x="2403" y="3024"/>
                </a:cubicBezTo>
                <a:cubicBezTo>
                  <a:pt x="2400" y="3016"/>
                  <a:pt x="2393" y="3010"/>
                  <a:pt x="2385" y="3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9" name="Oval 668"/>
          <p:cNvSpPr/>
          <p:nvPr/>
        </p:nvSpPr>
        <p:spPr>
          <a:xfrm>
            <a:off x="7508959" y="2873345"/>
            <a:ext cx="860786" cy="8607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Oval 662"/>
          <p:cNvSpPr/>
          <p:nvPr/>
        </p:nvSpPr>
        <p:spPr>
          <a:xfrm>
            <a:off x="624959" y="1343159"/>
            <a:ext cx="1112574" cy="11125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/>
        </p:nvSpPr>
        <p:spPr>
          <a:xfrm>
            <a:off x="1521759" y="3932861"/>
            <a:ext cx="1175969" cy="11759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Oval 671"/>
          <p:cNvSpPr/>
          <p:nvPr/>
        </p:nvSpPr>
        <p:spPr>
          <a:xfrm>
            <a:off x="6944923" y="1502412"/>
            <a:ext cx="866260" cy="866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Oval 665"/>
          <p:cNvSpPr/>
          <p:nvPr/>
        </p:nvSpPr>
        <p:spPr>
          <a:xfrm>
            <a:off x="298988" y="4714367"/>
            <a:ext cx="961371" cy="9613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/>
        </p:nvSpPr>
        <p:spPr>
          <a:xfrm>
            <a:off x="322423" y="3311956"/>
            <a:ext cx="878466" cy="8784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Oval 666"/>
          <p:cNvSpPr/>
          <p:nvPr/>
        </p:nvSpPr>
        <p:spPr>
          <a:xfrm>
            <a:off x="6792653" y="4578328"/>
            <a:ext cx="918789" cy="918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805502" y="1272479"/>
            <a:ext cx="283051" cy="2830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252540" y="3082932"/>
            <a:ext cx="141526" cy="1415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909448" y="3038975"/>
            <a:ext cx="283051" cy="283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408119" y="5909539"/>
            <a:ext cx="179421" cy="1794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401550" y="5414536"/>
            <a:ext cx="179421" cy="1794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815214" y="5842591"/>
            <a:ext cx="179421" cy="1794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000899" y="4633255"/>
            <a:ext cx="179421" cy="1794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512822" y="3511388"/>
            <a:ext cx="338811" cy="3388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078085" y="1566809"/>
            <a:ext cx="143467" cy="143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584184" y="339445"/>
            <a:ext cx="143467" cy="1434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17" y="42650"/>
            <a:ext cx="2669085" cy="1524159"/>
          </a:xfrm>
          <a:prstGeom prst="rect">
            <a:avLst/>
          </a:prstGeom>
        </p:spPr>
      </p:pic>
      <p:pic>
        <p:nvPicPr>
          <p:cNvPr id="93" name="Picture 6" descr="http://opitec.hobbyhaus.ru/image/cache/data/opitec/461910-09-l-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0" b="926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94" y="3704209"/>
            <a:ext cx="1258392" cy="13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http://images.easyfreeclipart.com/1491/drawing-tools-supplies-life-baike-14913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00" b="62720" l="34667" r="65333">
                        <a14:foregroundMark x1="38833" y1="34080" x2="38833" y2="34080"/>
                        <a14:foregroundMark x1="40333" y1="37920" x2="40333" y2="37920"/>
                        <a14:foregroundMark x1="42500" y1="39360" x2="42500" y2="39360"/>
                        <a14:foregroundMark x1="45833" y1="44160" x2="45833" y2="44160"/>
                        <a14:foregroundMark x1="44667" y1="36960" x2="44667" y2="36960"/>
                        <a14:foregroundMark x1="43000" y1="35040" x2="43000" y2="35040"/>
                        <a14:foregroundMark x1="41500" y1="32640" x2="41500" y2="32640"/>
                        <a14:foregroundMark x1="42833" y1="34560" x2="42833" y2="34560"/>
                        <a14:foregroundMark x1="42667" y1="33760" x2="42667" y2="33760"/>
                        <a14:foregroundMark x1="41000" y1="32160" x2="41000" y2="32160"/>
                        <a14:foregroundMark x1="39833" y1="29760" x2="39833" y2="29760"/>
                        <a14:foregroundMark x1="48000" y1="29600" x2="48000" y2="29600"/>
                        <a14:foregroundMark x1="49000" y1="30880" x2="49000" y2="30880"/>
                        <a14:foregroundMark x1="48833" y1="32640" x2="48833" y2="32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16" t="26395" r="34651" b="36803"/>
          <a:stretch/>
        </p:blipFill>
        <p:spPr bwMode="auto">
          <a:xfrm>
            <a:off x="210263" y="4061767"/>
            <a:ext cx="990626" cy="13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images.easyfreeclipart.com/1491/drawing-tools-supplies-life-baike-149134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0" b="27200" l="33167" r="6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96" r="36889" b="72700"/>
          <a:stretch/>
        </p:blipFill>
        <p:spPr bwMode="auto">
          <a:xfrm>
            <a:off x="298988" y="4439263"/>
            <a:ext cx="1231755" cy="11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Группа 95"/>
          <p:cNvGrpSpPr/>
          <p:nvPr/>
        </p:nvGrpSpPr>
        <p:grpSpPr>
          <a:xfrm>
            <a:off x="291659" y="919695"/>
            <a:ext cx="2204814" cy="1528177"/>
            <a:chOff x="1364315" y="921530"/>
            <a:chExt cx="2785129" cy="1813401"/>
          </a:xfrm>
        </p:grpSpPr>
        <p:pic>
          <p:nvPicPr>
            <p:cNvPr id="97" name="Picture 8" descr="http://mywishlist.ru/pic/i/wish/orig/004/632/346.jpe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04" b="9551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315" y="921530"/>
              <a:ext cx="2785129" cy="165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http://www.infocomshop.ru/upload/iblock/364/364a8e850f47addf2402f8875e944bd9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50" b="98542" l="10000" r="922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211" y="1571028"/>
              <a:ext cx="1163903" cy="1163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Группа 98"/>
          <p:cNvGrpSpPr/>
          <p:nvPr/>
        </p:nvGrpSpPr>
        <p:grpSpPr>
          <a:xfrm>
            <a:off x="6481442" y="661868"/>
            <a:ext cx="1879109" cy="2015690"/>
            <a:chOff x="4199220" y="1640772"/>
            <a:chExt cx="1907764" cy="1908690"/>
          </a:xfrm>
        </p:grpSpPr>
        <p:pic>
          <p:nvPicPr>
            <p:cNvPr id="100" name="Picture 6" descr="http://instrum-plus.ru/image/cache/data/malyar/malyarnyjskotchkrepp-500x500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6600" b="81200" l="2600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220" y="1640772"/>
              <a:ext cx="1658576" cy="1658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4" descr="http://static.baza.farpost.ru/v/1410231848016_bulletin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405" y="2310494"/>
              <a:ext cx="1373579" cy="1238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" name="Picture 16" descr="http://img.office-planet.ru/goods/360332/4e85b7d29b9bf_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17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469">
            <a:off x="7417451" y="2612541"/>
            <a:ext cx="1395311" cy="138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http://i.ebayimg.com/images/i/280795016804-0-1/s-l100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" r="100000">
                        <a14:foregroundMark x1="35600" y1="34200" x2="35600" y2="3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8" y="2658834"/>
            <a:ext cx="1707107" cy="16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50" y="3835584"/>
            <a:ext cx="1759512" cy="14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102" grpId="0"/>
      <p:bldP spid="659" grpId="0" animBg="1"/>
      <p:bldP spid="660" grpId="0" animBg="1"/>
      <p:bldP spid="661" grpId="0" animBg="1"/>
      <p:bldP spid="662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30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1" b="15571"/>
          <a:stretch>
            <a:fillRect/>
          </a:stretch>
        </p:blipFill>
        <p:spPr/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3486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516335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453552"/>
            <a:ext cx="3987928" cy="2785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" b="3459"/>
          <a:stretch>
            <a:fillRect/>
          </a:stretch>
        </p:blipFill>
        <p:spPr/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33" y="1984696"/>
            <a:ext cx="1734714" cy="2202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3" y="2609851"/>
            <a:ext cx="937289" cy="1472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8" r="31058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r="14657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206911958"/>
              </p:ext>
            </p:extLst>
          </p:nvPr>
        </p:nvGraphicFramePr>
        <p:xfrm>
          <a:off x="3058290" y="4698133"/>
          <a:ext cx="1239438" cy="117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279915725"/>
              </p:ext>
            </p:extLst>
          </p:nvPr>
        </p:nvGraphicFramePr>
        <p:xfrm>
          <a:off x="5919593" y="4698133"/>
          <a:ext cx="1239438" cy="117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47" y="4451272"/>
            <a:ext cx="3926516" cy="2242205"/>
          </a:xfrm>
          <a:prstGeom prst="rect">
            <a:avLst/>
          </a:prstGeom>
        </p:spPr>
      </p:pic>
      <p:sp>
        <p:nvSpPr>
          <p:cNvPr id="41" name="Title 4"/>
          <p:cNvSpPr txBox="1">
            <a:spLocks/>
          </p:cNvSpPr>
          <p:nvPr/>
        </p:nvSpPr>
        <p:spPr>
          <a:xfrm>
            <a:off x="200717" y="3865774"/>
            <a:ext cx="7886700" cy="745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Образовательный проект</a:t>
            </a:r>
            <a:endParaRPr lang="en-US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4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2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650971" y="4328406"/>
            <a:ext cx="238262" cy="241343"/>
            <a:chOff x="-4149725" y="5057775"/>
            <a:chExt cx="368300" cy="373063"/>
          </a:xfrm>
          <a:solidFill>
            <a:schemeClr val="bg2"/>
          </a:solidFill>
        </p:grpSpPr>
        <p:sp>
          <p:nvSpPr>
            <p:cNvPr id="63" name="Freeform 14"/>
            <p:cNvSpPr>
              <a:spLocks noEditPoints="1"/>
            </p:cNvSpPr>
            <p:nvPr/>
          </p:nvSpPr>
          <p:spPr bwMode="auto">
            <a:xfrm>
              <a:off x="-4024312" y="5186363"/>
              <a:ext cx="117475" cy="115888"/>
            </a:xfrm>
            <a:custGeom>
              <a:avLst/>
              <a:gdLst>
                <a:gd name="T0" fmla="*/ 20 w 40"/>
                <a:gd name="T1" fmla="*/ 40 h 40"/>
                <a:gd name="T2" fmla="*/ 20 w 40"/>
                <a:gd name="T3" fmla="*/ 40 h 40"/>
                <a:gd name="T4" fmla="*/ 6 w 40"/>
                <a:gd name="T5" fmla="*/ 34 h 40"/>
                <a:gd name="T6" fmla="*/ 0 w 40"/>
                <a:gd name="T7" fmla="*/ 20 h 40"/>
                <a:gd name="T8" fmla="*/ 20 w 40"/>
                <a:gd name="T9" fmla="*/ 0 h 40"/>
                <a:gd name="T10" fmla="*/ 34 w 40"/>
                <a:gd name="T11" fmla="*/ 6 h 40"/>
                <a:gd name="T12" fmla="*/ 40 w 40"/>
                <a:gd name="T13" fmla="*/ 20 h 40"/>
                <a:gd name="T14" fmla="*/ 20 w 40"/>
                <a:gd name="T15" fmla="*/ 40 h 40"/>
                <a:gd name="T16" fmla="*/ 20 w 40"/>
                <a:gd name="T17" fmla="*/ 8 h 40"/>
                <a:gd name="T18" fmla="*/ 8 w 40"/>
                <a:gd name="T19" fmla="*/ 20 h 40"/>
                <a:gd name="T20" fmla="*/ 11 w 40"/>
                <a:gd name="T21" fmla="*/ 28 h 40"/>
                <a:gd name="T22" fmla="*/ 20 w 40"/>
                <a:gd name="T23" fmla="*/ 32 h 40"/>
                <a:gd name="T24" fmla="*/ 20 w 40"/>
                <a:gd name="T25" fmla="*/ 36 h 40"/>
                <a:gd name="T26" fmla="*/ 20 w 40"/>
                <a:gd name="T27" fmla="*/ 32 h 40"/>
                <a:gd name="T28" fmla="*/ 32 w 40"/>
                <a:gd name="T29" fmla="*/ 20 h 40"/>
                <a:gd name="T30" fmla="*/ 28 w 40"/>
                <a:gd name="T31" fmla="*/ 12 h 40"/>
                <a:gd name="T32" fmla="*/ 20 w 40"/>
                <a:gd name="T3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15" y="40"/>
                    <a:pt x="9" y="38"/>
                    <a:pt x="6" y="34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38" y="10"/>
                    <a:pt x="40" y="15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3"/>
                    <a:pt x="9" y="26"/>
                    <a:pt x="11" y="28"/>
                  </a:cubicBezTo>
                  <a:cubicBezTo>
                    <a:pt x="14" y="31"/>
                    <a:pt x="17" y="32"/>
                    <a:pt x="20" y="3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7"/>
                    <a:pt x="31" y="14"/>
                    <a:pt x="28" y="12"/>
                  </a:cubicBezTo>
                  <a:cubicBezTo>
                    <a:pt x="26" y="9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>
              <a:off x="-4030662" y="5337175"/>
              <a:ext cx="0" cy="0"/>
            </a:xfrm>
            <a:prstGeom prst="line">
              <a:avLst/>
            </a:prstGeom>
            <a:grpFill/>
            <a:ln w="23813" cap="flat">
              <a:solidFill>
                <a:srgbClr val="4DFFBA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-4149725" y="5057775"/>
              <a:ext cx="368300" cy="373063"/>
            </a:xfrm>
            <a:custGeom>
              <a:avLst/>
              <a:gdLst>
                <a:gd name="T0" fmla="*/ 51 w 126"/>
                <a:gd name="T1" fmla="*/ 128 h 128"/>
                <a:gd name="T2" fmla="*/ 33 w 126"/>
                <a:gd name="T3" fmla="*/ 102 h 128"/>
                <a:gd name="T4" fmla="*/ 2 w 126"/>
                <a:gd name="T5" fmla="*/ 85 h 128"/>
                <a:gd name="T6" fmla="*/ 14 w 126"/>
                <a:gd name="T7" fmla="*/ 64 h 128"/>
                <a:gd name="T8" fmla="*/ 0 w 126"/>
                <a:gd name="T9" fmla="*/ 43 h 128"/>
                <a:gd name="T10" fmla="*/ 32 w 126"/>
                <a:gd name="T11" fmla="*/ 26 h 128"/>
                <a:gd name="T12" fmla="*/ 46 w 126"/>
                <a:gd name="T13" fmla="*/ 15 h 128"/>
                <a:gd name="T14" fmla="*/ 53 w 126"/>
                <a:gd name="T15" fmla="*/ 25 h 128"/>
                <a:gd name="T16" fmla="*/ 36 w 126"/>
                <a:gd name="T17" fmla="*/ 34 h 128"/>
                <a:gd name="T18" fmla="*/ 17 w 126"/>
                <a:gd name="T19" fmla="*/ 30 h 128"/>
                <a:gd name="T20" fmla="*/ 23 w 126"/>
                <a:gd name="T21" fmla="*/ 54 h 128"/>
                <a:gd name="T22" fmla="*/ 22 w 126"/>
                <a:gd name="T23" fmla="*/ 64 h 128"/>
                <a:gd name="T24" fmla="*/ 23 w 126"/>
                <a:gd name="T25" fmla="*/ 75 h 128"/>
                <a:gd name="T26" fmla="*/ 19 w 126"/>
                <a:gd name="T27" fmla="*/ 97 h 128"/>
                <a:gd name="T28" fmla="*/ 36 w 126"/>
                <a:gd name="T29" fmla="*/ 95 h 128"/>
                <a:gd name="T30" fmla="*/ 53 w 126"/>
                <a:gd name="T31" fmla="*/ 103 h 128"/>
                <a:gd name="T32" fmla="*/ 70 w 126"/>
                <a:gd name="T33" fmla="*/ 120 h 128"/>
                <a:gd name="T34" fmla="*/ 77 w 126"/>
                <a:gd name="T35" fmla="*/ 101 h 128"/>
                <a:gd name="T36" fmla="*/ 89 w 126"/>
                <a:gd name="T37" fmla="*/ 93 h 128"/>
                <a:gd name="T38" fmla="*/ 114 w 126"/>
                <a:gd name="T39" fmla="*/ 87 h 128"/>
                <a:gd name="T40" fmla="*/ 101 w 126"/>
                <a:gd name="T41" fmla="*/ 72 h 128"/>
                <a:gd name="T42" fmla="*/ 101 w 126"/>
                <a:gd name="T43" fmla="*/ 58 h 128"/>
                <a:gd name="T44" fmla="*/ 116 w 126"/>
                <a:gd name="T45" fmla="*/ 42 h 128"/>
                <a:gd name="T46" fmla="*/ 90 w 126"/>
                <a:gd name="T47" fmla="*/ 36 h 128"/>
                <a:gd name="T48" fmla="*/ 77 w 126"/>
                <a:gd name="T49" fmla="*/ 27 h 128"/>
                <a:gd name="T50" fmla="*/ 71 w 126"/>
                <a:gd name="T51" fmla="*/ 8 h 128"/>
                <a:gd name="T52" fmla="*/ 50 w 126"/>
                <a:gd name="T53" fmla="*/ 0 h 128"/>
                <a:gd name="T54" fmla="*/ 82 w 126"/>
                <a:gd name="T55" fmla="*/ 20 h 128"/>
                <a:gd name="T56" fmla="*/ 113 w 126"/>
                <a:gd name="T57" fmla="*/ 21 h 128"/>
                <a:gd name="T58" fmla="*/ 110 w 126"/>
                <a:gd name="T59" fmla="*/ 59 h 128"/>
                <a:gd name="T60" fmla="*/ 109 w 126"/>
                <a:gd name="T61" fmla="*/ 71 h 128"/>
                <a:gd name="T62" fmla="*/ 111 w 126"/>
                <a:gd name="T63" fmla="*/ 107 h 128"/>
                <a:gd name="T64" fmla="*/ 82 w 126"/>
                <a:gd name="T65" fmla="*/ 10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28">
                  <a:moveTo>
                    <a:pt x="76" y="128"/>
                  </a:moveTo>
                  <a:cubicBezTo>
                    <a:pt x="51" y="128"/>
                    <a:pt x="51" y="128"/>
                    <a:pt x="51" y="128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1" y="108"/>
                    <a:pt x="37" y="105"/>
                    <a:pt x="33" y="102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69"/>
                    <a:pt x="14" y="67"/>
                    <a:pt x="14" y="64"/>
                  </a:cubicBezTo>
                  <a:cubicBezTo>
                    <a:pt x="14" y="62"/>
                    <a:pt x="14" y="59"/>
                    <a:pt x="14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7" y="23"/>
                    <a:pt x="41" y="20"/>
                    <a:pt x="46" y="19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45" y="27"/>
                    <a:pt x="40" y="30"/>
                    <a:pt x="36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2" y="59"/>
                    <a:pt x="22" y="61"/>
                    <a:pt x="22" y="64"/>
                  </a:cubicBezTo>
                  <a:cubicBezTo>
                    <a:pt x="22" y="67"/>
                    <a:pt x="22" y="70"/>
                    <a:pt x="23" y="73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40" y="98"/>
                    <a:pt x="45" y="101"/>
                    <a:pt x="51" y="102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81" y="99"/>
                    <a:pt x="85" y="97"/>
                    <a:pt x="88" y="94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2" y="69"/>
                    <a:pt x="102" y="67"/>
                    <a:pt x="102" y="64"/>
                  </a:cubicBezTo>
                  <a:cubicBezTo>
                    <a:pt x="102" y="62"/>
                    <a:pt x="102" y="61"/>
                    <a:pt x="101" y="58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5" y="31"/>
                    <a:pt x="81" y="29"/>
                    <a:pt x="77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6" y="22"/>
                    <a:pt x="89" y="24"/>
                    <a:pt x="92" y="27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1"/>
                    <a:pt x="110" y="63"/>
                    <a:pt x="110" y="64"/>
                  </a:cubicBezTo>
                  <a:cubicBezTo>
                    <a:pt x="110" y="66"/>
                    <a:pt x="110" y="69"/>
                    <a:pt x="109" y="71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88" y="104"/>
                    <a:pt x="85" y="106"/>
                    <a:pt x="82" y="108"/>
                  </a:cubicBezTo>
                  <a:lnTo>
                    <a:pt x="76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77"/>
            <a:ext cx="4295955" cy="286285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1"/>
          <a:stretch/>
        </p:blipFill>
        <p:spPr>
          <a:xfrm>
            <a:off x="4295955" y="296977"/>
            <a:ext cx="5004107" cy="286285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9828"/>
            <a:ext cx="4907069" cy="327137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02" y="3159828"/>
            <a:ext cx="4992702" cy="3271380"/>
          </a:xfrm>
          <a:prstGeom prst="rect">
            <a:avLst/>
          </a:prstGeom>
        </p:spPr>
      </p:pic>
      <p:sp>
        <p:nvSpPr>
          <p:cNvPr id="52" name="Rectangle 287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1" y="-494763"/>
            <a:ext cx="7674558" cy="7212236"/>
          </a:xfrm>
          <a:prstGeom prst="rect">
            <a:avLst/>
          </a:prstGeom>
        </p:spPr>
      </p:pic>
      <p:grpSp>
        <p:nvGrpSpPr>
          <p:cNvPr id="72" name="Группа 71"/>
          <p:cNvGrpSpPr/>
          <p:nvPr/>
        </p:nvGrpSpPr>
        <p:grpSpPr>
          <a:xfrm>
            <a:off x="706151" y="4300190"/>
            <a:ext cx="7366958" cy="2417283"/>
            <a:chOff x="706151" y="4300190"/>
            <a:chExt cx="7366958" cy="2417283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51" y="4300190"/>
              <a:ext cx="7366958" cy="2417283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5065779" y="5508831"/>
              <a:ext cx="151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лет</a:t>
              </a:r>
              <a:endPara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7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54007" y="4491632"/>
            <a:ext cx="1490000" cy="1489999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414944" y="4449689"/>
            <a:ext cx="843006" cy="844245"/>
          </a:xfrm>
          <a:custGeom>
            <a:avLst/>
            <a:gdLst>
              <a:gd name="T0" fmla="*/ 100 w 1175"/>
              <a:gd name="T1" fmla="*/ 1175 h 1175"/>
              <a:gd name="T2" fmla="*/ 0 w 1175"/>
              <a:gd name="T3" fmla="*/ 1175 h 1175"/>
              <a:gd name="T4" fmla="*/ 344 w 1175"/>
              <a:gd name="T5" fmla="*/ 344 h 1175"/>
              <a:gd name="T6" fmla="*/ 1175 w 1175"/>
              <a:gd name="T7" fmla="*/ 0 h 1175"/>
              <a:gd name="T8" fmla="*/ 1175 w 1175"/>
              <a:gd name="T9" fmla="*/ 100 h 1175"/>
              <a:gd name="T10" fmla="*/ 100 w 1175"/>
              <a:gd name="T11" fmla="*/ 1175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175">
                <a:moveTo>
                  <a:pt x="100" y="1175"/>
                </a:moveTo>
                <a:cubicBezTo>
                  <a:pt x="0" y="1175"/>
                  <a:pt x="0" y="1175"/>
                  <a:pt x="0" y="1175"/>
                </a:cubicBezTo>
                <a:cubicBezTo>
                  <a:pt x="0" y="861"/>
                  <a:pt x="123" y="566"/>
                  <a:pt x="344" y="344"/>
                </a:cubicBezTo>
                <a:cubicBezTo>
                  <a:pt x="566" y="122"/>
                  <a:pt x="861" y="0"/>
                  <a:pt x="1175" y="0"/>
                </a:cubicBezTo>
                <a:cubicBezTo>
                  <a:pt x="1175" y="100"/>
                  <a:pt x="1175" y="100"/>
                  <a:pt x="1175" y="100"/>
                </a:cubicBezTo>
                <a:cubicBezTo>
                  <a:pt x="583" y="100"/>
                  <a:pt x="100" y="582"/>
                  <a:pt x="100" y="1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2711148" y="1274033"/>
            <a:ext cx="1490000" cy="1489999"/>
          </a:xfrm>
          <a:prstGeom prst="ellips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16200000">
            <a:off x="2665438" y="1951984"/>
            <a:ext cx="843005" cy="844245"/>
          </a:xfrm>
          <a:custGeom>
            <a:avLst/>
            <a:gdLst>
              <a:gd name="T0" fmla="*/ 100 w 1175"/>
              <a:gd name="T1" fmla="*/ 1175 h 1175"/>
              <a:gd name="T2" fmla="*/ 0 w 1175"/>
              <a:gd name="T3" fmla="*/ 1175 h 1175"/>
              <a:gd name="T4" fmla="*/ 344 w 1175"/>
              <a:gd name="T5" fmla="*/ 344 h 1175"/>
              <a:gd name="T6" fmla="*/ 1175 w 1175"/>
              <a:gd name="T7" fmla="*/ 0 h 1175"/>
              <a:gd name="T8" fmla="*/ 1175 w 1175"/>
              <a:gd name="T9" fmla="*/ 100 h 1175"/>
              <a:gd name="T10" fmla="*/ 100 w 1175"/>
              <a:gd name="T11" fmla="*/ 1175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175">
                <a:moveTo>
                  <a:pt x="100" y="1175"/>
                </a:moveTo>
                <a:cubicBezTo>
                  <a:pt x="0" y="1175"/>
                  <a:pt x="0" y="1175"/>
                  <a:pt x="0" y="1175"/>
                </a:cubicBezTo>
                <a:cubicBezTo>
                  <a:pt x="0" y="861"/>
                  <a:pt x="123" y="566"/>
                  <a:pt x="344" y="344"/>
                </a:cubicBezTo>
                <a:cubicBezTo>
                  <a:pt x="566" y="122"/>
                  <a:pt x="861" y="0"/>
                  <a:pt x="1175" y="0"/>
                </a:cubicBezTo>
                <a:cubicBezTo>
                  <a:pt x="1175" y="100"/>
                  <a:pt x="1175" y="100"/>
                  <a:pt x="1175" y="100"/>
                </a:cubicBezTo>
                <a:cubicBezTo>
                  <a:pt x="583" y="100"/>
                  <a:pt x="100" y="582"/>
                  <a:pt x="100" y="11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7042353" y="4456097"/>
            <a:ext cx="1490000" cy="1489999"/>
          </a:xfrm>
          <a:prstGeom prst="ellipse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flipH="1">
            <a:off x="7732844" y="4414154"/>
            <a:ext cx="843006" cy="844245"/>
          </a:xfrm>
          <a:custGeom>
            <a:avLst/>
            <a:gdLst>
              <a:gd name="T0" fmla="*/ 100 w 1175"/>
              <a:gd name="T1" fmla="*/ 1175 h 1175"/>
              <a:gd name="T2" fmla="*/ 0 w 1175"/>
              <a:gd name="T3" fmla="*/ 1175 h 1175"/>
              <a:gd name="T4" fmla="*/ 344 w 1175"/>
              <a:gd name="T5" fmla="*/ 344 h 1175"/>
              <a:gd name="T6" fmla="*/ 1175 w 1175"/>
              <a:gd name="T7" fmla="*/ 0 h 1175"/>
              <a:gd name="T8" fmla="*/ 1175 w 1175"/>
              <a:gd name="T9" fmla="*/ 100 h 1175"/>
              <a:gd name="T10" fmla="*/ 100 w 1175"/>
              <a:gd name="T11" fmla="*/ 1175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175">
                <a:moveTo>
                  <a:pt x="100" y="1175"/>
                </a:moveTo>
                <a:cubicBezTo>
                  <a:pt x="0" y="1175"/>
                  <a:pt x="0" y="1175"/>
                  <a:pt x="0" y="1175"/>
                </a:cubicBezTo>
                <a:cubicBezTo>
                  <a:pt x="0" y="861"/>
                  <a:pt x="123" y="566"/>
                  <a:pt x="344" y="344"/>
                </a:cubicBezTo>
                <a:cubicBezTo>
                  <a:pt x="566" y="122"/>
                  <a:pt x="861" y="0"/>
                  <a:pt x="1175" y="0"/>
                </a:cubicBezTo>
                <a:cubicBezTo>
                  <a:pt x="1175" y="100"/>
                  <a:pt x="1175" y="100"/>
                  <a:pt x="1175" y="100"/>
                </a:cubicBezTo>
                <a:cubicBezTo>
                  <a:pt x="583" y="100"/>
                  <a:pt x="100" y="582"/>
                  <a:pt x="100" y="11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4790837" y="1255653"/>
            <a:ext cx="1490000" cy="1489999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5400000" flipH="1">
            <a:off x="5474681" y="1933604"/>
            <a:ext cx="843005" cy="844245"/>
          </a:xfrm>
          <a:custGeom>
            <a:avLst/>
            <a:gdLst>
              <a:gd name="T0" fmla="*/ 100 w 1175"/>
              <a:gd name="T1" fmla="*/ 1175 h 1175"/>
              <a:gd name="T2" fmla="*/ 0 w 1175"/>
              <a:gd name="T3" fmla="*/ 1175 h 1175"/>
              <a:gd name="T4" fmla="*/ 344 w 1175"/>
              <a:gd name="T5" fmla="*/ 344 h 1175"/>
              <a:gd name="T6" fmla="*/ 1175 w 1175"/>
              <a:gd name="T7" fmla="*/ 0 h 1175"/>
              <a:gd name="T8" fmla="*/ 1175 w 1175"/>
              <a:gd name="T9" fmla="*/ 100 h 1175"/>
              <a:gd name="T10" fmla="*/ 100 w 1175"/>
              <a:gd name="T11" fmla="*/ 1175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175">
                <a:moveTo>
                  <a:pt x="100" y="1175"/>
                </a:moveTo>
                <a:cubicBezTo>
                  <a:pt x="0" y="1175"/>
                  <a:pt x="0" y="1175"/>
                  <a:pt x="0" y="1175"/>
                </a:cubicBezTo>
                <a:cubicBezTo>
                  <a:pt x="0" y="861"/>
                  <a:pt x="123" y="566"/>
                  <a:pt x="344" y="344"/>
                </a:cubicBezTo>
                <a:cubicBezTo>
                  <a:pt x="566" y="122"/>
                  <a:pt x="861" y="0"/>
                  <a:pt x="1175" y="0"/>
                </a:cubicBezTo>
                <a:cubicBezTo>
                  <a:pt x="1175" y="100"/>
                  <a:pt x="1175" y="100"/>
                  <a:pt x="1175" y="100"/>
                </a:cubicBezTo>
                <a:cubicBezTo>
                  <a:pt x="583" y="100"/>
                  <a:pt x="100" y="582"/>
                  <a:pt x="100" y="1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8" name="Oval 9"/>
          <p:cNvSpPr/>
          <p:nvPr/>
        </p:nvSpPr>
        <p:spPr>
          <a:xfrm>
            <a:off x="6327167" y="2504448"/>
            <a:ext cx="1490000" cy="1489999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 rot="16200000">
            <a:off x="6281457" y="3182399"/>
            <a:ext cx="843005" cy="844245"/>
          </a:xfrm>
          <a:custGeom>
            <a:avLst/>
            <a:gdLst>
              <a:gd name="T0" fmla="*/ 100 w 1175"/>
              <a:gd name="T1" fmla="*/ 1175 h 1175"/>
              <a:gd name="T2" fmla="*/ 0 w 1175"/>
              <a:gd name="T3" fmla="*/ 1175 h 1175"/>
              <a:gd name="T4" fmla="*/ 344 w 1175"/>
              <a:gd name="T5" fmla="*/ 344 h 1175"/>
              <a:gd name="T6" fmla="*/ 1175 w 1175"/>
              <a:gd name="T7" fmla="*/ 0 h 1175"/>
              <a:gd name="T8" fmla="*/ 1175 w 1175"/>
              <a:gd name="T9" fmla="*/ 100 h 1175"/>
              <a:gd name="T10" fmla="*/ 100 w 1175"/>
              <a:gd name="T11" fmla="*/ 1175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175">
                <a:moveTo>
                  <a:pt x="100" y="1175"/>
                </a:moveTo>
                <a:cubicBezTo>
                  <a:pt x="0" y="1175"/>
                  <a:pt x="0" y="1175"/>
                  <a:pt x="0" y="1175"/>
                </a:cubicBezTo>
                <a:cubicBezTo>
                  <a:pt x="0" y="861"/>
                  <a:pt x="123" y="566"/>
                  <a:pt x="344" y="344"/>
                </a:cubicBezTo>
                <a:cubicBezTo>
                  <a:pt x="566" y="122"/>
                  <a:pt x="861" y="0"/>
                  <a:pt x="1175" y="0"/>
                </a:cubicBezTo>
                <a:cubicBezTo>
                  <a:pt x="1175" y="100"/>
                  <a:pt x="1175" y="100"/>
                  <a:pt x="1175" y="100"/>
                </a:cubicBezTo>
                <a:cubicBezTo>
                  <a:pt x="583" y="100"/>
                  <a:pt x="100" y="582"/>
                  <a:pt x="100" y="117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" name="Oval 11"/>
          <p:cNvSpPr/>
          <p:nvPr/>
        </p:nvSpPr>
        <p:spPr>
          <a:xfrm>
            <a:off x="1226269" y="2527770"/>
            <a:ext cx="1490000" cy="1489999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 flipH="1">
            <a:off x="1916760" y="2485827"/>
            <a:ext cx="843006" cy="844245"/>
          </a:xfrm>
          <a:custGeom>
            <a:avLst/>
            <a:gdLst>
              <a:gd name="T0" fmla="*/ 100 w 1175"/>
              <a:gd name="T1" fmla="*/ 1175 h 1175"/>
              <a:gd name="T2" fmla="*/ 0 w 1175"/>
              <a:gd name="T3" fmla="*/ 1175 h 1175"/>
              <a:gd name="T4" fmla="*/ 344 w 1175"/>
              <a:gd name="T5" fmla="*/ 344 h 1175"/>
              <a:gd name="T6" fmla="*/ 1175 w 1175"/>
              <a:gd name="T7" fmla="*/ 0 h 1175"/>
              <a:gd name="T8" fmla="*/ 1175 w 1175"/>
              <a:gd name="T9" fmla="*/ 100 h 1175"/>
              <a:gd name="T10" fmla="*/ 100 w 1175"/>
              <a:gd name="T11" fmla="*/ 1175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175">
                <a:moveTo>
                  <a:pt x="100" y="1175"/>
                </a:moveTo>
                <a:cubicBezTo>
                  <a:pt x="0" y="1175"/>
                  <a:pt x="0" y="1175"/>
                  <a:pt x="0" y="1175"/>
                </a:cubicBezTo>
                <a:cubicBezTo>
                  <a:pt x="0" y="861"/>
                  <a:pt x="123" y="566"/>
                  <a:pt x="344" y="344"/>
                </a:cubicBezTo>
                <a:cubicBezTo>
                  <a:pt x="566" y="122"/>
                  <a:pt x="861" y="0"/>
                  <a:pt x="1175" y="0"/>
                </a:cubicBezTo>
                <a:cubicBezTo>
                  <a:pt x="1175" y="100"/>
                  <a:pt x="1175" y="100"/>
                  <a:pt x="1175" y="100"/>
                </a:cubicBezTo>
                <a:cubicBezTo>
                  <a:pt x="583" y="100"/>
                  <a:pt x="100" y="582"/>
                  <a:pt x="100" y="117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Прямоугольник 5"/>
          <p:cNvSpPr/>
          <p:nvPr/>
        </p:nvSpPr>
        <p:spPr>
          <a:xfrm>
            <a:off x="697101" y="423432"/>
            <a:ext cx="74572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Ассоциация детских организаций</a:t>
            </a:r>
            <a:endParaRPr lang="ru-RU" sz="3600" b="1" cap="none" spc="0" dirty="0">
              <a:ln w="18415" cmpd="sng">
                <a:noFill/>
                <a:prstDash val="solid"/>
              </a:ln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5515" y="4510012"/>
            <a:ext cx="1406983" cy="145323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257950" y="2546150"/>
            <a:ext cx="1406983" cy="145323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760270" y="1274033"/>
            <a:ext cx="1406983" cy="145323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368675" y="2493051"/>
            <a:ext cx="1406983" cy="145323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69334" y="4456097"/>
            <a:ext cx="1406983" cy="145323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832345" y="1274033"/>
            <a:ext cx="1406983" cy="145323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465002" y="5946096"/>
            <a:ext cx="152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«СТАРТ»</a:t>
            </a:r>
            <a:endParaRPr lang="id-ID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58504" y="3994447"/>
            <a:ext cx="1571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«Радуга»</a:t>
            </a:r>
            <a:endParaRPr lang="id-ID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60270" y="2721352"/>
            <a:ext cx="168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«Дружба»</a:t>
            </a:r>
            <a:endParaRPr lang="id-ID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30107" y="2721351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«Лидер»</a:t>
            </a:r>
            <a:endParaRPr lang="id-ID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16439" y="4014816"/>
            <a:ext cx="156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«Росток»</a:t>
            </a:r>
            <a:endParaRPr lang="id-ID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03017" y="5946095"/>
            <a:ext cx="21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«Солнышко»</a:t>
            </a:r>
            <a:endParaRPr lang="id-ID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8" name="Freeform 252"/>
          <p:cNvSpPr>
            <a:spLocks noEditPoints="1"/>
          </p:cNvSpPr>
          <p:nvPr/>
        </p:nvSpPr>
        <p:spPr bwMode="auto">
          <a:xfrm>
            <a:off x="-3495040" y="-81491"/>
            <a:ext cx="6174550" cy="7317901"/>
          </a:xfrm>
          <a:custGeom>
            <a:avLst/>
            <a:gdLst>
              <a:gd name="T0" fmla="*/ 2116 w 2822"/>
              <a:gd name="T1" fmla="*/ 1741 h 3345"/>
              <a:gd name="T2" fmla="*/ 2299 w 2822"/>
              <a:gd name="T3" fmla="*/ 914 h 3345"/>
              <a:gd name="T4" fmla="*/ 2329 w 2822"/>
              <a:gd name="T5" fmla="*/ 230 h 3345"/>
              <a:gd name="T6" fmla="*/ 800 w 2822"/>
              <a:gd name="T7" fmla="*/ 106 h 3345"/>
              <a:gd name="T8" fmla="*/ 239 w 2822"/>
              <a:gd name="T9" fmla="*/ 1105 h 3345"/>
              <a:gd name="T10" fmla="*/ 120 w 2822"/>
              <a:gd name="T11" fmla="*/ 2524 h 3345"/>
              <a:gd name="T12" fmla="*/ 34 w 2822"/>
              <a:gd name="T13" fmla="*/ 3086 h 3345"/>
              <a:gd name="T14" fmla="*/ 1634 w 2822"/>
              <a:gd name="T15" fmla="*/ 3096 h 3345"/>
              <a:gd name="T16" fmla="*/ 2278 w 2822"/>
              <a:gd name="T17" fmla="*/ 2583 h 3345"/>
              <a:gd name="T18" fmla="*/ 1984 w 2822"/>
              <a:gd name="T19" fmla="*/ 2276 h 3345"/>
              <a:gd name="T20" fmla="*/ 704 w 2822"/>
              <a:gd name="T21" fmla="*/ 2491 h 3345"/>
              <a:gd name="T22" fmla="*/ 382 w 2822"/>
              <a:gd name="T23" fmla="*/ 1928 h 3345"/>
              <a:gd name="T24" fmla="*/ 632 w 2822"/>
              <a:gd name="T25" fmla="*/ 1015 h 3345"/>
              <a:gd name="T26" fmla="*/ 2199 w 2822"/>
              <a:gd name="T27" fmla="*/ 1465 h 3345"/>
              <a:gd name="T28" fmla="*/ 1976 w 2822"/>
              <a:gd name="T29" fmla="*/ 2269 h 3345"/>
              <a:gd name="T30" fmla="*/ 564 w 2822"/>
              <a:gd name="T31" fmla="*/ 1513 h 3345"/>
              <a:gd name="T32" fmla="*/ 1301 w 2822"/>
              <a:gd name="T33" fmla="*/ 302 h 3345"/>
              <a:gd name="T34" fmla="*/ 1956 w 2822"/>
              <a:gd name="T35" fmla="*/ 990 h 3345"/>
              <a:gd name="T36" fmla="*/ 1971 w 2822"/>
              <a:gd name="T37" fmla="*/ 1033 h 3345"/>
              <a:gd name="T38" fmla="*/ 1165 w 2822"/>
              <a:gd name="T39" fmla="*/ 408 h 3345"/>
              <a:gd name="T40" fmla="*/ 1692 w 2822"/>
              <a:gd name="T41" fmla="*/ 1150 h 3345"/>
              <a:gd name="T42" fmla="*/ 1013 w 2822"/>
              <a:gd name="T43" fmla="*/ 619 h 3345"/>
              <a:gd name="T44" fmla="*/ 1192 w 2822"/>
              <a:gd name="T45" fmla="*/ 846 h 3345"/>
              <a:gd name="T46" fmla="*/ 567 w 2822"/>
              <a:gd name="T47" fmla="*/ 1512 h 3345"/>
              <a:gd name="T48" fmla="*/ 1551 w 2822"/>
              <a:gd name="T49" fmla="*/ 574 h 3345"/>
              <a:gd name="T50" fmla="*/ 544 w 2822"/>
              <a:gd name="T51" fmla="*/ 637 h 3345"/>
              <a:gd name="T52" fmla="*/ 1365 w 2822"/>
              <a:gd name="T53" fmla="*/ 1213 h 3345"/>
              <a:gd name="T54" fmla="*/ 1197 w 2822"/>
              <a:gd name="T55" fmla="*/ 2017 h 3345"/>
              <a:gd name="T56" fmla="*/ 1724 w 2822"/>
              <a:gd name="T57" fmla="*/ 1171 h 3345"/>
              <a:gd name="T58" fmla="*/ 762 w 2822"/>
              <a:gd name="T59" fmla="*/ 376 h 3345"/>
              <a:gd name="T60" fmla="*/ 679 w 2822"/>
              <a:gd name="T61" fmla="*/ 1139 h 3345"/>
              <a:gd name="T62" fmla="*/ 1454 w 2822"/>
              <a:gd name="T63" fmla="*/ 1542 h 3345"/>
              <a:gd name="T64" fmla="*/ 2131 w 2822"/>
              <a:gd name="T65" fmla="*/ 1078 h 3345"/>
              <a:gd name="T66" fmla="*/ 2129 w 2822"/>
              <a:gd name="T67" fmla="*/ 626 h 3345"/>
              <a:gd name="T68" fmla="*/ 2147 w 2822"/>
              <a:gd name="T69" fmla="*/ 585 h 3345"/>
              <a:gd name="T70" fmla="*/ 1981 w 2822"/>
              <a:gd name="T71" fmla="*/ 342 h 3345"/>
              <a:gd name="T72" fmla="*/ 972 w 2822"/>
              <a:gd name="T73" fmla="*/ 601 h 3345"/>
              <a:gd name="T74" fmla="*/ 566 w 2822"/>
              <a:gd name="T75" fmla="*/ 2293 h 3345"/>
              <a:gd name="T76" fmla="*/ 2021 w 2822"/>
              <a:gd name="T77" fmla="*/ 2292 h 3345"/>
              <a:gd name="T78" fmla="*/ 2278 w 2822"/>
              <a:gd name="T79" fmla="*/ 2539 h 3345"/>
              <a:gd name="T80" fmla="*/ 2817 w 2822"/>
              <a:gd name="T81" fmla="*/ 1782 h 3345"/>
              <a:gd name="T82" fmla="*/ 2101 w 2822"/>
              <a:gd name="T83" fmla="*/ 1746 h 3345"/>
              <a:gd name="T84" fmla="*/ 2078 w 2822"/>
              <a:gd name="T85" fmla="*/ 1713 h 3345"/>
              <a:gd name="T86" fmla="*/ 2109 w 2822"/>
              <a:gd name="T87" fmla="*/ 1185 h 3345"/>
              <a:gd name="T88" fmla="*/ 2283 w 2822"/>
              <a:gd name="T89" fmla="*/ 871 h 3345"/>
              <a:gd name="T90" fmla="*/ 2459 w 2822"/>
              <a:gd name="T91" fmla="*/ 682 h 3345"/>
              <a:gd name="T92" fmla="*/ 2385 w 2822"/>
              <a:gd name="T93" fmla="*/ 647 h 3345"/>
              <a:gd name="T94" fmla="*/ 2562 w 2822"/>
              <a:gd name="T95" fmla="*/ 12 h 3345"/>
              <a:gd name="T96" fmla="*/ 1326 w 2822"/>
              <a:gd name="T97" fmla="*/ 277 h 3345"/>
              <a:gd name="T98" fmla="*/ 797 w 2822"/>
              <a:gd name="T99" fmla="*/ 120 h 3345"/>
              <a:gd name="T100" fmla="*/ 175 w 2822"/>
              <a:gd name="T101" fmla="*/ 712 h 3345"/>
              <a:gd name="T102" fmla="*/ 450 w 2822"/>
              <a:gd name="T103" fmla="*/ 1133 h 3345"/>
              <a:gd name="T104" fmla="*/ 450 w 2822"/>
              <a:gd name="T105" fmla="*/ 1133 h 3345"/>
              <a:gd name="T106" fmla="*/ 77 w 2822"/>
              <a:gd name="T107" fmla="*/ 2025 h 3345"/>
              <a:gd name="T108" fmla="*/ 302 w 2822"/>
              <a:gd name="T109" fmla="*/ 2423 h 3345"/>
              <a:gd name="T110" fmla="*/ 42 w 2822"/>
              <a:gd name="T111" fmla="*/ 2835 h 3345"/>
              <a:gd name="T112" fmla="*/ 500 w 2822"/>
              <a:gd name="T113" fmla="*/ 2668 h 3345"/>
              <a:gd name="T114" fmla="*/ 1336 w 2822"/>
              <a:gd name="T115" fmla="*/ 2796 h 3345"/>
              <a:gd name="T116" fmla="*/ 2010 w 2822"/>
              <a:gd name="T117" fmla="*/ 3027 h 3345"/>
              <a:gd name="T118" fmla="*/ 2774 w 2822"/>
              <a:gd name="T119" fmla="*/ 2940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2" h="3345">
                <a:moveTo>
                  <a:pt x="2290" y="2571"/>
                </a:moveTo>
                <a:cubicBezTo>
                  <a:pt x="2292" y="2568"/>
                  <a:pt x="2292" y="2565"/>
                  <a:pt x="2292" y="2561"/>
                </a:cubicBezTo>
                <a:cubicBezTo>
                  <a:pt x="2292" y="2559"/>
                  <a:pt x="2292" y="2557"/>
                  <a:pt x="2292" y="2556"/>
                </a:cubicBezTo>
                <a:cubicBezTo>
                  <a:pt x="2701" y="2323"/>
                  <a:pt x="2701" y="2323"/>
                  <a:pt x="2701" y="2323"/>
                </a:cubicBezTo>
                <a:cubicBezTo>
                  <a:pt x="2423" y="2041"/>
                  <a:pt x="2423" y="2041"/>
                  <a:pt x="2423" y="2041"/>
                </a:cubicBezTo>
                <a:cubicBezTo>
                  <a:pt x="2426" y="2037"/>
                  <a:pt x="2428" y="2031"/>
                  <a:pt x="2428" y="2026"/>
                </a:cubicBezTo>
                <a:cubicBezTo>
                  <a:pt x="2428" y="2020"/>
                  <a:pt x="2426" y="2015"/>
                  <a:pt x="2423" y="2011"/>
                </a:cubicBezTo>
                <a:cubicBezTo>
                  <a:pt x="2822" y="1783"/>
                  <a:pt x="2822" y="1783"/>
                  <a:pt x="2822" y="1783"/>
                </a:cubicBezTo>
                <a:cubicBezTo>
                  <a:pt x="2540" y="1496"/>
                  <a:pt x="2540" y="1496"/>
                  <a:pt x="2540" y="1496"/>
                </a:cubicBezTo>
                <a:cubicBezTo>
                  <a:pt x="2547" y="1492"/>
                  <a:pt x="2551" y="1484"/>
                  <a:pt x="2551" y="1475"/>
                </a:cubicBezTo>
                <a:cubicBezTo>
                  <a:pt x="2551" y="1462"/>
                  <a:pt x="2540" y="1451"/>
                  <a:pt x="2527" y="1451"/>
                </a:cubicBezTo>
                <a:cubicBezTo>
                  <a:pt x="2513" y="1451"/>
                  <a:pt x="2502" y="1462"/>
                  <a:pt x="2502" y="1475"/>
                </a:cubicBezTo>
                <a:cubicBezTo>
                  <a:pt x="2502" y="1485"/>
                  <a:pt x="2508" y="1494"/>
                  <a:pt x="2516" y="1498"/>
                </a:cubicBezTo>
                <a:cubicBezTo>
                  <a:pt x="2399" y="2002"/>
                  <a:pt x="2399" y="2002"/>
                  <a:pt x="2399" y="2002"/>
                </a:cubicBezTo>
                <a:cubicBezTo>
                  <a:pt x="2392" y="2003"/>
                  <a:pt x="2387" y="2007"/>
                  <a:pt x="2383" y="2012"/>
                </a:cubicBezTo>
                <a:cubicBezTo>
                  <a:pt x="2116" y="1741"/>
                  <a:pt x="2116" y="1741"/>
                  <a:pt x="2116" y="1741"/>
                </a:cubicBezTo>
                <a:cubicBezTo>
                  <a:pt x="2122" y="1737"/>
                  <a:pt x="2126" y="1730"/>
                  <a:pt x="2126" y="1722"/>
                </a:cubicBezTo>
                <a:cubicBezTo>
                  <a:pt x="2126" y="1710"/>
                  <a:pt x="2118" y="1700"/>
                  <a:pt x="2107" y="1698"/>
                </a:cubicBezTo>
                <a:cubicBezTo>
                  <a:pt x="2197" y="1637"/>
                  <a:pt x="2197" y="1637"/>
                  <a:pt x="2197" y="1637"/>
                </a:cubicBezTo>
                <a:cubicBezTo>
                  <a:pt x="2205" y="1648"/>
                  <a:pt x="2218" y="1655"/>
                  <a:pt x="2233" y="1655"/>
                </a:cubicBezTo>
                <a:cubicBezTo>
                  <a:pt x="2258" y="1655"/>
                  <a:pt x="2278" y="1636"/>
                  <a:pt x="2278" y="1611"/>
                </a:cubicBezTo>
                <a:cubicBezTo>
                  <a:pt x="2278" y="1586"/>
                  <a:pt x="2258" y="1567"/>
                  <a:pt x="2233" y="1567"/>
                </a:cubicBezTo>
                <a:cubicBezTo>
                  <a:pt x="2230" y="1567"/>
                  <a:pt x="2226" y="1567"/>
                  <a:pt x="2223" y="1568"/>
                </a:cubicBezTo>
                <a:cubicBezTo>
                  <a:pt x="2207" y="1513"/>
                  <a:pt x="2207" y="1513"/>
                  <a:pt x="2207" y="1513"/>
                </a:cubicBezTo>
                <a:cubicBezTo>
                  <a:pt x="2217" y="1510"/>
                  <a:pt x="2224" y="1501"/>
                  <a:pt x="2224" y="1490"/>
                </a:cubicBezTo>
                <a:cubicBezTo>
                  <a:pt x="2224" y="1483"/>
                  <a:pt x="2221" y="1478"/>
                  <a:pt x="2217" y="1473"/>
                </a:cubicBezTo>
                <a:cubicBezTo>
                  <a:pt x="2463" y="1180"/>
                  <a:pt x="2463" y="1180"/>
                  <a:pt x="2463" y="1180"/>
                </a:cubicBezTo>
                <a:cubicBezTo>
                  <a:pt x="2467" y="1183"/>
                  <a:pt x="2471" y="1184"/>
                  <a:pt x="2476" y="1184"/>
                </a:cubicBezTo>
                <a:cubicBezTo>
                  <a:pt x="2490" y="1184"/>
                  <a:pt x="2501" y="1173"/>
                  <a:pt x="2501" y="1159"/>
                </a:cubicBezTo>
                <a:cubicBezTo>
                  <a:pt x="2501" y="1146"/>
                  <a:pt x="2490" y="1135"/>
                  <a:pt x="2476" y="1135"/>
                </a:cubicBezTo>
                <a:cubicBezTo>
                  <a:pt x="2471" y="1135"/>
                  <a:pt x="2467" y="1136"/>
                  <a:pt x="2463" y="1139"/>
                </a:cubicBezTo>
                <a:cubicBezTo>
                  <a:pt x="2299" y="914"/>
                  <a:pt x="2299" y="914"/>
                  <a:pt x="2299" y="914"/>
                </a:cubicBezTo>
                <a:cubicBezTo>
                  <a:pt x="2304" y="910"/>
                  <a:pt x="2307" y="903"/>
                  <a:pt x="2307" y="896"/>
                </a:cubicBezTo>
                <a:cubicBezTo>
                  <a:pt x="2307" y="889"/>
                  <a:pt x="2305" y="884"/>
                  <a:pt x="2301" y="879"/>
                </a:cubicBezTo>
                <a:cubicBezTo>
                  <a:pt x="2467" y="690"/>
                  <a:pt x="2467" y="690"/>
                  <a:pt x="2467" y="690"/>
                </a:cubicBezTo>
                <a:cubicBezTo>
                  <a:pt x="2471" y="692"/>
                  <a:pt x="2475" y="694"/>
                  <a:pt x="2480" y="694"/>
                </a:cubicBezTo>
                <a:cubicBezTo>
                  <a:pt x="2494" y="694"/>
                  <a:pt x="2505" y="683"/>
                  <a:pt x="2505" y="669"/>
                </a:cubicBezTo>
                <a:cubicBezTo>
                  <a:pt x="2505" y="656"/>
                  <a:pt x="2494" y="645"/>
                  <a:pt x="2480" y="645"/>
                </a:cubicBezTo>
                <a:cubicBezTo>
                  <a:pt x="2470" y="645"/>
                  <a:pt x="2461" y="651"/>
                  <a:pt x="2457" y="660"/>
                </a:cubicBezTo>
                <a:cubicBezTo>
                  <a:pt x="2392" y="648"/>
                  <a:pt x="2392" y="648"/>
                  <a:pt x="2392" y="648"/>
                </a:cubicBezTo>
                <a:cubicBezTo>
                  <a:pt x="2470" y="490"/>
                  <a:pt x="2470" y="490"/>
                  <a:pt x="2470" y="490"/>
                </a:cubicBezTo>
                <a:cubicBezTo>
                  <a:pt x="2473" y="491"/>
                  <a:pt x="2477" y="492"/>
                  <a:pt x="2480" y="492"/>
                </a:cubicBezTo>
                <a:cubicBezTo>
                  <a:pt x="2494" y="492"/>
                  <a:pt x="2505" y="481"/>
                  <a:pt x="2505" y="467"/>
                </a:cubicBezTo>
                <a:cubicBezTo>
                  <a:pt x="2505" y="458"/>
                  <a:pt x="2500" y="451"/>
                  <a:pt x="2493" y="446"/>
                </a:cubicBezTo>
                <a:cubicBezTo>
                  <a:pt x="2567" y="0"/>
                  <a:pt x="2567" y="0"/>
                  <a:pt x="2567" y="0"/>
                </a:cubicBezTo>
                <a:cubicBezTo>
                  <a:pt x="2375" y="217"/>
                  <a:pt x="2375" y="217"/>
                  <a:pt x="2375" y="217"/>
                </a:cubicBezTo>
                <a:cubicBezTo>
                  <a:pt x="2371" y="210"/>
                  <a:pt x="2363" y="205"/>
                  <a:pt x="2354" y="205"/>
                </a:cubicBezTo>
                <a:cubicBezTo>
                  <a:pt x="2340" y="205"/>
                  <a:pt x="2329" y="216"/>
                  <a:pt x="2329" y="230"/>
                </a:cubicBezTo>
                <a:cubicBezTo>
                  <a:pt x="2329" y="233"/>
                  <a:pt x="2330" y="236"/>
                  <a:pt x="2331" y="239"/>
                </a:cubicBezTo>
                <a:cubicBezTo>
                  <a:pt x="2066" y="327"/>
                  <a:pt x="2066" y="327"/>
                  <a:pt x="2066" y="327"/>
                </a:cubicBezTo>
                <a:cubicBezTo>
                  <a:pt x="2062" y="316"/>
                  <a:pt x="2053" y="307"/>
                  <a:pt x="2043" y="303"/>
                </a:cubicBezTo>
                <a:cubicBezTo>
                  <a:pt x="2145" y="92"/>
                  <a:pt x="2145" y="92"/>
                  <a:pt x="2145" y="92"/>
                </a:cubicBezTo>
                <a:cubicBezTo>
                  <a:pt x="2147" y="92"/>
                  <a:pt x="2148" y="93"/>
                  <a:pt x="2150" y="93"/>
                </a:cubicBezTo>
                <a:cubicBezTo>
                  <a:pt x="2163" y="93"/>
                  <a:pt x="2174" y="82"/>
                  <a:pt x="2174" y="68"/>
                </a:cubicBezTo>
                <a:cubicBezTo>
                  <a:pt x="2174" y="54"/>
                  <a:pt x="2163" y="43"/>
                  <a:pt x="2150" y="43"/>
                </a:cubicBezTo>
                <a:cubicBezTo>
                  <a:pt x="2136" y="43"/>
                  <a:pt x="2125" y="54"/>
                  <a:pt x="2125" y="68"/>
                </a:cubicBezTo>
                <a:cubicBezTo>
                  <a:pt x="2125" y="71"/>
                  <a:pt x="2126" y="73"/>
                  <a:pt x="2126" y="75"/>
                </a:cubicBezTo>
                <a:cubicBezTo>
                  <a:pt x="1324" y="270"/>
                  <a:pt x="1324" y="270"/>
                  <a:pt x="1324" y="270"/>
                </a:cubicBezTo>
                <a:cubicBezTo>
                  <a:pt x="1321" y="260"/>
                  <a:pt x="1312" y="253"/>
                  <a:pt x="1301" y="253"/>
                </a:cubicBezTo>
                <a:cubicBezTo>
                  <a:pt x="1291" y="253"/>
                  <a:pt x="1282" y="259"/>
                  <a:pt x="1278" y="268"/>
                </a:cubicBezTo>
                <a:cubicBezTo>
                  <a:pt x="804" y="107"/>
                  <a:pt x="804" y="107"/>
                  <a:pt x="804" y="107"/>
                </a:cubicBezTo>
                <a:cubicBezTo>
                  <a:pt x="805" y="105"/>
                  <a:pt x="805" y="105"/>
                  <a:pt x="805" y="105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0" y="106"/>
                  <a:pt x="800" y="106"/>
                  <a:pt x="800" y="106"/>
                </a:cubicBezTo>
                <a:cubicBezTo>
                  <a:pt x="800" y="107"/>
                  <a:pt x="800" y="107"/>
                  <a:pt x="800" y="107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64" y="280"/>
                  <a:pt x="355" y="275"/>
                  <a:pt x="346" y="275"/>
                </a:cubicBezTo>
                <a:cubicBezTo>
                  <a:pt x="332" y="275"/>
                  <a:pt x="321" y="286"/>
                  <a:pt x="321" y="299"/>
                </a:cubicBezTo>
                <a:cubicBezTo>
                  <a:pt x="321" y="309"/>
                  <a:pt x="327" y="317"/>
                  <a:pt x="335" y="321"/>
                </a:cubicBezTo>
                <a:cubicBezTo>
                  <a:pt x="171" y="713"/>
                  <a:pt x="171" y="713"/>
                  <a:pt x="171" y="713"/>
                </a:cubicBezTo>
                <a:cubicBezTo>
                  <a:pt x="167" y="714"/>
                  <a:pt x="167" y="714"/>
                  <a:pt x="167" y="714"/>
                </a:cubicBezTo>
                <a:cubicBezTo>
                  <a:pt x="170" y="716"/>
                  <a:pt x="170" y="716"/>
                  <a:pt x="170" y="716"/>
                </a:cubicBezTo>
                <a:cubicBezTo>
                  <a:pt x="170" y="717"/>
                  <a:pt x="170" y="717"/>
                  <a:pt x="170" y="717"/>
                </a:cubicBezTo>
                <a:cubicBezTo>
                  <a:pt x="172" y="716"/>
                  <a:pt x="172" y="716"/>
                  <a:pt x="172" y="716"/>
                </a:cubicBezTo>
                <a:cubicBezTo>
                  <a:pt x="550" y="857"/>
                  <a:pt x="550" y="857"/>
                  <a:pt x="550" y="857"/>
                </a:cubicBezTo>
                <a:cubicBezTo>
                  <a:pt x="549" y="860"/>
                  <a:pt x="549" y="862"/>
                  <a:pt x="549" y="864"/>
                </a:cubicBezTo>
                <a:cubicBezTo>
                  <a:pt x="549" y="871"/>
                  <a:pt x="552" y="878"/>
                  <a:pt x="557" y="882"/>
                </a:cubicBezTo>
                <a:cubicBezTo>
                  <a:pt x="241" y="1104"/>
                  <a:pt x="241" y="1104"/>
                  <a:pt x="241" y="1104"/>
                </a:cubicBezTo>
                <a:cubicBezTo>
                  <a:pt x="238" y="1103"/>
                  <a:pt x="238" y="1103"/>
                  <a:pt x="238" y="1103"/>
                </a:cubicBezTo>
                <a:cubicBezTo>
                  <a:pt x="239" y="1105"/>
                  <a:pt x="239" y="1105"/>
                  <a:pt x="239" y="1105"/>
                </a:cubicBezTo>
                <a:cubicBezTo>
                  <a:pt x="237" y="1107"/>
                  <a:pt x="237" y="1107"/>
                  <a:pt x="237" y="1107"/>
                </a:cubicBezTo>
                <a:cubicBezTo>
                  <a:pt x="241" y="1107"/>
                  <a:pt x="241" y="1107"/>
                  <a:pt x="241" y="1107"/>
                </a:cubicBezTo>
                <a:cubicBezTo>
                  <a:pt x="330" y="1222"/>
                  <a:pt x="330" y="1222"/>
                  <a:pt x="330" y="1222"/>
                </a:cubicBezTo>
                <a:cubicBezTo>
                  <a:pt x="326" y="1226"/>
                  <a:pt x="324" y="1232"/>
                  <a:pt x="324" y="1239"/>
                </a:cubicBezTo>
                <a:cubicBezTo>
                  <a:pt x="324" y="1245"/>
                  <a:pt x="326" y="1252"/>
                  <a:pt x="331" y="1256"/>
                </a:cubicBezTo>
                <a:cubicBezTo>
                  <a:pt x="95" y="1581"/>
                  <a:pt x="95" y="1581"/>
                  <a:pt x="95" y="1581"/>
                </a:cubicBezTo>
                <a:cubicBezTo>
                  <a:pt x="93" y="1580"/>
                  <a:pt x="93" y="1580"/>
                  <a:pt x="93" y="1580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4"/>
                  <a:pt x="93" y="1584"/>
                  <a:pt x="93" y="1584"/>
                </a:cubicBezTo>
                <a:cubicBezTo>
                  <a:pt x="73" y="2030"/>
                  <a:pt x="73" y="2030"/>
                  <a:pt x="73" y="2030"/>
                </a:cubicBezTo>
                <a:cubicBezTo>
                  <a:pt x="335" y="1937"/>
                  <a:pt x="335" y="1937"/>
                  <a:pt x="335" y="1937"/>
                </a:cubicBezTo>
                <a:cubicBezTo>
                  <a:pt x="337" y="1943"/>
                  <a:pt x="341" y="1947"/>
                  <a:pt x="346" y="1950"/>
                </a:cubicBezTo>
                <a:cubicBezTo>
                  <a:pt x="147" y="2500"/>
                  <a:pt x="147" y="2500"/>
                  <a:pt x="147" y="2500"/>
                </a:cubicBezTo>
                <a:cubicBezTo>
                  <a:pt x="146" y="2500"/>
                  <a:pt x="145" y="2500"/>
                  <a:pt x="144" y="2500"/>
                </a:cubicBezTo>
                <a:cubicBezTo>
                  <a:pt x="131" y="2500"/>
                  <a:pt x="120" y="2511"/>
                  <a:pt x="120" y="2524"/>
                </a:cubicBezTo>
                <a:cubicBezTo>
                  <a:pt x="120" y="2538"/>
                  <a:pt x="131" y="2549"/>
                  <a:pt x="144" y="2549"/>
                </a:cubicBezTo>
                <a:cubicBezTo>
                  <a:pt x="158" y="2549"/>
                  <a:pt x="169" y="2538"/>
                  <a:pt x="169" y="2524"/>
                </a:cubicBezTo>
                <a:cubicBezTo>
                  <a:pt x="169" y="2519"/>
                  <a:pt x="167" y="2513"/>
                  <a:pt x="164" y="2509"/>
                </a:cubicBezTo>
                <a:cubicBezTo>
                  <a:pt x="303" y="2426"/>
                  <a:pt x="303" y="2426"/>
                  <a:pt x="303" y="2426"/>
                </a:cubicBezTo>
                <a:cubicBezTo>
                  <a:pt x="306" y="2429"/>
                  <a:pt x="309" y="2432"/>
                  <a:pt x="312" y="2435"/>
                </a:cubicBezTo>
                <a:cubicBezTo>
                  <a:pt x="42" y="2834"/>
                  <a:pt x="42" y="2834"/>
                  <a:pt x="42" y="2834"/>
                </a:cubicBezTo>
                <a:cubicBezTo>
                  <a:pt x="37" y="2830"/>
                  <a:pt x="31" y="2827"/>
                  <a:pt x="24" y="2827"/>
                </a:cubicBezTo>
                <a:cubicBezTo>
                  <a:pt x="11" y="2827"/>
                  <a:pt x="0" y="2838"/>
                  <a:pt x="0" y="2852"/>
                </a:cubicBezTo>
                <a:cubicBezTo>
                  <a:pt x="0" y="2865"/>
                  <a:pt x="11" y="2876"/>
                  <a:pt x="24" y="2876"/>
                </a:cubicBezTo>
                <a:cubicBezTo>
                  <a:pt x="37" y="2876"/>
                  <a:pt x="47" y="2867"/>
                  <a:pt x="49" y="2855"/>
                </a:cubicBezTo>
                <a:cubicBezTo>
                  <a:pt x="458" y="2692"/>
                  <a:pt x="458" y="2692"/>
                  <a:pt x="458" y="2692"/>
                </a:cubicBezTo>
                <a:cubicBezTo>
                  <a:pt x="459" y="2694"/>
                  <a:pt x="460" y="2696"/>
                  <a:pt x="461" y="2698"/>
                </a:cubicBezTo>
                <a:cubicBezTo>
                  <a:pt x="53" y="3046"/>
                  <a:pt x="53" y="3046"/>
                  <a:pt x="53" y="3046"/>
                </a:cubicBezTo>
                <a:cubicBezTo>
                  <a:pt x="49" y="3041"/>
                  <a:pt x="42" y="3037"/>
                  <a:pt x="34" y="3037"/>
                </a:cubicBezTo>
                <a:cubicBezTo>
                  <a:pt x="21" y="3037"/>
                  <a:pt x="10" y="3048"/>
                  <a:pt x="10" y="3062"/>
                </a:cubicBezTo>
                <a:cubicBezTo>
                  <a:pt x="10" y="3075"/>
                  <a:pt x="21" y="3086"/>
                  <a:pt x="34" y="3086"/>
                </a:cubicBezTo>
                <a:cubicBezTo>
                  <a:pt x="45" y="3086"/>
                  <a:pt x="55" y="3079"/>
                  <a:pt x="58" y="3068"/>
                </a:cubicBezTo>
                <a:cubicBezTo>
                  <a:pt x="899" y="3098"/>
                  <a:pt x="899" y="3098"/>
                  <a:pt x="899" y="3098"/>
                </a:cubicBezTo>
                <a:cubicBezTo>
                  <a:pt x="899" y="3098"/>
                  <a:pt x="899" y="3098"/>
                  <a:pt x="899" y="3099"/>
                </a:cubicBezTo>
                <a:cubicBezTo>
                  <a:pt x="899" y="3112"/>
                  <a:pt x="910" y="3123"/>
                  <a:pt x="924" y="3123"/>
                </a:cubicBezTo>
                <a:cubicBezTo>
                  <a:pt x="938" y="3123"/>
                  <a:pt x="949" y="3112"/>
                  <a:pt x="949" y="3099"/>
                </a:cubicBezTo>
                <a:cubicBezTo>
                  <a:pt x="949" y="3085"/>
                  <a:pt x="938" y="3074"/>
                  <a:pt x="924" y="3074"/>
                </a:cubicBezTo>
                <a:cubicBezTo>
                  <a:pt x="921" y="3074"/>
                  <a:pt x="918" y="3075"/>
                  <a:pt x="915" y="3076"/>
                </a:cubicBezTo>
                <a:cubicBezTo>
                  <a:pt x="896" y="3030"/>
                  <a:pt x="850" y="2916"/>
                  <a:pt x="804" y="2801"/>
                </a:cubicBezTo>
                <a:cubicBezTo>
                  <a:pt x="814" y="2800"/>
                  <a:pt x="823" y="2792"/>
                  <a:pt x="824" y="2782"/>
                </a:cubicBezTo>
                <a:cubicBezTo>
                  <a:pt x="1288" y="2798"/>
                  <a:pt x="1288" y="2798"/>
                  <a:pt x="1288" y="2798"/>
                </a:cubicBezTo>
                <a:cubicBezTo>
                  <a:pt x="1288" y="2800"/>
                  <a:pt x="1288" y="2801"/>
                  <a:pt x="1288" y="2802"/>
                </a:cubicBezTo>
                <a:cubicBezTo>
                  <a:pt x="1288" y="2816"/>
                  <a:pt x="1298" y="2826"/>
                  <a:pt x="1311" y="2827"/>
                </a:cubicBezTo>
                <a:cubicBezTo>
                  <a:pt x="1191" y="3345"/>
                  <a:pt x="1191" y="3345"/>
                  <a:pt x="1191" y="3345"/>
                </a:cubicBezTo>
                <a:cubicBezTo>
                  <a:pt x="1594" y="3115"/>
                  <a:pt x="1594" y="3115"/>
                  <a:pt x="1594" y="3115"/>
                </a:cubicBezTo>
                <a:cubicBezTo>
                  <a:pt x="1598" y="3118"/>
                  <a:pt x="1603" y="3120"/>
                  <a:pt x="1609" y="3120"/>
                </a:cubicBezTo>
                <a:cubicBezTo>
                  <a:pt x="1623" y="3120"/>
                  <a:pt x="1634" y="3109"/>
                  <a:pt x="1634" y="3096"/>
                </a:cubicBezTo>
                <a:cubicBezTo>
                  <a:pt x="1634" y="3082"/>
                  <a:pt x="1623" y="3071"/>
                  <a:pt x="1609" y="3071"/>
                </a:cubicBezTo>
                <a:cubicBezTo>
                  <a:pt x="1604" y="3071"/>
                  <a:pt x="1599" y="3073"/>
                  <a:pt x="1595" y="3075"/>
                </a:cubicBezTo>
                <a:cubicBezTo>
                  <a:pt x="1335" y="2811"/>
                  <a:pt x="1335" y="2811"/>
                  <a:pt x="1335" y="2811"/>
                </a:cubicBezTo>
                <a:cubicBezTo>
                  <a:pt x="1337" y="2809"/>
                  <a:pt x="1337" y="2806"/>
                  <a:pt x="1337" y="2802"/>
                </a:cubicBezTo>
                <a:cubicBezTo>
                  <a:pt x="1337" y="2802"/>
                  <a:pt x="1337" y="2801"/>
                  <a:pt x="1337" y="2800"/>
                </a:cubicBezTo>
                <a:cubicBezTo>
                  <a:pt x="1654" y="2811"/>
                  <a:pt x="1654" y="2811"/>
                  <a:pt x="1654" y="2811"/>
                </a:cubicBezTo>
                <a:cubicBezTo>
                  <a:pt x="1657" y="2820"/>
                  <a:pt x="1666" y="2826"/>
                  <a:pt x="1676" y="2826"/>
                </a:cubicBezTo>
                <a:cubicBezTo>
                  <a:pt x="1684" y="2826"/>
                  <a:pt x="1691" y="2823"/>
                  <a:pt x="1695" y="2817"/>
                </a:cubicBezTo>
                <a:cubicBezTo>
                  <a:pt x="1979" y="3028"/>
                  <a:pt x="1979" y="3028"/>
                  <a:pt x="1979" y="3028"/>
                </a:cubicBezTo>
                <a:cubicBezTo>
                  <a:pt x="1974" y="3033"/>
                  <a:pt x="1971" y="3039"/>
                  <a:pt x="1971" y="3047"/>
                </a:cubicBezTo>
                <a:cubicBezTo>
                  <a:pt x="1971" y="3060"/>
                  <a:pt x="1982" y="3071"/>
                  <a:pt x="1995" y="3071"/>
                </a:cubicBezTo>
                <a:cubicBezTo>
                  <a:pt x="2009" y="3071"/>
                  <a:pt x="2020" y="3060"/>
                  <a:pt x="2020" y="3047"/>
                </a:cubicBezTo>
                <a:cubicBezTo>
                  <a:pt x="2020" y="3040"/>
                  <a:pt x="2017" y="3034"/>
                  <a:pt x="2013" y="3029"/>
                </a:cubicBezTo>
                <a:cubicBezTo>
                  <a:pt x="2263" y="2585"/>
                  <a:pt x="2263" y="2585"/>
                  <a:pt x="2263" y="2585"/>
                </a:cubicBezTo>
                <a:cubicBezTo>
                  <a:pt x="2264" y="2585"/>
                  <a:pt x="2266" y="2586"/>
                  <a:pt x="2268" y="2586"/>
                </a:cubicBezTo>
                <a:cubicBezTo>
                  <a:pt x="2272" y="2586"/>
                  <a:pt x="2275" y="2585"/>
                  <a:pt x="2278" y="2583"/>
                </a:cubicBezTo>
                <a:cubicBezTo>
                  <a:pt x="2381" y="3007"/>
                  <a:pt x="2381" y="3007"/>
                  <a:pt x="2381" y="3007"/>
                </a:cubicBezTo>
                <a:cubicBezTo>
                  <a:pt x="2380" y="3007"/>
                  <a:pt x="2380" y="3007"/>
                  <a:pt x="2379" y="3007"/>
                </a:cubicBezTo>
                <a:cubicBezTo>
                  <a:pt x="2365" y="3007"/>
                  <a:pt x="2354" y="3018"/>
                  <a:pt x="2354" y="3031"/>
                </a:cubicBezTo>
                <a:cubicBezTo>
                  <a:pt x="2354" y="3045"/>
                  <a:pt x="2365" y="3056"/>
                  <a:pt x="2379" y="3056"/>
                </a:cubicBezTo>
                <a:cubicBezTo>
                  <a:pt x="2393" y="3056"/>
                  <a:pt x="2404" y="3045"/>
                  <a:pt x="2404" y="3031"/>
                </a:cubicBezTo>
                <a:cubicBezTo>
                  <a:pt x="2404" y="3030"/>
                  <a:pt x="2403" y="3029"/>
                  <a:pt x="2403" y="3028"/>
                </a:cubicBezTo>
                <a:cubicBezTo>
                  <a:pt x="2781" y="2942"/>
                  <a:pt x="2781" y="2942"/>
                  <a:pt x="2781" y="2942"/>
                </a:cubicBezTo>
                <a:lnTo>
                  <a:pt x="2290" y="2571"/>
                </a:lnTo>
                <a:close/>
                <a:moveTo>
                  <a:pt x="1676" y="2777"/>
                </a:moveTo>
                <a:cubicBezTo>
                  <a:pt x="1675" y="2777"/>
                  <a:pt x="1674" y="2777"/>
                  <a:pt x="1672" y="2777"/>
                </a:cubicBezTo>
                <a:cubicBezTo>
                  <a:pt x="1653" y="2730"/>
                  <a:pt x="1616" y="2639"/>
                  <a:pt x="1578" y="2543"/>
                </a:cubicBezTo>
                <a:cubicBezTo>
                  <a:pt x="1579" y="2543"/>
                  <a:pt x="1581" y="2544"/>
                  <a:pt x="1583" y="2544"/>
                </a:cubicBezTo>
                <a:cubicBezTo>
                  <a:pt x="1596" y="2544"/>
                  <a:pt x="1607" y="2533"/>
                  <a:pt x="1607" y="2519"/>
                </a:cubicBezTo>
                <a:cubicBezTo>
                  <a:pt x="1607" y="2513"/>
                  <a:pt x="1605" y="2508"/>
                  <a:pt x="1602" y="2504"/>
                </a:cubicBezTo>
                <a:cubicBezTo>
                  <a:pt x="1983" y="2276"/>
                  <a:pt x="1983" y="2276"/>
                  <a:pt x="1983" y="2276"/>
                </a:cubicBezTo>
                <a:cubicBezTo>
                  <a:pt x="1984" y="2276"/>
                  <a:pt x="1984" y="2276"/>
                  <a:pt x="1984" y="2276"/>
                </a:cubicBezTo>
                <a:cubicBezTo>
                  <a:pt x="1982" y="2273"/>
                  <a:pt x="1982" y="2273"/>
                  <a:pt x="1982" y="2273"/>
                </a:cubicBezTo>
                <a:cubicBezTo>
                  <a:pt x="1996" y="2265"/>
                  <a:pt x="1996" y="2265"/>
                  <a:pt x="1996" y="2265"/>
                </a:cubicBezTo>
                <a:cubicBezTo>
                  <a:pt x="1996" y="2266"/>
                  <a:pt x="1995" y="2267"/>
                  <a:pt x="1995" y="2268"/>
                </a:cubicBezTo>
                <a:cubicBezTo>
                  <a:pt x="1995" y="2280"/>
                  <a:pt x="2005" y="2291"/>
                  <a:pt x="2018" y="2292"/>
                </a:cubicBezTo>
                <a:cubicBezTo>
                  <a:pt x="1868" y="2705"/>
                  <a:pt x="1868" y="2705"/>
                  <a:pt x="1868" y="2705"/>
                </a:cubicBezTo>
                <a:cubicBezTo>
                  <a:pt x="1866" y="2705"/>
                  <a:pt x="1864" y="2704"/>
                  <a:pt x="1861" y="2704"/>
                </a:cubicBezTo>
                <a:cubicBezTo>
                  <a:pt x="1847" y="2704"/>
                  <a:pt x="1836" y="2715"/>
                  <a:pt x="1836" y="2729"/>
                </a:cubicBezTo>
                <a:cubicBezTo>
                  <a:pt x="1836" y="2733"/>
                  <a:pt x="1837" y="2736"/>
                  <a:pt x="1839" y="2740"/>
                </a:cubicBezTo>
                <a:cubicBezTo>
                  <a:pt x="1701" y="2798"/>
                  <a:pt x="1701" y="2798"/>
                  <a:pt x="1701" y="2798"/>
                </a:cubicBezTo>
                <a:cubicBezTo>
                  <a:pt x="1699" y="2786"/>
                  <a:pt x="1689" y="2777"/>
                  <a:pt x="1676" y="2777"/>
                </a:cubicBezTo>
                <a:close/>
                <a:moveTo>
                  <a:pt x="817" y="2759"/>
                </a:moveTo>
                <a:cubicBezTo>
                  <a:pt x="812" y="2755"/>
                  <a:pt x="807" y="2753"/>
                  <a:pt x="800" y="2753"/>
                </a:cubicBezTo>
                <a:cubicBezTo>
                  <a:pt x="795" y="2753"/>
                  <a:pt x="790" y="2754"/>
                  <a:pt x="786" y="2757"/>
                </a:cubicBezTo>
                <a:cubicBezTo>
                  <a:pt x="748" y="2661"/>
                  <a:pt x="712" y="2571"/>
                  <a:pt x="696" y="2530"/>
                </a:cubicBezTo>
                <a:cubicBezTo>
                  <a:pt x="704" y="2526"/>
                  <a:pt x="710" y="2517"/>
                  <a:pt x="710" y="2507"/>
                </a:cubicBezTo>
                <a:cubicBezTo>
                  <a:pt x="710" y="2501"/>
                  <a:pt x="708" y="2495"/>
                  <a:pt x="704" y="2491"/>
                </a:cubicBezTo>
                <a:cubicBezTo>
                  <a:pt x="1124" y="2064"/>
                  <a:pt x="1124" y="2064"/>
                  <a:pt x="1124" y="2064"/>
                </a:cubicBezTo>
                <a:cubicBezTo>
                  <a:pt x="1132" y="2072"/>
                  <a:pt x="1143" y="2076"/>
                  <a:pt x="1155" y="2076"/>
                </a:cubicBezTo>
                <a:cubicBezTo>
                  <a:pt x="1172" y="2076"/>
                  <a:pt x="1186" y="2067"/>
                  <a:pt x="1194" y="2053"/>
                </a:cubicBezTo>
                <a:cubicBezTo>
                  <a:pt x="1423" y="2203"/>
                  <a:pt x="1423" y="2203"/>
                  <a:pt x="1423" y="2203"/>
                </a:cubicBezTo>
                <a:cubicBezTo>
                  <a:pt x="1420" y="2207"/>
                  <a:pt x="1418" y="2212"/>
                  <a:pt x="1418" y="2218"/>
                </a:cubicBezTo>
                <a:cubicBezTo>
                  <a:pt x="1418" y="2225"/>
                  <a:pt x="1422" y="2232"/>
                  <a:pt x="1427" y="2237"/>
                </a:cubicBezTo>
                <a:lnTo>
                  <a:pt x="817" y="2759"/>
                </a:lnTo>
                <a:close/>
                <a:moveTo>
                  <a:pt x="382" y="1928"/>
                </a:moveTo>
                <a:cubicBezTo>
                  <a:pt x="382" y="1925"/>
                  <a:pt x="381" y="1923"/>
                  <a:pt x="381" y="1921"/>
                </a:cubicBezTo>
                <a:cubicBezTo>
                  <a:pt x="425" y="1905"/>
                  <a:pt x="425" y="1905"/>
                  <a:pt x="425" y="1905"/>
                </a:cubicBezTo>
                <a:cubicBezTo>
                  <a:pt x="427" y="1912"/>
                  <a:pt x="433" y="1917"/>
                  <a:pt x="439" y="1919"/>
                </a:cubicBezTo>
                <a:cubicBezTo>
                  <a:pt x="420" y="2003"/>
                  <a:pt x="420" y="2003"/>
                  <a:pt x="420" y="2003"/>
                </a:cubicBezTo>
                <a:cubicBezTo>
                  <a:pt x="418" y="2003"/>
                  <a:pt x="417" y="2003"/>
                  <a:pt x="415" y="2003"/>
                </a:cubicBezTo>
                <a:cubicBezTo>
                  <a:pt x="410" y="2003"/>
                  <a:pt x="406" y="2004"/>
                  <a:pt x="403" y="2006"/>
                </a:cubicBezTo>
                <a:cubicBezTo>
                  <a:pt x="370" y="1949"/>
                  <a:pt x="370" y="1949"/>
                  <a:pt x="370" y="1949"/>
                </a:cubicBezTo>
                <a:cubicBezTo>
                  <a:pt x="377" y="1945"/>
                  <a:pt x="382" y="1937"/>
                  <a:pt x="382" y="1928"/>
                </a:cubicBezTo>
                <a:close/>
                <a:moveTo>
                  <a:pt x="360" y="1260"/>
                </a:moveTo>
                <a:cubicBezTo>
                  <a:pt x="507" y="1447"/>
                  <a:pt x="507" y="1447"/>
                  <a:pt x="507" y="1447"/>
                </a:cubicBezTo>
                <a:cubicBezTo>
                  <a:pt x="501" y="1455"/>
                  <a:pt x="497" y="1465"/>
                  <a:pt x="497" y="1475"/>
                </a:cubicBezTo>
                <a:cubicBezTo>
                  <a:pt x="497" y="1497"/>
                  <a:pt x="512" y="1515"/>
                  <a:pt x="532" y="1519"/>
                </a:cubicBezTo>
                <a:cubicBezTo>
                  <a:pt x="450" y="1872"/>
                  <a:pt x="450" y="1872"/>
                  <a:pt x="450" y="1872"/>
                </a:cubicBezTo>
                <a:cubicBezTo>
                  <a:pt x="449" y="1872"/>
                  <a:pt x="448" y="1871"/>
                  <a:pt x="447" y="1871"/>
                </a:cubicBezTo>
                <a:cubicBezTo>
                  <a:pt x="447" y="1871"/>
                  <a:pt x="446" y="1871"/>
                  <a:pt x="445" y="1872"/>
                </a:cubicBezTo>
                <a:cubicBezTo>
                  <a:pt x="351" y="1263"/>
                  <a:pt x="351" y="1263"/>
                  <a:pt x="351" y="1263"/>
                </a:cubicBezTo>
                <a:cubicBezTo>
                  <a:pt x="354" y="1263"/>
                  <a:pt x="358" y="1261"/>
                  <a:pt x="360" y="1260"/>
                </a:cubicBezTo>
                <a:close/>
                <a:moveTo>
                  <a:pt x="499" y="1136"/>
                </a:moveTo>
                <a:cubicBezTo>
                  <a:pt x="499" y="1136"/>
                  <a:pt x="499" y="1135"/>
                  <a:pt x="499" y="1135"/>
                </a:cubicBezTo>
                <a:cubicBezTo>
                  <a:pt x="499" y="1125"/>
                  <a:pt x="493" y="1116"/>
                  <a:pt x="485" y="1112"/>
                </a:cubicBezTo>
                <a:cubicBezTo>
                  <a:pt x="570" y="889"/>
                  <a:pt x="570" y="889"/>
                  <a:pt x="570" y="889"/>
                </a:cubicBezTo>
                <a:cubicBezTo>
                  <a:pt x="571" y="889"/>
                  <a:pt x="572" y="889"/>
                  <a:pt x="574" y="889"/>
                </a:cubicBezTo>
                <a:cubicBezTo>
                  <a:pt x="578" y="889"/>
                  <a:pt x="582" y="888"/>
                  <a:pt x="586" y="885"/>
                </a:cubicBezTo>
                <a:cubicBezTo>
                  <a:pt x="632" y="1015"/>
                  <a:pt x="632" y="1015"/>
                  <a:pt x="632" y="1015"/>
                </a:cubicBezTo>
                <a:cubicBezTo>
                  <a:pt x="676" y="1140"/>
                  <a:pt x="676" y="1140"/>
                  <a:pt x="676" y="1140"/>
                </a:cubicBezTo>
                <a:cubicBezTo>
                  <a:pt x="669" y="1143"/>
                  <a:pt x="664" y="1149"/>
                  <a:pt x="662" y="1157"/>
                </a:cubicBezTo>
                <a:cubicBezTo>
                  <a:pt x="575" y="1146"/>
                  <a:pt x="575" y="1146"/>
                  <a:pt x="575" y="1146"/>
                </a:cubicBezTo>
                <a:lnTo>
                  <a:pt x="499" y="1136"/>
                </a:lnTo>
                <a:close/>
                <a:moveTo>
                  <a:pt x="2354" y="254"/>
                </a:moveTo>
                <a:cubicBezTo>
                  <a:pt x="2357" y="254"/>
                  <a:pt x="2360" y="253"/>
                  <a:pt x="2363" y="252"/>
                </a:cubicBezTo>
                <a:cubicBezTo>
                  <a:pt x="2476" y="443"/>
                  <a:pt x="2476" y="443"/>
                  <a:pt x="2476" y="443"/>
                </a:cubicBezTo>
                <a:cubicBezTo>
                  <a:pt x="2464" y="445"/>
                  <a:pt x="2456" y="455"/>
                  <a:pt x="2456" y="467"/>
                </a:cubicBezTo>
                <a:cubicBezTo>
                  <a:pt x="2456" y="470"/>
                  <a:pt x="2456" y="472"/>
                  <a:pt x="2457" y="474"/>
                </a:cubicBezTo>
                <a:cubicBezTo>
                  <a:pt x="2290" y="499"/>
                  <a:pt x="2290" y="499"/>
                  <a:pt x="2290" y="499"/>
                </a:cubicBezTo>
                <a:cubicBezTo>
                  <a:pt x="2288" y="492"/>
                  <a:pt x="2283" y="485"/>
                  <a:pt x="2276" y="482"/>
                </a:cubicBezTo>
                <a:cubicBezTo>
                  <a:pt x="2352" y="254"/>
                  <a:pt x="2352" y="254"/>
                  <a:pt x="2352" y="254"/>
                </a:cubicBezTo>
                <a:cubicBezTo>
                  <a:pt x="2353" y="254"/>
                  <a:pt x="2353" y="254"/>
                  <a:pt x="2354" y="254"/>
                </a:cubicBezTo>
                <a:close/>
                <a:moveTo>
                  <a:pt x="2279" y="920"/>
                </a:moveTo>
                <a:cubicBezTo>
                  <a:pt x="2201" y="1465"/>
                  <a:pt x="2201" y="1465"/>
                  <a:pt x="2201" y="1465"/>
                </a:cubicBezTo>
                <a:cubicBezTo>
                  <a:pt x="2201" y="1465"/>
                  <a:pt x="2200" y="1465"/>
                  <a:pt x="2199" y="1465"/>
                </a:cubicBezTo>
                <a:cubicBezTo>
                  <a:pt x="2197" y="1465"/>
                  <a:pt x="2195" y="1465"/>
                  <a:pt x="2193" y="1466"/>
                </a:cubicBezTo>
                <a:cubicBezTo>
                  <a:pt x="2112" y="1184"/>
                  <a:pt x="2112" y="1184"/>
                  <a:pt x="2112" y="1184"/>
                </a:cubicBezTo>
                <a:cubicBezTo>
                  <a:pt x="2122" y="1181"/>
                  <a:pt x="2129" y="1172"/>
                  <a:pt x="2129" y="1161"/>
                </a:cubicBezTo>
                <a:cubicBezTo>
                  <a:pt x="2129" y="1151"/>
                  <a:pt x="2122" y="1142"/>
                  <a:pt x="2114" y="1139"/>
                </a:cubicBezTo>
                <a:cubicBezTo>
                  <a:pt x="2134" y="1079"/>
                  <a:pt x="2134" y="1079"/>
                  <a:pt x="2134" y="1079"/>
                </a:cubicBezTo>
                <a:cubicBezTo>
                  <a:pt x="2136" y="1079"/>
                  <a:pt x="2137" y="1079"/>
                  <a:pt x="2139" y="1079"/>
                </a:cubicBezTo>
                <a:cubicBezTo>
                  <a:pt x="2152" y="1079"/>
                  <a:pt x="2163" y="1068"/>
                  <a:pt x="2163" y="1055"/>
                </a:cubicBezTo>
                <a:cubicBezTo>
                  <a:pt x="2163" y="1050"/>
                  <a:pt x="2162" y="1045"/>
                  <a:pt x="2159" y="1041"/>
                </a:cubicBezTo>
                <a:cubicBezTo>
                  <a:pt x="2269" y="916"/>
                  <a:pt x="2269" y="916"/>
                  <a:pt x="2269" y="916"/>
                </a:cubicBezTo>
                <a:cubicBezTo>
                  <a:pt x="2272" y="918"/>
                  <a:pt x="2275" y="920"/>
                  <a:pt x="2279" y="920"/>
                </a:cubicBezTo>
                <a:close/>
                <a:moveTo>
                  <a:pt x="1974" y="2277"/>
                </a:moveTo>
                <a:cubicBezTo>
                  <a:pt x="1600" y="2501"/>
                  <a:pt x="1600" y="2501"/>
                  <a:pt x="1600" y="2501"/>
                </a:cubicBezTo>
                <a:cubicBezTo>
                  <a:pt x="1595" y="2497"/>
                  <a:pt x="1589" y="2495"/>
                  <a:pt x="1583" y="2495"/>
                </a:cubicBezTo>
                <a:cubicBezTo>
                  <a:pt x="1582" y="2495"/>
                  <a:pt x="1581" y="2495"/>
                  <a:pt x="1580" y="2495"/>
                </a:cubicBezTo>
                <a:cubicBezTo>
                  <a:pt x="1783" y="1933"/>
                  <a:pt x="1783" y="1933"/>
                  <a:pt x="1783" y="1933"/>
                </a:cubicBezTo>
                <a:cubicBezTo>
                  <a:pt x="1976" y="2269"/>
                  <a:pt x="1976" y="2269"/>
                  <a:pt x="1976" y="2269"/>
                </a:cubicBezTo>
                <a:lnTo>
                  <a:pt x="1974" y="2277"/>
                </a:lnTo>
                <a:close/>
                <a:moveTo>
                  <a:pt x="1443" y="2193"/>
                </a:moveTo>
                <a:cubicBezTo>
                  <a:pt x="1436" y="2193"/>
                  <a:pt x="1429" y="2196"/>
                  <a:pt x="1425" y="2201"/>
                </a:cubicBezTo>
                <a:cubicBezTo>
                  <a:pt x="1195" y="2050"/>
                  <a:pt x="1195" y="2050"/>
                  <a:pt x="1195" y="2050"/>
                </a:cubicBezTo>
                <a:cubicBezTo>
                  <a:pt x="1198" y="2045"/>
                  <a:pt x="1199" y="2038"/>
                  <a:pt x="1199" y="2032"/>
                </a:cubicBezTo>
                <a:cubicBezTo>
                  <a:pt x="1199" y="2028"/>
                  <a:pt x="1199" y="2024"/>
                  <a:pt x="1198" y="2020"/>
                </a:cubicBezTo>
                <a:cubicBezTo>
                  <a:pt x="1812" y="1885"/>
                  <a:pt x="1812" y="1885"/>
                  <a:pt x="1812" y="1885"/>
                </a:cubicBezTo>
                <a:cubicBezTo>
                  <a:pt x="1814" y="1887"/>
                  <a:pt x="1816" y="1889"/>
                  <a:pt x="1818" y="1891"/>
                </a:cubicBezTo>
                <a:cubicBezTo>
                  <a:pt x="1462" y="2203"/>
                  <a:pt x="1462" y="2203"/>
                  <a:pt x="1462" y="2203"/>
                </a:cubicBezTo>
                <a:cubicBezTo>
                  <a:pt x="1458" y="2197"/>
                  <a:pt x="1451" y="2193"/>
                  <a:pt x="1443" y="2193"/>
                </a:cubicBezTo>
                <a:close/>
                <a:moveTo>
                  <a:pt x="447" y="1921"/>
                </a:moveTo>
                <a:cubicBezTo>
                  <a:pt x="461" y="1921"/>
                  <a:pt x="472" y="1910"/>
                  <a:pt x="472" y="1896"/>
                </a:cubicBezTo>
                <a:cubicBezTo>
                  <a:pt x="472" y="1885"/>
                  <a:pt x="464" y="1875"/>
                  <a:pt x="454" y="1872"/>
                </a:cubicBezTo>
                <a:cubicBezTo>
                  <a:pt x="536" y="1520"/>
                  <a:pt x="536" y="1520"/>
                  <a:pt x="536" y="1520"/>
                </a:cubicBezTo>
                <a:cubicBezTo>
                  <a:pt x="538" y="1520"/>
                  <a:pt x="539" y="1520"/>
                  <a:pt x="541" y="1520"/>
                </a:cubicBezTo>
                <a:cubicBezTo>
                  <a:pt x="550" y="1520"/>
                  <a:pt x="558" y="1518"/>
                  <a:pt x="564" y="1513"/>
                </a:cubicBezTo>
                <a:cubicBezTo>
                  <a:pt x="821" y="1774"/>
                  <a:pt x="821" y="1774"/>
                  <a:pt x="821" y="1774"/>
                </a:cubicBezTo>
                <a:cubicBezTo>
                  <a:pt x="817" y="1778"/>
                  <a:pt x="814" y="1784"/>
                  <a:pt x="814" y="1790"/>
                </a:cubicBezTo>
                <a:cubicBezTo>
                  <a:pt x="814" y="1794"/>
                  <a:pt x="815" y="1797"/>
                  <a:pt x="817" y="1800"/>
                </a:cubicBezTo>
                <a:cubicBezTo>
                  <a:pt x="437" y="2017"/>
                  <a:pt x="437" y="2017"/>
                  <a:pt x="437" y="2017"/>
                </a:cubicBezTo>
                <a:cubicBezTo>
                  <a:pt x="434" y="2011"/>
                  <a:pt x="429" y="2006"/>
                  <a:pt x="423" y="2004"/>
                </a:cubicBezTo>
                <a:cubicBezTo>
                  <a:pt x="443" y="1920"/>
                  <a:pt x="443" y="1920"/>
                  <a:pt x="443" y="1920"/>
                </a:cubicBezTo>
                <a:cubicBezTo>
                  <a:pt x="444" y="1920"/>
                  <a:pt x="446" y="1921"/>
                  <a:pt x="447" y="1921"/>
                </a:cubicBezTo>
                <a:close/>
                <a:moveTo>
                  <a:pt x="1301" y="302"/>
                </a:moveTo>
                <a:cubicBezTo>
                  <a:pt x="1306" y="302"/>
                  <a:pt x="1311" y="300"/>
                  <a:pt x="1315" y="297"/>
                </a:cubicBezTo>
                <a:cubicBezTo>
                  <a:pt x="1515" y="541"/>
                  <a:pt x="1515" y="541"/>
                  <a:pt x="1515" y="541"/>
                </a:cubicBezTo>
                <a:cubicBezTo>
                  <a:pt x="1513" y="543"/>
                  <a:pt x="1511" y="545"/>
                  <a:pt x="1510" y="548"/>
                </a:cubicBezTo>
                <a:cubicBezTo>
                  <a:pt x="1167" y="405"/>
                  <a:pt x="1167" y="405"/>
                  <a:pt x="1167" y="405"/>
                </a:cubicBezTo>
                <a:cubicBezTo>
                  <a:pt x="1167" y="402"/>
                  <a:pt x="1168" y="400"/>
                  <a:pt x="1168" y="397"/>
                </a:cubicBezTo>
                <a:cubicBezTo>
                  <a:pt x="1168" y="392"/>
                  <a:pt x="1166" y="387"/>
                  <a:pt x="1164" y="384"/>
                </a:cubicBezTo>
                <a:cubicBezTo>
                  <a:pt x="1283" y="293"/>
                  <a:pt x="1283" y="293"/>
                  <a:pt x="1283" y="293"/>
                </a:cubicBezTo>
                <a:cubicBezTo>
                  <a:pt x="1287" y="298"/>
                  <a:pt x="1294" y="302"/>
                  <a:pt x="1301" y="302"/>
                </a:cubicBezTo>
                <a:close/>
                <a:moveTo>
                  <a:pt x="2008" y="385"/>
                </a:moveTo>
                <a:cubicBezTo>
                  <a:pt x="1976" y="497"/>
                  <a:pt x="1976" y="497"/>
                  <a:pt x="1976" y="497"/>
                </a:cubicBezTo>
                <a:cubicBezTo>
                  <a:pt x="1975" y="497"/>
                  <a:pt x="1974" y="497"/>
                  <a:pt x="1972" y="497"/>
                </a:cubicBezTo>
                <a:cubicBezTo>
                  <a:pt x="1959" y="497"/>
                  <a:pt x="1948" y="508"/>
                  <a:pt x="1948" y="521"/>
                </a:cubicBezTo>
                <a:cubicBezTo>
                  <a:pt x="1948" y="532"/>
                  <a:pt x="1954" y="540"/>
                  <a:pt x="1963" y="544"/>
                </a:cubicBezTo>
                <a:cubicBezTo>
                  <a:pt x="1912" y="726"/>
                  <a:pt x="1912" y="726"/>
                  <a:pt x="1912" y="726"/>
                </a:cubicBezTo>
                <a:cubicBezTo>
                  <a:pt x="1911" y="726"/>
                  <a:pt x="1909" y="726"/>
                  <a:pt x="1907" y="726"/>
                </a:cubicBezTo>
                <a:cubicBezTo>
                  <a:pt x="1898" y="726"/>
                  <a:pt x="1891" y="731"/>
                  <a:pt x="1886" y="738"/>
                </a:cubicBezTo>
                <a:cubicBezTo>
                  <a:pt x="1554" y="570"/>
                  <a:pt x="1554" y="570"/>
                  <a:pt x="1554" y="570"/>
                </a:cubicBezTo>
                <a:cubicBezTo>
                  <a:pt x="1555" y="567"/>
                  <a:pt x="1556" y="563"/>
                  <a:pt x="1556" y="559"/>
                </a:cubicBezTo>
                <a:cubicBezTo>
                  <a:pt x="1556" y="556"/>
                  <a:pt x="1556" y="554"/>
                  <a:pt x="1555" y="551"/>
                </a:cubicBezTo>
                <a:cubicBezTo>
                  <a:pt x="1984" y="362"/>
                  <a:pt x="1984" y="362"/>
                  <a:pt x="1984" y="362"/>
                </a:cubicBezTo>
                <a:cubicBezTo>
                  <a:pt x="1989" y="372"/>
                  <a:pt x="1997" y="380"/>
                  <a:pt x="2008" y="385"/>
                </a:cubicBezTo>
                <a:close/>
                <a:moveTo>
                  <a:pt x="2193" y="856"/>
                </a:moveTo>
                <a:cubicBezTo>
                  <a:pt x="1976" y="1001"/>
                  <a:pt x="1976" y="1001"/>
                  <a:pt x="1976" y="1001"/>
                </a:cubicBezTo>
                <a:cubicBezTo>
                  <a:pt x="1972" y="994"/>
                  <a:pt x="1964" y="990"/>
                  <a:pt x="1956" y="990"/>
                </a:cubicBezTo>
                <a:cubicBezTo>
                  <a:pt x="1949" y="990"/>
                  <a:pt x="1943" y="992"/>
                  <a:pt x="1938" y="997"/>
                </a:cubicBezTo>
                <a:cubicBezTo>
                  <a:pt x="1855" y="915"/>
                  <a:pt x="1855" y="915"/>
                  <a:pt x="1855" y="915"/>
                </a:cubicBezTo>
                <a:cubicBezTo>
                  <a:pt x="1858" y="911"/>
                  <a:pt x="1861" y="905"/>
                  <a:pt x="1861" y="899"/>
                </a:cubicBezTo>
                <a:cubicBezTo>
                  <a:pt x="1861" y="898"/>
                  <a:pt x="1860" y="898"/>
                  <a:pt x="1860" y="897"/>
                </a:cubicBezTo>
                <a:cubicBezTo>
                  <a:pt x="2190" y="849"/>
                  <a:pt x="2190" y="849"/>
                  <a:pt x="2190" y="849"/>
                </a:cubicBezTo>
                <a:cubicBezTo>
                  <a:pt x="2191" y="851"/>
                  <a:pt x="2191" y="853"/>
                  <a:pt x="2193" y="856"/>
                </a:cubicBezTo>
                <a:close/>
                <a:moveTo>
                  <a:pt x="1741" y="1147"/>
                </a:moveTo>
                <a:cubicBezTo>
                  <a:pt x="1741" y="1138"/>
                  <a:pt x="1736" y="1131"/>
                  <a:pt x="1729" y="1126"/>
                </a:cubicBezTo>
                <a:cubicBezTo>
                  <a:pt x="1820" y="935"/>
                  <a:pt x="1820" y="935"/>
                  <a:pt x="1820" y="935"/>
                </a:cubicBezTo>
                <a:cubicBezTo>
                  <a:pt x="1827" y="922"/>
                  <a:pt x="1827" y="922"/>
                  <a:pt x="1827" y="922"/>
                </a:cubicBezTo>
                <a:cubicBezTo>
                  <a:pt x="1830" y="923"/>
                  <a:pt x="1833" y="924"/>
                  <a:pt x="1836" y="924"/>
                </a:cubicBezTo>
                <a:cubicBezTo>
                  <a:pt x="1842" y="924"/>
                  <a:pt x="1848" y="921"/>
                  <a:pt x="1852" y="917"/>
                </a:cubicBezTo>
                <a:cubicBezTo>
                  <a:pt x="1936" y="999"/>
                  <a:pt x="1936" y="999"/>
                  <a:pt x="1936" y="999"/>
                </a:cubicBezTo>
                <a:cubicBezTo>
                  <a:pt x="1933" y="1004"/>
                  <a:pt x="1931" y="1009"/>
                  <a:pt x="1931" y="1014"/>
                </a:cubicBezTo>
                <a:cubicBezTo>
                  <a:pt x="1931" y="1028"/>
                  <a:pt x="1942" y="1039"/>
                  <a:pt x="1956" y="1039"/>
                </a:cubicBezTo>
                <a:cubicBezTo>
                  <a:pt x="1962" y="1039"/>
                  <a:pt x="1967" y="1037"/>
                  <a:pt x="1971" y="1033"/>
                </a:cubicBezTo>
                <a:cubicBezTo>
                  <a:pt x="2021" y="1083"/>
                  <a:pt x="2021" y="1083"/>
                  <a:pt x="2021" y="1083"/>
                </a:cubicBezTo>
                <a:cubicBezTo>
                  <a:pt x="2085" y="1145"/>
                  <a:pt x="2085" y="1145"/>
                  <a:pt x="2085" y="1145"/>
                </a:cubicBezTo>
                <a:cubicBezTo>
                  <a:pt x="2082" y="1149"/>
                  <a:pt x="2080" y="1154"/>
                  <a:pt x="2080" y="1159"/>
                </a:cubicBezTo>
                <a:lnTo>
                  <a:pt x="1741" y="1147"/>
                </a:lnTo>
                <a:close/>
                <a:moveTo>
                  <a:pt x="860" y="1803"/>
                </a:moveTo>
                <a:cubicBezTo>
                  <a:pt x="862" y="1799"/>
                  <a:pt x="864" y="1795"/>
                  <a:pt x="864" y="1790"/>
                </a:cubicBezTo>
                <a:cubicBezTo>
                  <a:pt x="864" y="1787"/>
                  <a:pt x="863" y="1784"/>
                  <a:pt x="862" y="1782"/>
                </a:cubicBezTo>
                <a:cubicBezTo>
                  <a:pt x="977" y="1734"/>
                  <a:pt x="977" y="1734"/>
                  <a:pt x="977" y="1734"/>
                </a:cubicBezTo>
                <a:cubicBezTo>
                  <a:pt x="1408" y="1554"/>
                  <a:pt x="1408" y="1554"/>
                  <a:pt x="1408" y="1554"/>
                </a:cubicBezTo>
                <a:cubicBezTo>
                  <a:pt x="1410" y="1558"/>
                  <a:pt x="1413" y="1561"/>
                  <a:pt x="1416" y="1564"/>
                </a:cubicBezTo>
                <a:cubicBezTo>
                  <a:pt x="1175" y="1993"/>
                  <a:pt x="1175" y="1993"/>
                  <a:pt x="1175" y="1993"/>
                </a:cubicBezTo>
                <a:cubicBezTo>
                  <a:pt x="1169" y="1989"/>
                  <a:pt x="1162" y="1987"/>
                  <a:pt x="1155" y="1987"/>
                </a:cubicBezTo>
                <a:cubicBezTo>
                  <a:pt x="1143" y="1987"/>
                  <a:pt x="1132" y="1992"/>
                  <a:pt x="1124" y="2000"/>
                </a:cubicBezTo>
                <a:lnTo>
                  <a:pt x="860" y="1803"/>
                </a:lnTo>
                <a:close/>
                <a:moveTo>
                  <a:pt x="1143" y="422"/>
                </a:moveTo>
                <a:cubicBezTo>
                  <a:pt x="1153" y="422"/>
                  <a:pt x="1161" y="416"/>
                  <a:pt x="1165" y="408"/>
                </a:cubicBezTo>
                <a:cubicBezTo>
                  <a:pt x="1509" y="551"/>
                  <a:pt x="1509" y="551"/>
                  <a:pt x="1509" y="551"/>
                </a:cubicBezTo>
                <a:cubicBezTo>
                  <a:pt x="1508" y="554"/>
                  <a:pt x="1507" y="556"/>
                  <a:pt x="1507" y="559"/>
                </a:cubicBezTo>
                <a:cubicBezTo>
                  <a:pt x="1507" y="560"/>
                  <a:pt x="1507" y="560"/>
                  <a:pt x="1507" y="561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0" y="592"/>
                  <a:pt x="1017" y="586"/>
                  <a:pt x="1012" y="582"/>
                </a:cubicBezTo>
                <a:cubicBezTo>
                  <a:pt x="1130" y="418"/>
                  <a:pt x="1130" y="418"/>
                  <a:pt x="1130" y="418"/>
                </a:cubicBezTo>
                <a:cubicBezTo>
                  <a:pt x="1134" y="420"/>
                  <a:pt x="1139" y="422"/>
                  <a:pt x="1143" y="422"/>
                </a:cubicBezTo>
                <a:close/>
                <a:moveTo>
                  <a:pt x="1450" y="1192"/>
                </a:moveTo>
                <a:cubicBezTo>
                  <a:pt x="1449" y="1172"/>
                  <a:pt x="1435" y="1156"/>
                  <a:pt x="1417" y="1151"/>
                </a:cubicBezTo>
                <a:cubicBezTo>
                  <a:pt x="1448" y="994"/>
                  <a:pt x="1448" y="994"/>
                  <a:pt x="1448" y="994"/>
                </a:cubicBezTo>
                <a:cubicBezTo>
                  <a:pt x="1473" y="868"/>
                  <a:pt x="1473" y="868"/>
                  <a:pt x="1473" y="868"/>
                </a:cubicBezTo>
                <a:cubicBezTo>
                  <a:pt x="1473" y="868"/>
                  <a:pt x="1474" y="868"/>
                  <a:pt x="1474" y="868"/>
                </a:cubicBezTo>
                <a:cubicBezTo>
                  <a:pt x="1480" y="868"/>
                  <a:pt x="1485" y="866"/>
                  <a:pt x="1489" y="863"/>
                </a:cubicBezTo>
                <a:cubicBezTo>
                  <a:pt x="1700" y="1130"/>
                  <a:pt x="1700" y="1130"/>
                  <a:pt x="1700" y="1130"/>
                </a:cubicBezTo>
                <a:cubicBezTo>
                  <a:pt x="1695" y="1134"/>
                  <a:pt x="1692" y="1141"/>
                  <a:pt x="1692" y="1148"/>
                </a:cubicBezTo>
                <a:cubicBezTo>
                  <a:pt x="1692" y="1149"/>
                  <a:pt x="1692" y="1150"/>
                  <a:pt x="1692" y="1150"/>
                </a:cubicBezTo>
                <a:cubicBezTo>
                  <a:pt x="1615" y="1164"/>
                  <a:pt x="1615" y="1164"/>
                  <a:pt x="1615" y="1164"/>
                </a:cubicBezTo>
                <a:lnTo>
                  <a:pt x="1450" y="1192"/>
                </a:lnTo>
                <a:close/>
                <a:moveTo>
                  <a:pt x="1703" y="1128"/>
                </a:moveTo>
                <a:cubicBezTo>
                  <a:pt x="1492" y="861"/>
                  <a:pt x="1492" y="861"/>
                  <a:pt x="1492" y="861"/>
                </a:cubicBezTo>
                <a:cubicBezTo>
                  <a:pt x="1496" y="856"/>
                  <a:pt x="1499" y="850"/>
                  <a:pt x="1499" y="843"/>
                </a:cubicBezTo>
                <a:cubicBezTo>
                  <a:pt x="1499" y="833"/>
                  <a:pt x="1492" y="823"/>
                  <a:pt x="1482" y="820"/>
                </a:cubicBezTo>
                <a:cubicBezTo>
                  <a:pt x="1529" y="584"/>
                  <a:pt x="1529" y="584"/>
                  <a:pt x="1529" y="584"/>
                </a:cubicBezTo>
                <a:cubicBezTo>
                  <a:pt x="1530" y="584"/>
                  <a:pt x="1531" y="584"/>
                  <a:pt x="1532" y="584"/>
                </a:cubicBezTo>
                <a:cubicBezTo>
                  <a:pt x="1534" y="584"/>
                  <a:pt x="1536" y="583"/>
                  <a:pt x="1538" y="583"/>
                </a:cubicBezTo>
                <a:cubicBezTo>
                  <a:pt x="1708" y="1125"/>
                  <a:pt x="1708" y="1125"/>
                  <a:pt x="1708" y="1125"/>
                </a:cubicBezTo>
                <a:cubicBezTo>
                  <a:pt x="1706" y="1126"/>
                  <a:pt x="1704" y="1127"/>
                  <a:pt x="1703" y="1128"/>
                </a:cubicBezTo>
                <a:close/>
                <a:moveTo>
                  <a:pt x="1511" y="573"/>
                </a:moveTo>
                <a:cubicBezTo>
                  <a:pt x="1199" y="811"/>
                  <a:pt x="1199" y="811"/>
                  <a:pt x="1199" y="811"/>
                </a:cubicBezTo>
                <a:cubicBezTo>
                  <a:pt x="1195" y="804"/>
                  <a:pt x="1187" y="800"/>
                  <a:pt x="1179" y="800"/>
                </a:cubicBezTo>
                <a:cubicBezTo>
                  <a:pt x="1173" y="800"/>
                  <a:pt x="1167" y="802"/>
                  <a:pt x="1163" y="806"/>
                </a:cubicBezTo>
                <a:cubicBezTo>
                  <a:pt x="1013" y="619"/>
                  <a:pt x="1013" y="619"/>
                  <a:pt x="1013" y="619"/>
                </a:cubicBezTo>
                <a:cubicBezTo>
                  <a:pt x="1018" y="615"/>
                  <a:pt x="1021" y="609"/>
                  <a:pt x="1021" y="601"/>
                </a:cubicBezTo>
                <a:cubicBezTo>
                  <a:pt x="1021" y="601"/>
                  <a:pt x="1021" y="601"/>
                  <a:pt x="1021" y="601"/>
                </a:cubicBezTo>
                <a:cubicBezTo>
                  <a:pt x="1508" y="564"/>
                  <a:pt x="1508" y="564"/>
                  <a:pt x="1508" y="564"/>
                </a:cubicBezTo>
                <a:cubicBezTo>
                  <a:pt x="1508" y="567"/>
                  <a:pt x="1510" y="570"/>
                  <a:pt x="1511" y="573"/>
                </a:cubicBezTo>
                <a:close/>
                <a:moveTo>
                  <a:pt x="1203" y="825"/>
                </a:moveTo>
                <a:cubicBezTo>
                  <a:pt x="1203" y="821"/>
                  <a:pt x="1202" y="817"/>
                  <a:pt x="1201" y="813"/>
                </a:cubicBezTo>
                <a:cubicBezTo>
                  <a:pt x="1514" y="576"/>
                  <a:pt x="1514" y="576"/>
                  <a:pt x="1514" y="576"/>
                </a:cubicBezTo>
                <a:cubicBezTo>
                  <a:pt x="1517" y="579"/>
                  <a:pt x="1521" y="582"/>
                  <a:pt x="1526" y="583"/>
                </a:cubicBezTo>
                <a:cubicBezTo>
                  <a:pt x="1479" y="819"/>
                  <a:pt x="1479" y="819"/>
                  <a:pt x="1479" y="819"/>
                </a:cubicBezTo>
                <a:cubicBezTo>
                  <a:pt x="1478" y="819"/>
                  <a:pt x="1476" y="819"/>
                  <a:pt x="1474" y="819"/>
                </a:cubicBezTo>
                <a:cubicBezTo>
                  <a:pt x="1461" y="819"/>
                  <a:pt x="1450" y="830"/>
                  <a:pt x="1450" y="843"/>
                </a:cubicBezTo>
                <a:cubicBezTo>
                  <a:pt x="1450" y="855"/>
                  <a:pt x="1458" y="865"/>
                  <a:pt x="1470" y="867"/>
                </a:cubicBezTo>
                <a:cubicBezTo>
                  <a:pt x="1414" y="1150"/>
                  <a:pt x="1414" y="1150"/>
                  <a:pt x="1414" y="1150"/>
                </a:cubicBezTo>
                <a:cubicBezTo>
                  <a:pt x="1411" y="1150"/>
                  <a:pt x="1408" y="1150"/>
                  <a:pt x="1405" y="1150"/>
                </a:cubicBezTo>
                <a:cubicBezTo>
                  <a:pt x="1396" y="1150"/>
                  <a:pt x="1388" y="1152"/>
                  <a:pt x="1381" y="1157"/>
                </a:cubicBezTo>
                <a:cubicBezTo>
                  <a:pt x="1192" y="846"/>
                  <a:pt x="1192" y="846"/>
                  <a:pt x="1192" y="846"/>
                </a:cubicBezTo>
                <a:cubicBezTo>
                  <a:pt x="1199" y="841"/>
                  <a:pt x="1203" y="834"/>
                  <a:pt x="1203" y="825"/>
                </a:cubicBezTo>
                <a:close/>
                <a:moveTo>
                  <a:pt x="919" y="1386"/>
                </a:moveTo>
                <a:cubicBezTo>
                  <a:pt x="929" y="1386"/>
                  <a:pt x="938" y="1380"/>
                  <a:pt x="942" y="1372"/>
                </a:cubicBezTo>
                <a:cubicBezTo>
                  <a:pt x="1406" y="1537"/>
                  <a:pt x="1406" y="1537"/>
                  <a:pt x="1406" y="1537"/>
                </a:cubicBezTo>
                <a:cubicBezTo>
                  <a:pt x="1406" y="1538"/>
                  <a:pt x="1406" y="1539"/>
                  <a:pt x="1406" y="1540"/>
                </a:cubicBezTo>
                <a:cubicBezTo>
                  <a:pt x="584" y="1489"/>
                  <a:pt x="584" y="1489"/>
                  <a:pt x="584" y="1489"/>
                </a:cubicBezTo>
                <a:cubicBezTo>
                  <a:pt x="585" y="1485"/>
                  <a:pt x="586" y="1480"/>
                  <a:pt x="586" y="1475"/>
                </a:cubicBezTo>
                <a:cubicBezTo>
                  <a:pt x="586" y="1475"/>
                  <a:pt x="586" y="1475"/>
                  <a:pt x="586" y="1475"/>
                </a:cubicBezTo>
                <a:cubicBezTo>
                  <a:pt x="897" y="1372"/>
                  <a:pt x="897" y="1372"/>
                  <a:pt x="897" y="1372"/>
                </a:cubicBezTo>
                <a:cubicBezTo>
                  <a:pt x="901" y="1380"/>
                  <a:pt x="909" y="1386"/>
                  <a:pt x="919" y="1386"/>
                </a:cubicBezTo>
                <a:close/>
                <a:moveTo>
                  <a:pt x="1405" y="1543"/>
                </a:moveTo>
                <a:cubicBezTo>
                  <a:pt x="1405" y="1546"/>
                  <a:pt x="1406" y="1549"/>
                  <a:pt x="1407" y="1551"/>
                </a:cubicBezTo>
                <a:cubicBezTo>
                  <a:pt x="861" y="1779"/>
                  <a:pt x="861" y="1779"/>
                  <a:pt x="861" y="1779"/>
                </a:cubicBezTo>
                <a:cubicBezTo>
                  <a:pt x="857" y="1771"/>
                  <a:pt x="849" y="1765"/>
                  <a:pt x="839" y="1765"/>
                </a:cubicBezTo>
                <a:cubicBezTo>
                  <a:pt x="833" y="1765"/>
                  <a:pt x="827" y="1767"/>
                  <a:pt x="823" y="1771"/>
                </a:cubicBezTo>
                <a:cubicBezTo>
                  <a:pt x="567" y="1512"/>
                  <a:pt x="567" y="1512"/>
                  <a:pt x="567" y="1512"/>
                </a:cubicBezTo>
                <a:cubicBezTo>
                  <a:pt x="574" y="1507"/>
                  <a:pt x="579" y="1500"/>
                  <a:pt x="583" y="1492"/>
                </a:cubicBezTo>
                <a:lnTo>
                  <a:pt x="1405" y="1543"/>
                </a:lnTo>
                <a:close/>
                <a:moveTo>
                  <a:pt x="1407" y="1533"/>
                </a:moveTo>
                <a:cubicBezTo>
                  <a:pt x="943" y="1369"/>
                  <a:pt x="943" y="1369"/>
                  <a:pt x="943" y="1369"/>
                </a:cubicBezTo>
                <a:cubicBezTo>
                  <a:pt x="944" y="1367"/>
                  <a:pt x="944" y="1364"/>
                  <a:pt x="944" y="1362"/>
                </a:cubicBezTo>
                <a:cubicBezTo>
                  <a:pt x="944" y="1360"/>
                  <a:pt x="944" y="1358"/>
                  <a:pt x="943" y="1356"/>
                </a:cubicBezTo>
                <a:cubicBezTo>
                  <a:pt x="1367" y="1216"/>
                  <a:pt x="1367" y="1216"/>
                  <a:pt x="1367" y="1216"/>
                </a:cubicBezTo>
                <a:cubicBezTo>
                  <a:pt x="1374" y="1229"/>
                  <a:pt x="1389" y="1239"/>
                  <a:pt x="1405" y="1239"/>
                </a:cubicBezTo>
                <a:cubicBezTo>
                  <a:pt x="1406" y="1239"/>
                  <a:pt x="1406" y="1239"/>
                  <a:pt x="1406" y="1239"/>
                </a:cubicBezTo>
                <a:cubicBezTo>
                  <a:pt x="1426" y="1519"/>
                  <a:pt x="1426" y="1519"/>
                  <a:pt x="1426" y="1519"/>
                </a:cubicBezTo>
                <a:cubicBezTo>
                  <a:pt x="1418" y="1520"/>
                  <a:pt x="1411" y="1526"/>
                  <a:pt x="1407" y="1533"/>
                </a:cubicBezTo>
                <a:close/>
                <a:moveTo>
                  <a:pt x="1726" y="1125"/>
                </a:moveTo>
                <a:cubicBezTo>
                  <a:pt x="1723" y="1124"/>
                  <a:pt x="1720" y="1123"/>
                  <a:pt x="1716" y="1123"/>
                </a:cubicBezTo>
                <a:cubicBezTo>
                  <a:pt x="1714" y="1123"/>
                  <a:pt x="1713" y="1124"/>
                  <a:pt x="1711" y="1124"/>
                </a:cubicBezTo>
                <a:cubicBezTo>
                  <a:pt x="1541" y="582"/>
                  <a:pt x="1541" y="582"/>
                  <a:pt x="1541" y="582"/>
                </a:cubicBezTo>
                <a:cubicBezTo>
                  <a:pt x="1545" y="580"/>
                  <a:pt x="1549" y="577"/>
                  <a:pt x="1551" y="574"/>
                </a:cubicBezTo>
                <a:cubicBezTo>
                  <a:pt x="1885" y="741"/>
                  <a:pt x="1885" y="741"/>
                  <a:pt x="1885" y="741"/>
                </a:cubicBezTo>
                <a:cubicBezTo>
                  <a:pt x="1884" y="744"/>
                  <a:pt x="1883" y="747"/>
                  <a:pt x="1883" y="750"/>
                </a:cubicBezTo>
                <a:cubicBezTo>
                  <a:pt x="1883" y="759"/>
                  <a:pt x="1888" y="767"/>
                  <a:pt x="1895" y="772"/>
                </a:cubicBezTo>
                <a:cubicBezTo>
                  <a:pt x="1845" y="876"/>
                  <a:pt x="1845" y="876"/>
                  <a:pt x="1845" y="876"/>
                </a:cubicBezTo>
                <a:cubicBezTo>
                  <a:pt x="1842" y="875"/>
                  <a:pt x="1839" y="874"/>
                  <a:pt x="1836" y="874"/>
                </a:cubicBezTo>
                <a:cubicBezTo>
                  <a:pt x="1822" y="874"/>
                  <a:pt x="1811" y="885"/>
                  <a:pt x="1811" y="899"/>
                </a:cubicBezTo>
                <a:cubicBezTo>
                  <a:pt x="1811" y="908"/>
                  <a:pt x="1816" y="916"/>
                  <a:pt x="1824" y="920"/>
                </a:cubicBezTo>
                <a:cubicBezTo>
                  <a:pt x="1770" y="1033"/>
                  <a:pt x="1770" y="1033"/>
                  <a:pt x="1770" y="1033"/>
                </a:cubicBezTo>
                <a:lnTo>
                  <a:pt x="1726" y="1125"/>
                </a:lnTo>
                <a:close/>
                <a:moveTo>
                  <a:pt x="997" y="626"/>
                </a:moveTo>
                <a:cubicBezTo>
                  <a:pt x="1002" y="626"/>
                  <a:pt x="1007" y="624"/>
                  <a:pt x="1011" y="622"/>
                </a:cubicBezTo>
                <a:cubicBezTo>
                  <a:pt x="1161" y="808"/>
                  <a:pt x="1161" y="808"/>
                  <a:pt x="1161" y="808"/>
                </a:cubicBezTo>
                <a:cubicBezTo>
                  <a:pt x="1158" y="811"/>
                  <a:pt x="1156" y="815"/>
                  <a:pt x="1155" y="819"/>
                </a:cubicBezTo>
                <a:cubicBezTo>
                  <a:pt x="896" y="747"/>
                  <a:pt x="896" y="747"/>
                  <a:pt x="896" y="747"/>
                </a:cubicBezTo>
                <a:cubicBezTo>
                  <a:pt x="542" y="647"/>
                  <a:pt x="542" y="647"/>
                  <a:pt x="542" y="647"/>
                </a:cubicBezTo>
                <a:cubicBezTo>
                  <a:pt x="543" y="644"/>
                  <a:pt x="544" y="641"/>
                  <a:pt x="544" y="637"/>
                </a:cubicBezTo>
                <a:cubicBezTo>
                  <a:pt x="544" y="636"/>
                  <a:pt x="544" y="636"/>
                  <a:pt x="544" y="635"/>
                </a:cubicBezTo>
                <a:cubicBezTo>
                  <a:pt x="972" y="605"/>
                  <a:pt x="972" y="605"/>
                  <a:pt x="972" y="605"/>
                </a:cubicBezTo>
                <a:cubicBezTo>
                  <a:pt x="974" y="617"/>
                  <a:pt x="984" y="626"/>
                  <a:pt x="997" y="626"/>
                </a:cubicBezTo>
                <a:close/>
                <a:moveTo>
                  <a:pt x="1179" y="849"/>
                </a:moveTo>
                <a:cubicBezTo>
                  <a:pt x="1182" y="849"/>
                  <a:pt x="1186" y="848"/>
                  <a:pt x="1189" y="847"/>
                </a:cubicBezTo>
                <a:cubicBezTo>
                  <a:pt x="1378" y="1159"/>
                  <a:pt x="1378" y="1159"/>
                  <a:pt x="1378" y="1159"/>
                </a:cubicBezTo>
                <a:cubicBezTo>
                  <a:pt x="1368" y="1167"/>
                  <a:pt x="1361" y="1180"/>
                  <a:pt x="1361" y="1194"/>
                </a:cubicBezTo>
                <a:cubicBezTo>
                  <a:pt x="1361" y="1195"/>
                  <a:pt x="1361" y="1196"/>
                  <a:pt x="1361" y="1197"/>
                </a:cubicBezTo>
                <a:cubicBezTo>
                  <a:pt x="710" y="1161"/>
                  <a:pt x="710" y="1161"/>
                  <a:pt x="710" y="1161"/>
                </a:cubicBezTo>
                <a:cubicBezTo>
                  <a:pt x="710" y="1157"/>
                  <a:pt x="709" y="1153"/>
                  <a:pt x="706" y="1149"/>
                </a:cubicBezTo>
                <a:cubicBezTo>
                  <a:pt x="1161" y="842"/>
                  <a:pt x="1161" y="842"/>
                  <a:pt x="1161" y="842"/>
                </a:cubicBezTo>
                <a:cubicBezTo>
                  <a:pt x="1166" y="846"/>
                  <a:pt x="1172" y="849"/>
                  <a:pt x="1179" y="849"/>
                </a:cubicBezTo>
                <a:close/>
                <a:moveTo>
                  <a:pt x="686" y="1187"/>
                </a:moveTo>
                <a:cubicBezTo>
                  <a:pt x="699" y="1187"/>
                  <a:pt x="709" y="1177"/>
                  <a:pt x="710" y="1164"/>
                </a:cubicBezTo>
                <a:cubicBezTo>
                  <a:pt x="1361" y="1200"/>
                  <a:pt x="1361" y="1200"/>
                  <a:pt x="1361" y="1200"/>
                </a:cubicBezTo>
                <a:cubicBezTo>
                  <a:pt x="1362" y="1205"/>
                  <a:pt x="1363" y="1209"/>
                  <a:pt x="1365" y="1213"/>
                </a:cubicBezTo>
                <a:cubicBezTo>
                  <a:pt x="942" y="1353"/>
                  <a:pt x="942" y="1353"/>
                  <a:pt x="942" y="1353"/>
                </a:cubicBezTo>
                <a:cubicBezTo>
                  <a:pt x="939" y="1344"/>
                  <a:pt x="930" y="1337"/>
                  <a:pt x="919" y="1337"/>
                </a:cubicBezTo>
                <a:cubicBezTo>
                  <a:pt x="906" y="1337"/>
                  <a:pt x="895" y="1348"/>
                  <a:pt x="895" y="1362"/>
                </a:cubicBezTo>
                <a:cubicBezTo>
                  <a:pt x="895" y="1364"/>
                  <a:pt x="895" y="1366"/>
                  <a:pt x="896" y="1368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584" y="1457"/>
                  <a:pt x="576" y="1445"/>
                  <a:pt x="565" y="1438"/>
                </a:cubicBezTo>
                <a:cubicBezTo>
                  <a:pt x="677" y="1185"/>
                  <a:pt x="677" y="1185"/>
                  <a:pt x="677" y="1185"/>
                </a:cubicBezTo>
                <a:cubicBezTo>
                  <a:pt x="680" y="1186"/>
                  <a:pt x="683" y="1187"/>
                  <a:pt x="686" y="1187"/>
                </a:cubicBezTo>
                <a:close/>
                <a:moveTo>
                  <a:pt x="1178" y="1994"/>
                </a:moveTo>
                <a:cubicBezTo>
                  <a:pt x="1419" y="1565"/>
                  <a:pt x="1419" y="1565"/>
                  <a:pt x="1419" y="1565"/>
                </a:cubicBezTo>
                <a:cubicBezTo>
                  <a:pt x="1423" y="1567"/>
                  <a:pt x="1426" y="1568"/>
                  <a:pt x="1430" y="1568"/>
                </a:cubicBezTo>
                <a:cubicBezTo>
                  <a:pt x="1437" y="1568"/>
                  <a:pt x="1443" y="1565"/>
                  <a:pt x="1448" y="1560"/>
                </a:cubicBezTo>
                <a:cubicBezTo>
                  <a:pt x="1811" y="1860"/>
                  <a:pt x="1811" y="1860"/>
                  <a:pt x="1811" y="1860"/>
                </a:cubicBezTo>
                <a:cubicBezTo>
                  <a:pt x="1809" y="1863"/>
                  <a:pt x="1808" y="1867"/>
                  <a:pt x="1808" y="1871"/>
                </a:cubicBezTo>
                <a:cubicBezTo>
                  <a:pt x="1808" y="1875"/>
                  <a:pt x="1809" y="1878"/>
                  <a:pt x="1811" y="1881"/>
                </a:cubicBezTo>
                <a:cubicBezTo>
                  <a:pt x="1197" y="2017"/>
                  <a:pt x="1197" y="2017"/>
                  <a:pt x="1197" y="2017"/>
                </a:cubicBezTo>
                <a:cubicBezTo>
                  <a:pt x="1193" y="2008"/>
                  <a:pt x="1187" y="2000"/>
                  <a:pt x="1178" y="1994"/>
                </a:cubicBezTo>
                <a:close/>
                <a:moveTo>
                  <a:pt x="1430" y="1519"/>
                </a:moveTo>
                <a:cubicBezTo>
                  <a:pt x="1430" y="1519"/>
                  <a:pt x="1430" y="1519"/>
                  <a:pt x="1430" y="1519"/>
                </a:cubicBezTo>
                <a:cubicBezTo>
                  <a:pt x="1410" y="1238"/>
                  <a:pt x="1410" y="1238"/>
                  <a:pt x="1410" y="1238"/>
                </a:cubicBezTo>
                <a:cubicBezTo>
                  <a:pt x="1421" y="1237"/>
                  <a:pt x="1431" y="1232"/>
                  <a:pt x="1438" y="1224"/>
                </a:cubicBezTo>
                <a:cubicBezTo>
                  <a:pt x="1836" y="1476"/>
                  <a:pt x="1836" y="1476"/>
                  <a:pt x="1836" y="1476"/>
                </a:cubicBezTo>
                <a:cubicBezTo>
                  <a:pt x="1834" y="1479"/>
                  <a:pt x="1833" y="1483"/>
                  <a:pt x="1833" y="1488"/>
                </a:cubicBezTo>
                <a:cubicBezTo>
                  <a:pt x="1833" y="1488"/>
                  <a:pt x="1833" y="1489"/>
                  <a:pt x="1833" y="1489"/>
                </a:cubicBezTo>
                <a:cubicBezTo>
                  <a:pt x="1454" y="1538"/>
                  <a:pt x="1454" y="1538"/>
                  <a:pt x="1454" y="1538"/>
                </a:cubicBezTo>
                <a:cubicBezTo>
                  <a:pt x="1452" y="1527"/>
                  <a:pt x="1442" y="1519"/>
                  <a:pt x="1430" y="1519"/>
                </a:cubicBezTo>
                <a:close/>
                <a:moveTo>
                  <a:pt x="1838" y="1473"/>
                </a:moveTo>
                <a:cubicBezTo>
                  <a:pt x="1440" y="1221"/>
                  <a:pt x="1440" y="1221"/>
                  <a:pt x="1440" y="1221"/>
                </a:cubicBezTo>
                <a:cubicBezTo>
                  <a:pt x="1446" y="1214"/>
                  <a:pt x="1450" y="1205"/>
                  <a:pt x="1450" y="1195"/>
                </a:cubicBezTo>
                <a:cubicBezTo>
                  <a:pt x="1693" y="1154"/>
                  <a:pt x="1693" y="1154"/>
                  <a:pt x="1693" y="1154"/>
                </a:cubicBezTo>
                <a:cubicBezTo>
                  <a:pt x="1695" y="1164"/>
                  <a:pt x="1705" y="1172"/>
                  <a:pt x="1716" y="1172"/>
                </a:cubicBezTo>
                <a:cubicBezTo>
                  <a:pt x="1719" y="1172"/>
                  <a:pt x="1722" y="1172"/>
                  <a:pt x="1724" y="1171"/>
                </a:cubicBezTo>
                <a:cubicBezTo>
                  <a:pt x="1847" y="1466"/>
                  <a:pt x="1847" y="1466"/>
                  <a:pt x="1847" y="1466"/>
                </a:cubicBezTo>
                <a:cubicBezTo>
                  <a:pt x="1843" y="1467"/>
                  <a:pt x="1840" y="1470"/>
                  <a:pt x="1838" y="1473"/>
                </a:cubicBezTo>
                <a:close/>
                <a:moveTo>
                  <a:pt x="2190" y="845"/>
                </a:moveTo>
                <a:cubicBezTo>
                  <a:pt x="1860" y="894"/>
                  <a:pt x="1860" y="894"/>
                  <a:pt x="1860" y="894"/>
                </a:cubicBezTo>
                <a:cubicBezTo>
                  <a:pt x="1858" y="887"/>
                  <a:pt x="1854" y="881"/>
                  <a:pt x="1848" y="878"/>
                </a:cubicBezTo>
                <a:cubicBezTo>
                  <a:pt x="1898" y="773"/>
                  <a:pt x="1898" y="773"/>
                  <a:pt x="1898" y="773"/>
                </a:cubicBezTo>
                <a:cubicBezTo>
                  <a:pt x="1901" y="774"/>
                  <a:pt x="1904" y="775"/>
                  <a:pt x="1907" y="775"/>
                </a:cubicBezTo>
                <a:cubicBezTo>
                  <a:pt x="1918" y="775"/>
                  <a:pt x="1927" y="768"/>
                  <a:pt x="1930" y="759"/>
                </a:cubicBezTo>
                <a:cubicBezTo>
                  <a:pt x="2190" y="838"/>
                  <a:pt x="2190" y="838"/>
                  <a:pt x="2190" y="838"/>
                </a:cubicBezTo>
                <a:cubicBezTo>
                  <a:pt x="2190" y="840"/>
                  <a:pt x="2189" y="842"/>
                  <a:pt x="2189" y="843"/>
                </a:cubicBezTo>
                <a:cubicBezTo>
                  <a:pt x="2189" y="844"/>
                  <a:pt x="2190" y="845"/>
                  <a:pt x="2190" y="845"/>
                </a:cubicBezTo>
                <a:close/>
                <a:moveTo>
                  <a:pt x="1128" y="416"/>
                </a:moveTo>
                <a:cubicBezTo>
                  <a:pt x="1010" y="581"/>
                  <a:pt x="1010" y="581"/>
                  <a:pt x="1010" y="581"/>
                </a:cubicBezTo>
                <a:cubicBezTo>
                  <a:pt x="1006" y="578"/>
                  <a:pt x="1001" y="577"/>
                  <a:pt x="997" y="577"/>
                </a:cubicBezTo>
                <a:cubicBezTo>
                  <a:pt x="990" y="577"/>
                  <a:pt x="984" y="579"/>
                  <a:pt x="980" y="583"/>
                </a:cubicBezTo>
                <a:cubicBezTo>
                  <a:pt x="762" y="376"/>
                  <a:pt x="762" y="376"/>
                  <a:pt x="762" y="376"/>
                </a:cubicBezTo>
                <a:cubicBezTo>
                  <a:pt x="767" y="373"/>
                  <a:pt x="771" y="368"/>
                  <a:pt x="772" y="361"/>
                </a:cubicBezTo>
                <a:cubicBezTo>
                  <a:pt x="1119" y="396"/>
                  <a:pt x="1119" y="396"/>
                  <a:pt x="1119" y="396"/>
                </a:cubicBezTo>
                <a:cubicBezTo>
                  <a:pt x="1119" y="397"/>
                  <a:pt x="1119" y="397"/>
                  <a:pt x="1119" y="397"/>
                </a:cubicBezTo>
                <a:cubicBezTo>
                  <a:pt x="1119" y="405"/>
                  <a:pt x="1122" y="412"/>
                  <a:pt x="1128" y="416"/>
                </a:cubicBezTo>
                <a:close/>
                <a:moveTo>
                  <a:pt x="589" y="884"/>
                </a:moveTo>
                <a:cubicBezTo>
                  <a:pt x="594" y="879"/>
                  <a:pt x="598" y="872"/>
                  <a:pt x="598" y="864"/>
                </a:cubicBezTo>
                <a:cubicBezTo>
                  <a:pt x="598" y="851"/>
                  <a:pt x="587" y="840"/>
                  <a:pt x="574" y="840"/>
                </a:cubicBezTo>
                <a:cubicBezTo>
                  <a:pt x="573" y="840"/>
                  <a:pt x="573" y="840"/>
                  <a:pt x="573" y="840"/>
                </a:cubicBezTo>
                <a:cubicBezTo>
                  <a:pt x="516" y="678"/>
                  <a:pt x="516" y="678"/>
                  <a:pt x="516" y="678"/>
                </a:cubicBezTo>
                <a:cubicBezTo>
                  <a:pt x="528" y="673"/>
                  <a:pt x="537" y="663"/>
                  <a:pt x="541" y="651"/>
                </a:cubicBezTo>
                <a:cubicBezTo>
                  <a:pt x="1154" y="823"/>
                  <a:pt x="1154" y="823"/>
                  <a:pt x="1154" y="823"/>
                </a:cubicBezTo>
                <a:cubicBezTo>
                  <a:pt x="1154" y="823"/>
                  <a:pt x="1154" y="824"/>
                  <a:pt x="1154" y="825"/>
                </a:cubicBezTo>
                <a:cubicBezTo>
                  <a:pt x="1154" y="830"/>
                  <a:pt x="1156" y="835"/>
                  <a:pt x="1159" y="839"/>
                </a:cubicBezTo>
                <a:cubicBezTo>
                  <a:pt x="704" y="1147"/>
                  <a:pt x="704" y="1147"/>
                  <a:pt x="704" y="1147"/>
                </a:cubicBezTo>
                <a:cubicBezTo>
                  <a:pt x="700" y="1141"/>
                  <a:pt x="693" y="1138"/>
                  <a:pt x="686" y="1138"/>
                </a:cubicBezTo>
                <a:cubicBezTo>
                  <a:pt x="684" y="1138"/>
                  <a:pt x="681" y="1138"/>
                  <a:pt x="679" y="1139"/>
                </a:cubicBezTo>
                <a:cubicBezTo>
                  <a:pt x="642" y="1033"/>
                  <a:pt x="642" y="1033"/>
                  <a:pt x="642" y="1033"/>
                </a:cubicBezTo>
                <a:lnTo>
                  <a:pt x="589" y="884"/>
                </a:lnTo>
                <a:close/>
                <a:moveTo>
                  <a:pt x="438" y="2020"/>
                </a:moveTo>
                <a:cubicBezTo>
                  <a:pt x="819" y="1803"/>
                  <a:pt x="819" y="1803"/>
                  <a:pt x="819" y="1803"/>
                </a:cubicBezTo>
                <a:cubicBezTo>
                  <a:pt x="823" y="1810"/>
                  <a:pt x="830" y="1814"/>
                  <a:pt x="839" y="1814"/>
                </a:cubicBezTo>
                <a:cubicBezTo>
                  <a:pt x="846" y="1814"/>
                  <a:pt x="853" y="1811"/>
                  <a:pt x="858" y="1806"/>
                </a:cubicBezTo>
                <a:cubicBezTo>
                  <a:pt x="1121" y="2002"/>
                  <a:pt x="1121" y="2002"/>
                  <a:pt x="1121" y="2002"/>
                </a:cubicBezTo>
                <a:cubicBezTo>
                  <a:pt x="1116" y="2009"/>
                  <a:pt x="1112" y="2017"/>
                  <a:pt x="1111" y="2026"/>
                </a:cubicBezTo>
                <a:cubicBezTo>
                  <a:pt x="440" y="2030"/>
                  <a:pt x="440" y="2030"/>
                  <a:pt x="440" y="2030"/>
                </a:cubicBezTo>
                <a:cubicBezTo>
                  <a:pt x="440" y="2029"/>
                  <a:pt x="440" y="2028"/>
                  <a:pt x="440" y="2028"/>
                </a:cubicBezTo>
                <a:cubicBezTo>
                  <a:pt x="440" y="2025"/>
                  <a:pt x="439" y="2022"/>
                  <a:pt x="438" y="2020"/>
                </a:cubicBezTo>
                <a:close/>
                <a:moveTo>
                  <a:pt x="1833" y="1847"/>
                </a:moveTo>
                <a:cubicBezTo>
                  <a:pt x="1825" y="1847"/>
                  <a:pt x="1818" y="1851"/>
                  <a:pt x="1813" y="1857"/>
                </a:cubicBezTo>
                <a:cubicBezTo>
                  <a:pt x="1450" y="1558"/>
                  <a:pt x="1450" y="1558"/>
                  <a:pt x="1450" y="1558"/>
                </a:cubicBezTo>
                <a:cubicBezTo>
                  <a:pt x="1453" y="1553"/>
                  <a:pt x="1454" y="1549"/>
                  <a:pt x="1454" y="1543"/>
                </a:cubicBezTo>
                <a:cubicBezTo>
                  <a:pt x="1454" y="1543"/>
                  <a:pt x="1454" y="1542"/>
                  <a:pt x="1454" y="1542"/>
                </a:cubicBezTo>
                <a:cubicBezTo>
                  <a:pt x="1833" y="1493"/>
                  <a:pt x="1833" y="1493"/>
                  <a:pt x="1833" y="1493"/>
                </a:cubicBezTo>
                <a:cubicBezTo>
                  <a:pt x="1835" y="1503"/>
                  <a:pt x="1844" y="1511"/>
                  <a:pt x="1854" y="1512"/>
                </a:cubicBezTo>
                <a:cubicBezTo>
                  <a:pt x="1836" y="1847"/>
                  <a:pt x="1836" y="1847"/>
                  <a:pt x="1836" y="1847"/>
                </a:cubicBezTo>
                <a:cubicBezTo>
                  <a:pt x="1835" y="1847"/>
                  <a:pt x="1834" y="1847"/>
                  <a:pt x="1833" y="1847"/>
                </a:cubicBezTo>
                <a:close/>
                <a:moveTo>
                  <a:pt x="1857" y="1463"/>
                </a:moveTo>
                <a:cubicBezTo>
                  <a:pt x="1855" y="1463"/>
                  <a:pt x="1852" y="1464"/>
                  <a:pt x="1850" y="1464"/>
                </a:cubicBezTo>
                <a:cubicBezTo>
                  <a:pt x="1727" y="1170"/>
                  <a:pt x="1727" y="1170"/>
                  <a:pt x="1727" y="1170"/>
                </a:cubicBezTo>
                <a:cubicBezTo>
                  <a:pt x="1735" y="1166"/>
                  <a:pt x="1740" y="1159"/>
                  <a:pt x="1741" y="1150"/>
                </a:cubicBezTo>
                <a:cubicBezTo>
                  <a:pt x="2080" y="1162"/>
                  <a:pt x="2080" y="1162"/>
                  <a:pt x="2080" y="1162"/>
                </a:cubicBezTo>
                <a:cubicBezTo>
                  <a:pt x="2080" y="1169"/>
                  <a:pt x="2083" y="1175"/>
                  <a:pt x="2088" y="1180"/>
                </a:cubicBezTo>
                <a:cubicBezTo>
                  <a:pt x="1871" y="1467"/>
                  <a:pt x="1871" y="1467"/>
                  <a:pt x="1871" y="1467"/>
                </a:cubicBezTo>
                <a:cubicBezTo>
                  <a:pt x="1867" y="1465"/>
                  <a:pt x="1862" y="1463"/>
                  <a:pt x="1857" y="1463"/>
                </a:cubicBezTo>
                <a:close/>
                <a:moveTo>
                  <a:pt x="2147" y="1032"/>
                </a:moveTo>
                <a:cubicBezTo>
                  <a:pt x="2144" y="1031"/>
                  <a:pt x="2142" y="1030"/>
                  <a:pt x="2139" y="1030"/>
                </a:cubicBezTo>
                <a:cubicBezTo>
                  <a:pt x="2125" y="1030"/>
                  <a:pt x="2114" y="1041"/>
                  <a:pt x="2114" y="1055"/>
                </a:cubicBezTo>
                <a:cubicBezTo>
                  <a:pt x="2114" y="1066"/>
                  <a:pt x="2121" y="1075"/>
                  <a:pt x="2131" y="1078"/>
                </a:cubicBezTo>
                <a:cubicBezTo>
                  <a:pt x="2110" y="1137"/>
                  <a:pt x="2110" y="1137"/>
                  <a:pt x="2110" y="1137"/>
                </a:cubicBezTo>
                <a:cubicBezTo>
                  <a:pt x="2108" y="1137"/>
                  <a:pt x="2106" y="1137"/>
                  <a:pt x="2104" y="1137"/>
                </a:cubicBezTo>
                <a:cubicBezTo>
                  <a:pt x="2098" y="1137"/>
                  <a:pt x="2092" y="1139"/>
                  <a:pt x="2088" y="1143"/>
                </a:cubicBezTo>
                <a:cubicBezTo>
                  <a:pt x="1974" y="1031"/>
                  <a:pt x="1974" y="1031"/>
                  <a:pt x="1974" y="1031"/>
                </a:cubicBezTo>
                <a:cubicBezTo>
                  <a:pt x="1978" y="1027"/>
                  <a:pt x="1980" y="1021"/>
                  <a:pt x="1980" y="1014"/>
                </a:cubicBezTo>
                <a:cubicBezTo>
                  <a:pt x="1980" y="1010"/>
                  <a:pt x="1979" y="1007"/>
                  <a:pt x="1978" y="1003"/>
                </a:cubicBezTo>
                <a:cubicBezTo>
                  <a:pt x="2195" y="858"/>
                  <a:pt x="2195" y="858"/>
                  <a:pt x="2195" y="858"/>
                </a:cubicBezTo>
                <a:cubicBezTo>
                  <a:pt x="2197" y="862"/>
                  <a:pt x="2201" y="864"/>
                  <a:pt x="2204" y="866"/>
                </a:cubicBezTo>
                <a:cubicBezTo>
                  <a:pt x="2181" y="934"/>
                  <a:pt x="2181" y="934"/>
                  <a:pt x="2181" y="934"/>
                </a:cubicBezTo>
                <a:lnTo>
                  <a:pt x="2147" y="1032"/>
                </a:lnTo>
                <a:close/>
                <a:moveTo>
                  <a:pt x="2191" y="835"/>
                </a:moveTo>
                <a:cubicBezTo>
                  <a:pt x="1931" y="756"/>
                  <a:pt x="1931" y="756"/>
                  <a:pt x="1931" y="756"/>
                </a:cubicBezTo>
                <a:cubicBezTo>
                  <a:pt x="1932" y="754"/>
                  <a:pt x="1932" y="752"/>
                  <a:pt x="1932" y="750"/>
                </a:cubicBezTo>
                <a:cubicBezTo>
                  <a:pt x="1932" y="746"/>
                  <a:pt x="1931" y="741"/>
                  <a:pt x="1929" y="738"/>
                </a:cubicBezTo>
                <a:cubicBezTo>
                  <a:pt x="2108" y="615"/>
                  <a:pt x="2108" y="615"/>
                  <a:pt x="2108" y="615"/>
                </a:cubicBezTo>
                <a:cubicBezTo>
                  <a:pt x="2113" y="622"/>
                  <a:pt x="2120" y="626"/>
                  <a:pt x="2129" y="626"/>
                </a:cubicBezTo>
                <a:cubicBezTo>
                  <a:pt x="2131" y="626"/>
                  <a:pt x="2134" y="626"/>
                  <a:pt x="2136" y="625"/>
                </a:cubicBezTo>
                <a:cubicBezTo>
                  <a:pt x="2204" y="821"/>
                  <a:pt x="2204" y="821"/>
                  <a:pt x="2204" y="821"/>
                </a:cubicBezTo>
                <a:cubicBezTo>
                  <a:pt x="2198" y="823"/>
                  <a:pt x="2193" y="828"/>
                  <a:pt x="2191" y="835"/>
                </a:cubicBezTo>
                <a:close/>
                <a:moveTo>
                  <a:pt x="2129" y="577"/>
                </a:moveTo>
                <a:cubicBezTo>
                  <a:pt x="2115" y="577"/>
                  <a:pt x="2104" y="588"/>
                  <a:pt x="2104" y="601"/>
                </a:cubicBezTo>
                <a:cubicBezTo>
                  <a:pt x="2104" y="605"/>
                  <a:pt x="2105" y="609"/>
                  <a:pt x="2107" y="612"/>
                </a:cubicBezTo>
                <a:cubicBezTo>
                  <a:pt x="1927" y="735"/>
                  <a:pt x="1927" y="735"/>
                  <a:pt x="1927" y="735"/>
                </a:cubicBezTo>
                <a:cubicBezTo>
                  <a:pt x="1924" y="731"/>
                  <a:pt x="1920" y="729"/>
                  <a:pt x="1916" y="727"/>
                </a:cubicBezTo>
                <a:cubicBezTo>
                  <a:pt x="1940" y="639"/>
                  <a:pt x="1940" y="639"/>
                  <a:pt x="1940" y="639"/>
                </a:cubicBezTo>
                <a:cubicBezTo>
                  <a:pt x="1966" y="545"/>
                  <a:pt x="1966" y="545"/>
                  <a:pt x="1966" y="545"/>
                </a:cubicBezTo>
                <a:cubicBezTo>
                  <a:pt x="1968" y="546"/>
                  <a:pt x="1970" y="546"/>
                  <a:pt x="1972" y="546"/>
                </a:cubicBezTo>
                <a:cubicBezTo>
                  <a:pt x="1986" y="546"/>
                  <a:pt x="1997" y="535"/>
                  <a:pt x="1997" y="521"/>
                </a:cubicBezTo>
                <a:cubicBezTo>
                  <a:pt x="1997" y="520"/>
                  <a:pt x="1997" y="519"/>
                  <a:pt x="1997" y="517"/>
                </a:cubicBezTo>
                <a:cubicBezTo>
                  <a:pt x="2242" y="507"/>
                  <a:pt x="2242" y="507"/>
                  <a:pt x="2242" y="507"/>
                </a:cubicBezTo>
                <a:cubicBezTo>
                  <a:pt x="2242" y="511"/>
                  <a:pt x="2243" y="514"/>
                  <a:pt x="2245" y="517"/>
                </a:cubicBezTo>
                <a:cubicBezTo>
                  <a:pt x="2147" y="585"/>
                  <a:pt x="2147" y="585"/>
                  <a:pt x="2147" y="585"/>
                </a:cubicBezTo>
                <a:cubicBezTo>
                  <a:pt x="2142" y="580"/>
                  <a:pt x="2136" y="577"/>
                  <a:pt x="2129" y="577"/>
                </a:cubicBezTo>
                <a:close/>
                <a:moveTo>
                  <a:pt x="2242" y="504"/>
                </a:moveTo>
                <a:cubicBezTo>
                  <a:pt x="1996" y="514"/>
                  <a:pt x="1996" y="514"/>
                  <a:pt x="1996" y="514"/>
                </a:cubicBezTo>
                <a:cubicBezTo>
                  <a:pt x="1993" y="506"/>
                  <a:pt x="1987" y="500"/>
                  <a:pt x="1980" y="498"/>
                </a:cubicBezTo>
                <a:cubicBezTo>
                  <a:pt x="2011" y="386"/>
                  <a:pt x="2011" y="386"/>
                  <a:pt x="2011" y="386"/>
                </a:cubicBezTo>
                <a:cubicBezTo>
                  <a:pt x="2015" y="387"/>
                  <a:pt x="2020" y="388"/>
                  <a:pt x="2025" y="388"/>
                </a:cubicBezTo>
                <a:cubicBezTo>
                  <a:pt x="2039" y="388"/>
                  <a:pt x="2052" y="382"/>
                  <a:pt x="2060" y="371"/>
                </a:cubicBezTo>
                <a:cubicBezTo>
                  <a:pt x="2245" y="493"/>
                  <a:pt x="2245" y="493"/>
                  <a:pt x="2245" y="493"/>
                </a:cubicBezTo>
                <a:cubicBezTo>
                  <a:pt x="2243" y="496"/>
                  <a:pt x="2242" y="500"/>
                  <a:pt x="2242" y="504"/>
                </a:cubicBezTo>
                <a:close/>
                <a:moveTo>
                  <a:pt x="1983" y="359"/>
                </a:moveTo>
                <a:cubicBezTo>
                  <a:pt x="1554" y="548"/>
                  <a:pt x="1554" y="548"/>
                  <a:pt x="1554" y="548"/>
                </a:cubicBezTo>
                <a:cubicBezTo>
                  <a:pt x="1550" y="540"/>
                  <a:pt x="1541" y="535"/>
                  <a:pt x="1532" y="535"/>
                </a:cubicBezTo>
                <a:cubicBezTo>
                  <a:pt x="1527" y="535"/>
                  <a:pt x="1522" y="536"/>
                  <a:pt x="1518" y="539"/>
                </a:cubicBezTo>
                <a:cubicBezTo>
                  <a:pt x="1318" y="295"/>
                  <a:pt x="1318" y="295"/>
                  <a:pt x="1318" y="295"/>
                </a:cubicBezTo>
                <a:cubicBezTo>
                  <a:pt x="1322" y="291"/>
                  <a:pt x="1324" y="286"/>
                  <a:pt x="1325" y="281"/>
                </a:cubicBezTo>
                <a:cubicBezTo>
                  <a:pt x="1981" y="342"/>
                  <a:pt x="1981" y="342"/>
                  <a:pt x="1981" y="342"/>
                </a:cubicBezTo>
                <a:cubicBezTo>
                  <a:pt x="1981" y="342"/>
                  <a:pt x="1981" y="343"/>
                  <a:pt x="1981" y="344"/>
                </a:cubicBezTo>
                <a:cubicBezTo>
                  <a:pt x="1981" y="349"/>
                  <a:pt x="1981" y="354"/>
                  <a:pt x="1983" y="359"/>
                </a:cubicBezTo>
                <a:close/>
                <a:moveTo>
                  <a:pt x="1281" y="291"/>
                </a:moveTo>
                <a:cubicBezTo>
                  <a:pt x="1162" y="381"/>
                  <a:pt x="1162" y="381"/>
                  <a:pt x="1162" y="381"/>
                </a:cubicBezTo>
                <a:cubicBezTo>
                  <a:pt x="1157" y="376"/>
                  <a:pt x="1151" y="373"/>
                  <a:pt x="1143" y="373"/>
                </a:cubicBezTo>
                <a:cubicBezTo>
                  <a:pt x="1131" y="373"/>
                  <a:pt x="1121" y="381"/>
                  <a:pt x="1119" y="393"/>
                </a:cubicBezTo>
                <a:cubicBezTo>
                  <a:pt x="772" y="358"/>
                  <a:pt x="772" y="358"/>
                  <a:pt x="772" y="358"/>
                </a:cubicBezTo>
                <a:cubicBezTo>
                  <a:pt x="772" y="358"/>
                  <a:pt x="772" y="357"/>
                  <a:pt x="772" y="356"/>
                </a:cubicBezTo>
                <a:cubicBezTo>
                  <a:pt x="772" y="355"/>
                  <a:pt x="772" y="354"/>
                  <a:pt x="772" y="353"/>
                </a:cubicBezTo>
                <a:cubicBezTo>
                  <a:pt x="1277" y="282"/>
                  <a:pt x="1277" y="282"/>
                  <a:pt x="1277" y="282"/>
                </a:cubicBezTo>
                <a:cubicBezTo>
                  <a:pt x="1278" y="285"/>
                  <a:pt x="1279" y="288"/>
                  <a:pt x="1281" y="291"/>
                </a:cubicBezTo>
                <a:close/>
                <a:moveTo>
                  <a:pt x="748" y="381"/>
                </a:moveTo>
                <a:cubicBezTo>
                  <a:pt x="752" y="381"/>
                  <a:pt x="756" y="380"/>
                  <a:pt x="759" y="378"/>
                </a:cubicBezTo>
                <a:cubicBezTo>
                  <a:pt x="978" y="586"/>
                  <a:pt x="978" y="586"/>
                  <a:pt x="978" y="586"/>
                </a:cubicBezTo>
                <a:cubicBezTo>
                  <a:pt x="974" y="590"/>
                  <a:pt x="972" y="595"/>
                  <a:pt x="972" y="601"/>
                </a:cubicBezTo>
                <a:cubicBezTo>
                  <a:pt x="972" y="601"/>
                  <a:pt x="972" y="601"/>
                  <a:pt x="972" y="601"/>
                </a:cubicBezTo>
                <a:cubicBezTo>
                  <a:pt x="686" y="622"/>
                  <a:pt x="686" y="622"/>
                  <a:pt x="686" y="622"/>
                </a:cubicBezTo>
                <a:cubicBezTo>
                  <a:pt x="543" y="632"/>
                  <a:pt x="543" y="632"/>
                  <a:pt x="543" y="632"/>
                </a:cubicBezTo>
                <a:cubicBezTo>
                  <a:pt x="542" y="621"/>
                  <a:pt x="537" y="611"/>
                  <a:pt x="529" y="604"/>
                </a:cubicBezTo>
                <a:cubicBezTo>
                  <a:pt x="728" y="371"/>
                  <a:pt x="728" y="371"/>
                  <a:pt x="728" y="371"/>
                </a:cubicBezTo>
                <a:cubicBezTo>
                  <a:pt x="733" y="377"/>
                  <a:pt x="740" y="381"/>
                  <a:pt x="748" y="381"/>
                </a:cubicBezTo>
                <a:close/>
                <a:moveTo>
                  <a:pt x="546" y="2254"/>
                </a:moveTo>
                <a:cubicBezTo>
                  <a:pt x="546" y="2254"/>
                  <a:pt x="546" y="2254"/>
                  <a:pt x="545" y="2254"/>
                </a:cubicBezTo>
                <a:cubicBezTo>
                  <a:pt x="427" y="2049"/>
                  <a:pt x="427" y="2049"/>
                  <a:pt x="427" y="2049"/>
                </a:cubicBezTo>
                <a:cubicBezTo>
                  <a:pt x="433" y="2046"/>
                  <a:pt x="437" y="2040"/>
                  <a:pt x="439" y="2033"/>
                </a:cubicBezTo>
                <a:cubicBezTo>
                  <a:pt x="1110" y="2029"/>
                  <a:pt x="1110" y="2029"/>
                  <a:pt x="1110" y="2029"/>
                </a:cubicBezTo>
                <a:cubicBezTo>
                  <a:pt x="1110" y="2030"/>
                  <a:pt x="1110" y="2031"/>
                  <a:pt x="1110" y="2032"/>
                </a:cubicBezTo>
                <a:cubicBezTo>
                  <a:pt x="1110" y="2043"/>
                  <a:pt x="1115" y="2054"/>
                  <a:pt x="1122" y="2062"/>
                </a:cubicBezTo>
                <a:cubicBezTo>
                  <a:pt x="702" y="2489"/>
                  <a:pt x="702" y="2489"/>
                  <a:pt x="702" y="2489"/>
                </a:cubicBezTo>
                <a:cubicBezTo>
                  <a:pt x="697" y="2485"/>
                  <a:pt x="692" y="2483"/>
                  <a:pt x="686" y="2483"/>
                </a:cubicBezTo>
                <a:cubicBezTo>
                  <a:pt x="682" y="2483"/>
                  <a:pt x="678" y="2484"/>
                  <a:pt x="675" y="2485"/>
                </a:cubicBezTo>
                <a:cubicBezTo>
                  <a:pt x="566" y="2293"/>
                  <a:pt x="566" y="2293"/>
                  <a:pt x="566" y="2293"/>
                </a:cubicBezTo>
                <a:cubicBezTo>
                  <a:pt x="569" y="2289"/>
                  <a:pt x="571" y="2284"/>
                  <a:pt x="571" y="2278"/>
                </a:cubicBezTo>
                <a:cubicBezTo>
                  <a:pt x="571" y="2265"/>
                  <a:pt x="560" y="2254"/>
                  <a:pt x="546" y="2254"/>
                </a:cubicBezTo>
                <a:close/>
                <a:moveTo>
                  <a:pt x="1467" y="2218"/>
                </a:moveTo>
                <a:cubicBezTo>
                  <a:pt x="1467" y="2213"/>
                  <a:pt x="1466" y="2209"/>
                  <a:pt x="1464" y="2206"/>
                </a:cubicBezTo>
                <a:cubicBezTo>
                  <a:pt x="1781" y="1928"/>
                  <a:pt x="1781" y="1928"/>
                  <a:pt x="1781" y="1928"/>
                </a:cubicBezTo>
                <a:cubicBezTo>
                  <a:pt x="1576" y="2496"/>
                  <a:pt x="1576" y="2496"/>
                  <a:pt x="1576" y="2496"/>
                </a:cubicBezTo>
                <a:cubicBezTo>
                  <a:pt x="1571" y="2497"/>
                  <a:pt x="1566" y="2501"/>
                  <a:pt x="1563" y="2505"/>
                </a:cubicBezTo>
                <a:cubicBezTo>
                  <a:pt x="1517" y="2392"/>
                  <a:pt x="1473" y="2281"/>
                  <a:pt x="1456" y="2238"/>
                </a:cubicBezTo>
                <a:cubicBezTo>
                  <a:pt x="1463" y="2234"/>
                  <a:pt x="1467" y="2226"/>
                  <a:pt x="1467" y="2218"/>
                </a:cubicBezTo>
                <a:close/>
                <a:moveTo>
                  <a:pt x="2041" y="2239"/>
                </a:moveTo>
                <a:cubicBezTo>
                  <a:pt x="2195" y="2505"/>
                  <a:pt x="2195" y="2505"/>
                  <a:pt x="2195" y="2505"/>
                </a:cubicBezTo>
                <a:cubicBezTo>
                  <a:pt x="2182" y="2506"/>
                  <a:pt x="2172" y="2516"/>
                  <a:pt x="2172" y="2529"/>
                </a:cubicBezTo>
                <a:cubicBezTo>
                  <a:pt x="2172" y="2535"/>
                  <a:pt x="2174" y="2540"/>
                  <a:pt x="2177" y="2544"/>
                </a:cubicBezTo>
                <a:cubicBezTo>
                  <a:pt x="1884" y="2719"/>
                  <a:pt x="1884" y="2719"/>
                  <a:pt x="1884" y="2719"/>
                </a:cubicBezTo>
                <a:cubicBezTo>
                  <a:pt x="1881" y="2713"/>
                  <a:pt x="1877" y="2709"/>
                  <a:pt x="1871" y="2706"/>
                </a:cubicBezTo>
                <a:cubicBezTo>
                  <a:pt x="2021" y="2292"/>
                  <a:pt x="2021" y="2292"/>
                  <a:pt x="2021" y="2292"/>
                </a:cubicBezTo>
                <a:cubicBezTo>
                  <a:pt x="2034" y="2292"/>
                  <a:pt x="2045" y="2281"/>
                  <a:pt x="2045" y="2268"/>
                </a:cubicBezTo>
                <a:cubicBezTo>
                  <a:pt x="2045" y="2260"/>
                  <a:pt x="2041" y="2254"/>
                  <a:pt x="2036" y="2249"/>
                </a:cubicBezTo>
                <a:cubicBezTo>
                  <a:pt x="2039" y="2240"/>
                  <a:pt x="2039" y="2240"/>
                  <a:pt x="2039" y="2240"/>
                </a:cubicBezTo>
                <a:lnTo>
                  <a:pt x="2041" y="2239"/>
                </a:lnTo>
                <a:close/>
                <a:moveTo>
                  <a:pt x="2034" y="2247"/>
                </a:moveTo>
                <a:cubicBezTo>
                  <a:pt x="2033" y="2247"/>
                  <a:pt x="2032" y="2246"/>
                  <a:pt x="2030" y="2245"/>
                </a:cubicBezTo>
                <a:cubicBezTo>
                  <a:pt x="2036" y="2243"/>
                  <a:pt x="2036" y="2243"/>
                  <a:pt x="2036" y="2243"/>
                </a:cubicBezTo>
                <a:lnTo>
                  <a:pt x="2034" y="2247"/>
                </a:lnTo>
                <a:close/>
                <a:moveTo>
                  <a:pt x="2179" y="2546"/>
                </a:moveTo>
                <a:cubicBezTo>
                  <a:pt x="2184" y="2551"/>
                  <a:pt x="2190" y="2554"/>
                  <a:pt x="2197" y="2554"/>
                </a:cubicBezTo>
                <a:cubicBezTo>
                  <a:pt x="2210" y="2554"/>
                  <a:pt x="2221" y="2543"/>
                  <a:pt x="2221" y="2529"/>
                </a:cubicBezTo>
                <a:cubicBezTo>
                  <a:pt x="2221" y="2516"/>
                  <a:pt x="2211" y="2505"/>
                  <a:pt x="2198" y="2505"/>
                </a:cubicBezTo>
                <a:cubicBezTo>
                  <a:pt x="2044" y="2238"/>
                  <a:pt x="2044" y="2238"/>
                  <a:pt x="2044" y="2238"/>
                </a:cubicBezTo>
                <a:cubicBezTo>
                  <a:pt x="2386" y="2043"/>
                  <a:pt x="2386" y="2043"/>
                  <a:pt x="2386" y="2043"/>
                </a:cubicBezTo>
                <a:cubicBezTo>
                  <a:pt x="2388" y="2045"/>
                  <a:pt x="2390" y="2047"/>
                  <a:pt x="2392" y="2048"/>
                </a:cubicBezTo>
                <a:cubicBezTo>
                  <a:pt x="2278" y="2539"/>
                  <a:pt x="2278" y="2539"/>
                  <a:pt x="2278" y="2539"/>
                </a:cubicBezTo>
                <a:cubicBezTo>
                  <a:pt x="2275" y="2537"/>
                  <a:pt x="2272" y="2536"/>
                  <a:pt x="2268" y="2536"/>
                </a:cubicBezTo>
                <a:cubicBezTo>
                  <a:pt x="2254" y="2536"/>
                  <a:pt x="2243" y="2547"/>
                  <a:pt x="2243" y="2561"/>
                </a:cubicBezTo>
                <a:cubicBezTo>
                  <a:pt x="2243" y="2564"/>
                  <a:pt x="2244" y="2567"/>
                  <a:pt x="2245" y="2570"/>
                </a:cubicBezTo>
                <a:cubicBezTo>
                  <a:pt x="1891" y="2718"/>
                  <a:pt x="1891" y="2718"/>
                  <a:pt x="1891" y="2718"/>
                </a:cubicBezTo>
                <a:lnTo>
                  <a:pt x="2179" y="2546"/>
                </a:lnTo>
                <a:close/>
                <a:moveTo>
                  <a:pt x="2291" y="2553"/>
                </a:moveTo>
                <a:cubicBezTo>
                  <a:pt x="2289" y="2548"/>
                  <a:pt x="2286" y="2543"/>
                  <a:pt x="2281" y="2540"/>
                </a:cubicBezTo>
                <a:cubicBezTo>
                  <a:pt x="2396" y="2049"/>
                  <a:pt x="2396" y="2049"/>
                  <a:pt x="2396" y="2049"/>
                </a:cubicBezTo>
                <a:cubicBezTo>
                  <a:pt x="2398" y="2050"/>
                  <a:pt x="2401" y="2050"/>
                  <a:pt x="2403" y="2050"/>
                </a:cubicBezTo>
                <a:cubicBezTo>
                  <a:pt x="2410" y="2050"/>
                  <a:pt x="2416" y="2048"/>
                  <a:pt x="2421" y="2043"/>
                </a:cubicBezTo>
                <a:cubicBezTo>
                  <a:pt x="2695" y="2322"/>
                  <a:pt x="2695" y="2322"/>
                  <a:pt x="2695" y="2322"/>
                </a:cubicBezTo>
                <a:lnTo>
                  <a:pt x="2291" y="2553"/>
                </a:lnTo>
                <a:close/>
                <a:moveTo>
                  <a:pt x="2519" y="1499"/>
                </a:moveTo>
                <a:cubicBezTo>
                  <a:pt x="2522" y="1500"/>
                  <a:pt x="2524" y="1500"/>
                  <a:pt x="2527" y="1500"/>
                </a:cubicBezTo>
                <a:cubicBezTo>
                  <a:pt x="2530" y="1500"/>
                  <a:pt x="2534" y="1499"/>
                  <a:pt x="2537" y="1498"/>
                </a:cubicBezTo>
                <a:cubicBezTo>
                  <a:pt x="2817" y="1782"/>
                  <a:pt x="2817" y="1782"/>
                  <a:pt x="2817" y="1782"/>
                </a:cubicBezTo>
                <a:cubicBezTo>
                  <a:pt x="2421" y="2008"/>
                  <a:pt x="2421" y="2008"/>
                  <a:pt x="2421" y="2008"/>
                </a:cubicBezTo>
                <a:cubicBezTo>
                  <a:pt x="2416" y="2004"/>
                  <a:pt x="2410" y="2001"/>
                  <a:pt x="2403" y="2001"/>
                </a:cubicBezTo>
                <a:cubicBezTo>
                  <a:pt x="2403" y="2001"/>
                  <a:pt x="2403" y="2001"/>
                  <a:pt x="2403" y="2001"/>
                </a:cubicBezTo>
                <a:lnTo>
                  <a:pt x="2519" y="1499"/>
                </a:lnTo>
                <a:close/>
                <a:moveTo>
                  <a:pt x="2381" y="2015"/>
                </a:moveTo>
                <a:cubicBezTo>
                  <a:pt x="2380" y="2018"/>
                  <a:pt x="2379" y="2022"/>
                  <a:pt x="2379" y="2026"/>
                </a:cubicBezTo>
                <a:cubicBezTo>
                  <a:pt x="2379" y="2031"/>
                  <a:pt x="2381" y="2036"/>
                  <a:pt x="2384" y="2040"/>
                </a:cubicBezTo>
                <a:cubicBezTo>
                  <a:pt x="2042" y="2235"/>
                  <a:pt x="2042" y="2235"/>
                  <a:pt x="2042" y="2235"/>
                </a:cubicBezTo>
                <a:cubicBezTo>
                  <a:pt x="2040" y="2231"/>
                  <a:pt x="2040" y="2231"/>
                  <a:pt x="2040" y="2231"/>
                </a:cubicBezTo>
                <a:cubicBezTo>
                  <a:pt x="2037" y="2238"/>
                  <a:pt x="2037" y="2238"/>
                  <a:pt x="2037" y="2238"/>
                </a:cubicBezTo>
                <a:cubicBezTo>
                  <a:pt x="2026" y="2244"/>
                  <a:pt x="2026" y="2244"/>
                  <a:pt x="2026" y="2244"/>
                </a:cubicBezTo>
                <a:cubicBezTo>
                  <a:pt x="2024" y="2243"/>
                  <a:pt x="2022" y="2243"/>
                  <a:pt x="2020" y="2243"/>
                </a:cubicBezTo>
                <a:cubicBezTo>
                  <a:pt x="2009" y="2243"/>
                  <a:pt x="1999" y="2251"/>
                  <a:pt x="1996" y="2261"/>
                </a:cubicBezTo>
                <a:cubicBezTo>
                  <a:pt x="1981" y="2270"/>
                  <a:pt x="1981" y="2270"/>
                  <a:pt x="1981" y="2270"/>
                </a:cubicBezTo>
                <a:cubicBezTo>
                  <a:pt x="1980" y="2268"/>
                  <a:pt x="1980" y="2268"/>
                  <a:pt x="1980" y="2268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6" y="1746"/>
                  <a:pt x="2110" y="1745"/>
                  <a:pt x="2113" y="1743"/>
                </a:cubicBezTo>
                <a:lnTo>
                  <a:pt x="2381" y="2015"/>
                </a:lnTo>
                <a:close/>
                <a:moveTo>
                  <a:pt x="2098" y="1746"/>
                </a:moveTo>
                <a:cubicBezTo>
                  <a:pt x="1977" y="2264"/>
                  <a:pt x="1977" y="2264"/>
                  <a:pt x="1977" y="2264"/>
                </a:cubicBezTo>
                <a:cubicBezTo>
                  <a:pt x="1783" y="1927"/>
                  <a:pt x="1783" y="1927"/>
                  <a:pt x="1783" y="1927"/>
                </a:cubicBezTo>
                <a:cubicBezTo>
                  <a:pt x="1821" y="1893"/>
                  <a:pt x="1821" y="1893"/>
                  <a:pt x="1821" y="1893"/>
                </a:cubicBezTo>
                <a:cubicBezTo>
                  <a:pt x="1825" y="1895"/>
                  <a:pt x="1829" y="1896"/>
                  <a:pt x="1833" y="1896"/>
                </a:cubicBezTo>
                <a:cubicBezTo>
                  <a:pt x="1846" y="1896"/>
                  <a:pt x="1858" y="1885"/>
                  <a:pt x="1858" y="1871"/>
                </a:cubicBezTo>
                <a:cubicBezTo>
                  <a:pt x="1858" y="1869"/>
                  <a:pt x="1857" y="1867"/>
                  <a:pt x="1857" y="1866"/>
                </a:cubicBezTo>
                <a:cubicBezTo>
                  <a:pt x="2077" y="1718"/>
                  <a:pt x="2077" y="1718"/>
                  <a:pt x="2077" y="1718"/>
                </a:cubicBezTo>
                <a:cubicBezTo>
                  <a:pt x="2077" y="1719"/>
                  <a:pt x="2077" y="1720"/>
                  <a:pt x="2077" y="1722"/>
                </a:cubicBezTo>
                <a:cubicBezTo>
                  <a:pt x="2077" y="1734"/>
                  <a:pt x="2086" y="1744"/>
                  <a:pt x="2098" y="1746"/>
                </a:cubicBezTo>
                <a:close/>
                <a:moveTo>
                  <a:pt x="2102" y="1697"/>
                </a:moveTo>
                <a:cubicBezTo>
                  <a:pt x="2102" y="1697"/>
                  <a:pt x="2102" y="1697"/>
                  <a:pt x="2101" y="1697"/>
                </a:cubicBezTo>
                <a:cubicBezTo>
                  <a:pt x="2091" y="1697"/>
                  <a:pt x="2082" y="1704"/>
                  <a:pt x="2078" y="1713"/>
                </a:cubicBezTo>
                <a:cubicBezTo>
                  <a:pt x="1856" y="1862"/>
                  <a:pt x="1856" y="1862"/>
                  <a:pt x="1856" y="1862"/>
                </a:cubicBezTo>
                <a:cubicBezTo>
                  <a:pt x="1853" y="1855"/>
                  <a:pt x="1847" y="1850"/>
                  <a:pt x="1839" y="1848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8" y="1512"/>
                  <a:pt x="1877" y="1506"/>
                  <a:pt x="1880" y="1497"/>
                </a:cubicBezTo>
                <a:cubicBezTo>
                  <a:pt x="2191" y="1599"/>
                  <a:pt x="2191" y="1599"/>
                  <a:pt x="2191" y="1599"/>
                </a:cubicBezTo>
                <a:cubicBezTo>
                  <a:pt x="2189" y="1603"/>
                  <a:pt x="2189" y="1607"/>
                  <a:pt x="2189" y="1611"/>
                </a:cubicBezTo>
                <a:cubicBezTo>
                  <a:pt x="2189" y="1620"/>
                  <a:pt x="2191" y="1628"/>
                  <a:pt x="2195" y="1634"/>
                </a:cubicBezTo>
                <a:lnTo>
                  <a:pt x="2102" y="1697"/>
                </a:lnTo>
                <a:close/>
                <a:moveTo>
                  <a:pt x="2219" y="1569"/>
                </a:moveTo>
                <a:cubicBezTo>
                  <a:pt x="2207" y="1573"/>
                  <a:pt x="2196" y="1583"/>
                  <a:pt x="2192" y="1596"/>
                </a:cubicBezTo>
                <a:cubicBezTo>
                  <a:pt x="1881" y="1494"/>
                  <a:pt x="1881" y="1494"/>
                  <a:pt x="1881" y="1494"/>
                </a:cubicBezTo>
                <a:cubicBezTo>
                  <a:pt x="1882" y="1492"/>
                  <a:pt x="1882" y="1490"/>
                  <a:pt x="1882" y="1488"/>
                </a:cubicBezTo>
                <a:cubicBezTo>
                  <a:pt x="1882" y="1480"/>
                  <a:pt x="1879" y="1474"/>
                  <a:pt x="1874" y="1469"/>
                </a:cubicBezTo>
                <a:cubicBezTo>
                  <a:pt x="2091" y="1182"/>
                  <a:pt x="2091" y="1182"/>
                  <a:pt x="2091" y="1182"/>
                </a:cubicBezTo>
                <a:cubicBezTo>
                  <a:pt x="2094" y="1184"/>
                  <a:pt x="2099" y="1186"/>
                  <a:pt x="2104" y="1186"/>
                </a:cubicBezTo>
                <a:cubicBezTo>
                  <a:pt x="2106" y="1186"/>
                  <a:pt x="2108" y="1186"/>
                  <a:pt x="2109" y="1185"/>
                </a:cubicBezTo>
                <a:cubicBezTo>
                  <a:pt x="2190" y="1467"/>
                  <a:pt x="2190" y="1467"/>
                  <a:pt x="2190" y="1467"/>
                </a:cubicBezTo>
                <a:cubicBezTo>
                  <a:pt x="2181" y="1471"/>
                  <a:pt x="2175" y="1479"/>
                  <a:pt x="2175" y="1490"/>
                </a:cubicBezTo>
                <a:cubicBezTo>
                  <a:pt x="2175" y="1503"/>
                  <a:pt x="2186" y="1514"/>
                  <a:pt x="2199" y="1514"/>
                </a:cubicBezTo>
                <a:cubicBezTo>
                  <a:pt x="2201" y="1514"/>
                  <a:pt x="2202" y="1514"/>
                  <a:pt x="2204" y="1514"/>
                </a:cubicBezTo>
                <a:lnTo>
                  <a:pt x="2219" y="1569"/>
                </a:lnTo>
                <a:close/>
                <a:moveTo>
                  <a:pt x="2460" y="1141"/>
                </a:moveTo>
                <a:cubicBezTo>
                  <a:pt x="2455" y="1145"/>
                  <a:pt x="2452" y="1152"/>
                  <a:pt x="2452" y="1159"/>
                </a:cubicBezTo>
                <a:cubicBezTo>
                  <a:pt x="2452" y="1167"/>
                  <a:pt x="2455" y="1174"/>
                  <a:pt x="2461" y="1178"/>
                </a:cubicBezTo>
                <a:cubicBezTo>
                  <a:pt x="2215" y="1471"/>
                  <a:pt x="2215" y="1471"/>
                  <a:pt x="2215" y="1471"/>
                </a:cubicBezTo>
                <a:cubicBezTo>
                  <a:pt x="2212" y="1468"/>
                  <a:pt x="2208" y="1467"/>
                  <a:pt x="2205" y="1466"/>
                </a:cubicBezTo>
                <a:cubicBezTo>
                  <a:pt x="2282" y="920"/>
                  <a:pt x="2282" y="920"/>
                  <a:pt x="2282" y="920"/>
                </a:cubicBezTo>
                <a:cubicBezTo>
                  <a:pt x="2282" y="920"/>
                  <a:pt x="2283" y="920"/>
                  <a:pt x="2283" y="920"/>
                </a:cubicBezTo>
                <a:cubicBezTo>
                  <a:pt x="2288" y="920"/>
                  <a:pt x="2293" y="919"/>
                  <a:pt x="2297" y="916"/>
                </a:cubicBezTo>
                <a:lnTo>
                  <a:pt x="2460" y="1141"/>
                </a:lnTo>
                <a:close/>
                <a:moveTo>
                  <a:pt x="2298" y="877"/>
                </a:moveTo>
                <a:cubicBezTo>
                  <a:pt x="2294" y="873"/>
                  <a:pt x="2289" y="871"/>
                  <a:pt x="2283" y="871"/>
                </a:cubicBezTo>
                <a:cubicBezTo>
                  <a:pt x="2269" y="871"/>
                  <a:pt x="2258" y="882"/>
                  <a:pt x="2258" y="896"/>
                </a:cubicBezTo>
                <a:cubicBezTo>
                  <a:pt x="2258" y="903"/>
                  <a:pt x="2261" y="909"/>
                  <a:pt x="2266" y="914"/>
                </a:cubicBezTo>
                <a:cubicBezTo>
                  <a:pt x="2157" y="1038"/>
                  <a:pt x="2157" y="1038"/>
                  <a:pt x="2157" y="1038"/>
                </a:cubicBezTo>
                <a:cubicBezTo>
                  <a:pt x="2155" y="1036"/>
                  <a:pt x="2153" y="1034"/>
                  <a:pt x="2150" y="1033"/>
                </a:cubicBezTo>
                <a:cubicBezTo>
                  <a:pt x="2176" y="959"/>
                  <a:pt x="2176" y="959"/>
                  <a:pt x="2176" y="959"/>
                </a:cubicBezTo>
                <a:cubicBezTo>
                  <a:pt x="2208" y="867"/>
                  <a:pt x="2208" y="867"/>
                  <a:pt x="2208" y="867"/>
                </a:cubicBezTo>
                <a:cubicBezTo>
                  <a:pt x="2210" y="868"/>
                  <a:pt x="2212" y="868"/>
                  <a:pt x="2214" y="868"/>
                </a:cubicBezTo>
                <a:cubicBezTo>
                  <a:pt x="2228" y="868"/>
                  <a:pt x="2239" y="857"/>
                  <a:pt x="2239" y="843"/>
                </a:cubicBezTo>
                <a:cubicBezTo>
                  <a:pt x="2239" y="839"/>
                  <a:pt x="2237" y="835"/>
                  <a:pt x="2235" y="831"/>
                </a:cubicBezTo>
                <a:cubicBezTo>
                  <a:pt x="2239" y="829"/>
                  <a:pt x="2239" y="829"/>
                  <a:pt x="2239" y="829"/>
                </a:cubicBezTo>
                <a:cubicBezTo>
                  <a:pt x="2461" y="685"/>
                  <a:pt x="2461" y="685"/>
                  <a:pt x="2461" y="685"/>
                </a:cubicBezTo>
                <a:cubicBezTo>
                  <a:pt x="2462" y="686"/>
                  <a:pt x="2463" y="687"/>
                  <a:pt x="2464" y="688"/>
                </a:cubicBezTo>
                <a:lnTo>
                  <a:pt x="2298" y="877"/>
                </a:lnTo>
                <a:close/>
                <a:moveTo>
                  <a:pt x="2456" y="663"/>
                </a:moveTo>
                <a:cubicBezTo>
                  <a:pt x="2456" y="665"/>
                  <a:pt x="2456" y="667"/>
                  <a:pt x="2456" y="669"/>
                </a:cubicBezTo>
                <a:cubicBezTo>
                  <a:pt x="2456" y="674"/>
                  <a:pt x="2457" y="678"/>
                  <a:pt x="2459" y="682"/>
                </a:cubicBezTo>
                <a:cubicBezTo>
                  <a:pt x="2234" y="829"/>
                  <a:pt x="2234" y="829"/>
                  <a:pt x="2234" y="829"/>
                </a:cubicBezTo>
                <a:cubicBezTo>
                  <a:pt x="2229" y="823"/>
                  <a:pt x="2222" y="819"/>
                  <a:pt x="2214" y="819"/>
                </a:cubicBezTo>
                <a:cubicBezTo>
                  <a:pt x="2212" y="819"/>
                  <a:pt x="2210" y="819"/>
                  <a:pt x="2208" y="820"/>
                </a:cubicBezTo>
                <a:cubicBezTo>
                  <a:pt x="2139" y="624"/>
                  <a:pt x="2139" y="624"/>
                  <a:pt x="2139" y="624"/>
                </a:cubicBezTo>
                <a:cubicBezTo>
                  <a:pt x="2146" y="620"/>
                  <a:pt x="2151" y="615"/>
                  <a:pt x="2152" y="607"/>
                </a:cubicBezTo>
                <a:cubicBezTo>
                  <a:pt x="2388" y="651"/>
                  <a:pt x="2388" y="651"/>
                  <a:pt x="2388" y="651"/>
                </a:cubicBezTo>
                <a:cubicBezTo>
                  <a:pt x="2389" y="652"/>
                  <a:pt x="2389" y="652"/>
                  <a:pt x="2389" y="652"/>
                </a:cubicBezTo>
                <a:cubicBezTo>
                  <a:pt x="2390" y="651"/>
                  <a:pt x="2390" y="651"/>
                  <a:pt x="2390" y="651"/>
                </a:cubicBezTo>
                <a:lnTo>
                  <a:pt x="2456" y="663"/>
                </a:lnTo>
                <a:close/>
                <a:moveTo>
                  <a:pt x="2153" y="604"/>
                </a:moveTo>
                <a:cubicBezTo>
                  <a:pt x="2153" y="603"/>
                  <a:pt x="2153" y="602"/>
                  <a:pt x="2153" y="601"/>
                </a:cubicBezTo>
                <a:cubicBezTo>
                  <a:pt x="2153" y="596"/>
                  <a:pt x="2152" y="591"/>
                  <a:pt x="2149" y="587"/>
                </a:cubicBezTo>
                <a:cubicBezTo>
                  <a:pt x="2247" y="520"/>
                  <a:pt x="2247" y="520"/>
                  <a:pt x="2247" y="520"/>
                </a:cubicBezTo>
                <a:cubicBezTo>
                  <a:pt x="2251" y="526"/>
                  <a:pt x="2258" y="529"/>
                  <a:pt x="2266" y="529"/>
                </a:cubicBezTo>
                <a:cubicBezTo>
                  <a:pt x="2272" y="529"/>
                  <a:pt x="2277" y="528"/>
                  <a:pt x="2281" y="524"/>
                </a:cubicBezTo>
                <a:cubicBezTo>
                  <a:pt x="2385" y="647"/>
                  <a:pt x="2385" y="647"/>
                  <a:pt x="2385" y="647"/>
                </a:cubicBezTo>
                <a:lnTo>
                  <a:pt x="2153" y="604"/>
                </a:lnTo>
                <a:close/>
                <a:moveTo>
                  <a:pt x="2389" y="646"/>
                </a:moveTo>
                <a:cubicBezTo>
                  <a:pt x="2283" y="522"/>
                  <a:pt x="2283" y="522"/>
                  <a:pt x="2283" y="522"/>
                </a:cubicBezTo>
                <a:cubicBezTo>
                  <a:pt x="2288" y="518"/>
                  <a:pt x="2291" y="512"/>
                  <a:pt x="2291" y="505"/>
                </a:cubicBezTo>
                <a:cubicBezTo>
                  <a:pt x="2291" y="504"/>
                  <a:pt x="2291" y="503"/>
                  <a:pt x="2291" y="503"/>
                </a:cubicBezTo>
                <a:cubicBezTo>
                  <a:pt x="2458" y="477"/>
                  <a:pt x="2458" y="477"/>
                  <a:pt x="2458" y="477"/>
                </a:cubicBezTo>
                <a:cubicBezTo>
                  <a:pt x="2460" y="482"/>
                  <a:pt x="2463" y="486"/>
                  <a:pt x="2468" y="488"/>
                </a:cubicBezTo>
                <a:lnTo>
                  <a:pt x="2389" y="646"/>
                </a:lnTo>
                <a:close/>
                <a:moveTo>
                  <a:pt x="2562" y="12"/>
                </a:moveTo>
                <a:cubicBezTo>
                  <a:pt x="2490" y="445"/>
                  <a:pt x="2490" y="445"/>
                  <a:pt x="2490" y="445"/>
                </a:cubicBezTo>
                <a:cubicBezTo>
                  <a:pt x="2487" y="443"/>
                  <a:pt x="2484" y="443"/>
                  <a:pt x="2480" y="443"/>
                </a:cubicBezTo>
                <a:cubicBezTo>
                  <a:pt x="2480" y="443"/>
                  <a:pt x="2480" y="443"/>
                  <a:pt x="2480" y="443"/>
                </a:cubicBezTo>
                <a:cubicBezTo>
                  <a:pt x="2366" y="251"/>
                  <a:pt x="2366" y="251"/>
                  <a:pt x="2366" y="251"/>
                </a:cubicBezTo>
                <a:cubicBezTo>
                  <a:pt x="2373" y="247"/>
                  <a:pt x="2378" y="239"/>
                  <a:pt x="2378" y="230"/>
                </a:cubicBezTo>
                <a:cubicBezTo>
                  <a:pt x="2378" y="226"/>
                  <a:pt x="2378" y="223"/>
                  <a:pt x="2377" y="221"/>
                </a:cubicBezTo>
                <a:lnTo>
                  <a:pt x="2562" y="12"/>
                </a:lnTo>
                <a:close/>
                <a:moveTo>
                  <a:pt x="2333" y="242"/>
                </a:moveTo>
                <a:cubicBezTo>
                  <a:pt x="2336" y="248"/>
                  <a:pt x="2342" y="252"/>
                  <a:pt x="2349" y="254"/>
                </a:cubicBezTo>
                <a:cubicBezTo>
                  <a:pt x="2272" y="481"/>
                  <a:pt x="2272" y="481"/>
                  <a:pt x="2272" y="481"/>
                </a:cubicBezTo>
                <a:cubicBezTo>
                  <a:pt x="2270" y="480"/>
                  <a:pt x="2268" y="480"/>
                  <a:pt x="2266" y="480"/>
                </a:cubicBezTo>
                <a:cubicBezTo>
                  <a:pt x="2258" y="480"/>
                  <a:pt x="2251" y="484"/>
                  <a:pt x="2247" y="490"/>
                </a:cubicBezTo>
                <a:cubicBezTo>
                  <a:pt x="2062" y="369"/>
                  <a:pt x="2062" y="369"/>
                  <a:pt x="2062" y="369"/>
                </a:cubicBezTo>
                <a:cubicBezTo>
                  <a:pt x="2067" y="362"/>
                  <a:pt x="2069" y="353"/>
                  <a:pt x="2069" y="344"/>
                </a:cubicBezTo>
                <a:cubicBezTo>
                  <a:pt x="2069" y="339"/>
                  <a:pt x="2069" y="334"/>
                  <a:pt x="2067" y="330"/>
                </a:cubicBezTo>
                <a:lnTo>
                  <a:pt x="2333" y="242"/>
                </a:lnTo>
                <a:close/>
                <a:moveTo>
                  <a:pt x="2128" y="79"/>
                </a:moveTo>
                <a:cubicBezTo>
                  <a:pt x="2131" y="85"/>
                  <a:pt x="2136" y="89"/>
                  <a:pt x="2142" y="91"/>
                </a:cubicBezTo>
                <a:cubicBezTo>
                  <a:pt x="2039" y="302"/>
                  <a:pt x="2039" y="302"/>
                  <a:pt x="2039" y="302"/>
                </a:cubicBezTo>
                <a:cubicBezTo>
                  <a:pt x="2035" y="300"/>
                  <a:pt x="2030" y="299"/>
                  <a:pt x="2025" y="299"/>
                </a:cubicBezTo>
                <a:cubicBezTo>
                  <a:pt x="2002" y="299"/>
                  <a:pt x="1984" y="316"/>
                  <a:pt x="1981" y="338"/>
                </a:cubicBezTo>
                <a:cubicBezTo>
                  <a:pt x="1326" y="278"/>
                  <a:pt x="1326" y="278"/>
                  <a:pt x="1326" y="278"/>
                </a:cubicBezTo>
                <a:cubicBezTo>
                  <a:pt x="1326" y="277"/>
                  <a:pt x="1326" y="277"/>
                  <a:pt x="1326" y="277"/>
                </a:cubicBezTo>
                <a:cubicBezTo>
                  <a:pt x="1326" y="276"/>
                  <a:pt x="1325" y="274"/>
                  <a:pt x="1325" y="273"/>
                </a:cubicBezTo>
                <a:lnTo>
                  <a:pt x="2128" y="79"/>
                </a:lnTo>
                <a:close/>
                <a:moveTo>
                  <a:pt x="1277" y="279"/>
                </a:moveTo>
                <a:cubicBezTo>
                  <a:pt x="772" y="350"/>
                  <a:pt x="772" y="350"/>
                  <a:pt x="772" y="350"/>
                </a:cubicBezTo>
                <a:cubicBezTo>
                  <a:pt x="769" y="340"/>
                  <a:pt x="759" y="332"/>
                  <a:pt x="748" y="332"/>
                </a:cubicBezTo>
                <a:cubicBezTo>
                  <a:pt x="748" y="332"/>
                  <a:pt x="747" y="332"/>
                  <a:pt x="747" y="332"/>
                </a:cubicBezTo>
                <a:cubicBezTo>
                  <a:pt x="802" y="110"/>
                  <a:pt x="802" y="110"/>
                  <a:pt x="802" y="110"/>
                </a:cubicBezTo>
                <a:cubicBezTo>
                  <a:pt x="1277" y="271"/>
                  <a:pt x="1277" y="271"/>
                  <a:pt x="1277" y="271"/>
                </a:cubicBezTo>
                <a:cubicBezTo>
                  <a:pt x="1277" y="273"/>
                  <a:pt x="1276" y="275"/>
                  <a:pt x="1276" y="277"/>
                </a:cubicBezTo>
                <a:cubicBezTo>
                  <a:pt x="1276" y="278"/>
                  <a:pt x="1277" y="278"/>
                  <a:pt x="1277" y="279"/>
                </a:cubicBezTo>
                <a:close/>
                <a:moveTo>
                  <a:pt x="743" y="332"/>
                </a:moveTo>
                <a:cubicBezTo>
                  <a:pt x="732" y="334"/>
                  <a:pt x="723" y="344"/>
                  <a:pt x="723" y="356"/>
                </a:cubicBezTo>
                <a:cubicBezTo>
                  <a:pt x="723" y="361"/>
                  <a:pt x="725" y="365"/>
                  <a:pt x="727" y="369"/>
                </a:cubicBezTo>
                <a:cubicBezTo>
                  <a:pt x="527" y="602"/>
                  <a:pt x="527" y="602"/>
                  <a:pt x="527" y="602"/>
                </a:cubicBezTo>
                <a:cubicBezTo>
                  <a:pt x="525" y="601"/>
                  <a:pt x="524" y="600"/>
                  <a:pt x="523" y="599"/>
                </a:cubicBezTo>
                <a:cubicBezTo>
                  <a:pt x="797" y="120"/>
                  <a:pt x="797" y="120"/>
                  <a:pt x="797" y="120"/>
                </a:cubicBezTo>
                <a:lnTo>
                  <a:pt x="743" y="332"/>
                </a:lnTo>
                <a:close/>
                <a:moveTo>
                  <a:pt x="797" y="112"/>
                </a:moveTo>
                <a:cubicBezTo>
                  <a:pt x="520" y="598"/>
                  <a:pt x="520" y="598"/>
                  <a:pt x="520" y="598"/>
                </a:cubicBezTo>
                <a:cubicBezTo>
                  <a:pt x="514" y="594"/>
                  <a:pt x="507" y="592"/>
                  <a:pt x="499" y="592"/>
                </a:cubicBezTo>
                <a:cubicBezTo>
                  <a:pt x="493" y="592"/>
                  <a:pt x="487" y="594"/>
                  <a:pt x="482" y="596"/>
                </a:cubicBezTo>
                <a:cubicBezTo>
                  <a:pt x="357" y="321"/>
                  <a:pt x="357" y="321"/>
                  <a:pt x="357" y="321"/>
                </a:cubicBezTo>
                <a:cubicBezTo>
                  <a:pt x="365" y="317"/>
                  <a:pt x="370" y="309"/>
                  <a:pt x="370" y="299"/>
                </a:cubicBezTo>
                <a:cubicBezTo>
                  <a:pt x="370" y="297"/>
                  <a:pt x="370" y="294"/>
                  <a:pt x="369" y="291"/>
                </a:cubicBezTo>
                <a:lnTo>
                  <a:pt x="797" y="112"/>
                </a:lnTo>
                <a:close/>
                <a:moveTo>
                  <a:pt x="338" y="323"/>
                </a:moveTo>
                <a:cubicBezTo>
                  <a:pt x="340" y="323"/>
                  <a:pt x="343" y="324"/>
                  <a:pt x="346" y="324"/>
                </a:cubicBezTo>
                <a:cubicBezTo>
                  <a:pt x="349" y="324"/>
                  <a:pt x="352" y="323"/>
                  <a:pt x="354" y="322"/>
                </a:cubicBezTo>
                <a:cubicBezTo>
                  <a:pt x="479" y="597"/>
                  <a:pt x="479" y="597"/>
                  <a:pt x="479" y="597"/>
                </a:cubicBezTo>
                <a:cubicBezTo>
                  <a:pt x="465" y="604"/>
                  <a:pt x="455" y="620"/>
                  <a:pt x="455" y="637"/>
                </a:cubicBezTo>
                <a:cubicBezTo>
                  <a:pt x="455" y="640"/>
                  <a:pt x="455" y="643"/>
                  <a:pt x="456" y="646"/>
                </a:cubicBezTo>
                <a:cubicBezTo>
                  <a:pt x="175" y="712"/>
                  <a:pt x="175" y="712"/>
                  <a:pt x="175" y="712"/>
                </a:cubicBezTo>
                <a:lnTo>
                  <a:pt x="338" y="323"/>
                </a:lnTo>
                <a:close/>
                <a:moveTo>
                  <a:pt x="178" y="715"/>
                </a:moveTo>
                <a:cubicBezTo>
                  <a:pt x="456" y="649"/>
                  <a:pt x="456" y="649"/>
                  <a:pt x="456" y="649"/>
                </a:cubicBezTo>
                <a:cubicBezTo>
                  <a:pt x="462" y="668"/>
                  <a:pt x="479" y="681"/>
                  <a:pt x="499" y="681"/>
                </a:cubicBezTo>
                <a:cubicBezTo>
                  <a:pt x="504" y="681"/>
                  <a:pt x="508" y="681"/>
                  <a:pt x="512" y="679"/>
                </a:cubicBezTo>
                <a:cubicBezTo>
                  <a:pt x="570" y="840"/>
                  <a:pt x="570" y="840"/>
                  <a:pt x="570" y="840"/>
                </a:cubicBezTo>
                <a:cubicBezTo>
                  <a:pt x="561" y="841"/>
                  <a:pt x="554" y="847"/>
                  <a:pt x="551" y="854"/>
                </a:cubicBezTo>
                <a:lnTo>
                  <a:pt x="178" y="715"/>
                </a:lnTo>
                <a:close/>
                <a:moveTo>
                  <a:pt x="560" y="884"/>
                </a:moveTo>
                <a:cubicBezTo>
                  <a:pt x="562" y="886"/>
                  <a:pt x="564" y="887"/>
                  <a:pt x="567" y="888"/>
                </a:cubicBezTo>
                <a:cubicBezTo>
                  <a:pt x="481" y="1111"/>
                  <a:pt x="481" y="1111"/>
                  <a:pt x="481" y="1111"/>
                </a:cubicBezTo>
                <a:cubicBezTo>
                  <a:pt x="479" y="1111"/>
                  <a:pt x="477" y="1110"/>
                  <a:pt x="474" y="1110"/>
                </a:cubicBezTo>
                <a:cubicBezTo>
                  <a:pt x="462" y="1110"/>
                  <a:pt x="452" y="1119"/>
                  <a:pt x="450" y="1130"/>
                </a:cubicBezTo>
                <a:cubicBezTo>
                  <a:pt x="246" y="1105"/>
                  <a:pt x="246" y="1105"/>
                  <a:pt x="246" y="1105"/>
                </a:cubicBezTo>
                <a:lnTo>
                  <a:pt x="560" y="884"/>
                </a:lnTo>
                <a:close/>
                <a:moveTo>
                  <a:pt x="450" y="1133"/>
                </a:moveTo>
                <a:cubicBezTo>
                  <a:pt x="450" y="1134"/>
                  <a:pt x="450" y="1134"/>
                  <a:pt x="450" y="1135"/>
                </a:cubicBezTo>
                <a:cubicBezTo>
                  <a:pt x="450" y="1148"/>
                  <a:pt x="461" y="1159"/>
                  <a:pt x="474" y="1159"/>
                </a:cubicBezTo>
                <a:cubicBezTo>
                  <a:pt x="486" y="1159"/>
                  <a:pt x="496" y="1151"/>
                  <a:pt x="498" y="1139"/>
                </a:cubicBezTo>
                <a:cubicBezTo>
                  <a:pt x="573" y="1149"/>
                  <a:pt x="573" y="1149"/>
                  <a:pt x="573" y="1149"/>
                </a:cubicBezTo>
                <a:cubicBezTo>
                  <a:pt x="661" y="1160"/>
                  <a:pt x="661" y="1160"/>
                  <a:pt x="661" y="1160"/>
                </a:cubicBezTo>
                <a:cubicBezTo>
                  <a:pt x="661" y="1161"/>
                  <a:pt x="661" y="1162"/>
                  <a:pt x="661" y="1162"/>
                </a:cubicBezTo>
                <a:cubicBezTo>
                  <a:pt x="661" y="1172"/>
                  <a:pt x="666" y="1180"/>
                  <a:pt x="674" y="1184"/>
                </a:cubicBezTo>
                <a:cubicBezTo>
                  <a:pt x="562" y="1436"/>
                  <a:pt x="562" y="1436"/>
                  <a:pt x="562" y="1436"/>
                </a:cubicBezTo>
                <a:cubicBezTo>
                  <a:pt x="556" y="1433"/>
                  <a:pt x="549" y="1431"/>
                  <a:pt x="541" y="1431"/>
                </a:cubicBezTo>
                <a:cubicBezTo>
                  <a:pt x="529" y="1431"/>
                  <a:pt x="518" y="1436"/>
                  <a:pt x="510" y="1444"/>
                </a:cubicBezTo>
                <a:cubicBezTo>
                  <a:pt x="363" y="1258"/>
                  <a:pt x="363" y="1258"/>
                  <a:pt x="363" y="1258"/>
                </a:cubicBezTo>
                <a:cubicBezTo>
                  <a:pt x="369" y="1254"/>
                  <a:pt x="373" y="1246"/>
                  <a:pt x="373" y="1239"/>
                </a:cubicBezTo>
                <a:cubicBezTo>
                  <a:pt x="373" y="1225"/>
                  <a:pt x="362" y="1214"/>
                  <a:pt x="348" y="1214"/>
                </a:cubicBezTo>
                <a:cubicBezTo>
                  <a:pt x="342" y="1214"/>
                  <a:pt x="337" y="1216"/>
                  <a:pt x="333" y="1219"/>
                </a:cubicBezTo>
                <a:cubicBezTo>
                  <a:pt x="245" y="1108"/>
                  <a:pt x="245" y="1108"/>
                  <a:pt x="245" y="1108"/>
                </a:cubicBezTo>
                <a:lnTo>
                  <a:pt x="450" y="1133"/>
                </a:lnTo>
                <a:close/>
                <a:moveTo>
                  <a:pt x="334" y="1258"/>
                </a:moveTo>
                <a:cubicBezTo>
                  <a:pt x="338" y="1261"/>
                  <a:pt x="342" y="1263"/>
                  <a:pt x="348" y="1263"/>
                </a:cubicBezTo>
                <a:cubicBezTo>
                  <a:pt x="442" y="1872"/>
                  <a:pt x="442" y="1872"/>
                  <a:pt x="442" y="1872"/>
                </a:cubicBezTo>
                <a:cubicBezTo>
                  <a:pt x="437" y="1873"/>
                  <a:pt x="433" y="1875"/>
                  <a:pt x="430" y="1878"/>
                </a:cubicBezTo>
                <a:cubicBezTo>
                  <a:pt x="97" y="1583"/>
                  <a:pt x="97" y="1583"/>
                  <a:pt x="97" y="1583"/>
                </a:cubicBezTo>
                <a:lnTo>
                  <a:pt x="334" y="1258"/>
                </a:lnTo>
                <a:close/>
                <a:moveTo>
                  <a:pt x="77" y="2025"/>
                </a:moveTo>
                <a:cubicBezTo>
                  <a:pt x="96" y="1587"/>
                  <a:pt x="96" y="1587"/>
                  <a:pt x="96" y="1587"/>
                </a:cubicBezTo>
                <a:cubicBezTo>
                  <a:pt x="427" y="1882"/>
                  <a:pt x="427" y="1882"/>
                  <a:pt x="427" y="1882"/>
                </a:cubicBezTo>
                <a:cubicBezTo>
                  <a:pt x="424" y="1886"/>
                  <a:pt x="423" y="1891"/>
                  <a:pt x="423" y="1896"/>
                </a:cubicBezTo>
                <a:cubicBezTo>
                  <a:pt x="423" y="1898"/>
                  <a:pt x="423" y="1900"/>
                  <a:pt x="423" y="1902"/>
                </a:cubicBezTo>
                <a:cubicBezTo>
                  <a:pt x="380" y="1918"/>
                  <a:pt x="380" y="1918"/>
                  <a:pt x="380" y="1918"/>
                </a:cubicBezTo>
                <a:cubicBezTo>
                  <a:pt x="376" y="1909"/>
                  <a:pt x="367" y="1903"/>
                  <a:pt x="357" y="1903"/>
                </a:cubicBezTo>
                <a:cubicBezTo>
                  <a:pt x="344" y="1903"/>
                  <a:pt x="333" y="1914"/>
                  <a:pt x="333" y="1928"/>
                </a:cubicBezTo>
                <a:cubicBezTo>
                  <a:pt x="333" y="1930"/>
                  <a:pt x="333" y="1932"/>
                  <a:pt x="333" y="1934"/>
                </a:cubicBezTo>
                <a:lnTo>
                  <a:pt x="77" y="2025"/>
                </a:lnTo>
                <a:close/>
                <a:moveTo>
                  <a:pt x="161" y="2507"/>
                </a:moveTo>
                <a:cubicBezTo>
                  <a:pt x="158" y="2504"/>
                  <a:pt x="155" y="2502"/>
                  <a:pt x="150" y="2501"/>
                </a:cubicBezTo>
                <a:cubicBezTo>
                  <a:pt x="349" y="1951"/>
                  <a:pt x="349" y="1951"/>
                  <a:pt x="349" y="1951"/>
                </a:cubicBezTo>
                <a:cubicBezTo>
                  <a:pt x="352" y="1952"/>
                  <a:pt x="354" y="1953"/>
                  <a:pt x="357" y="1953"/>
                </a:cubicBezTo>
                <a:cubicBezTo>
                  <a:pt x="361" y="1953"/>
                  <a:pt x="364" y="1952"/>
                  <a:pt x="367" y="1951"/>
                </a:cubicBezTo>
                <a:cubicBezTo>
                  <a:pt x="400" y="2008"/>
                  <a:pt x="400" y="2008"/>
                  <a:pt x="400" y="2008"/>
                </a:cubicBezTo>
                <a:cubicBezTo>
                  <a:pt x="394" y="2013"/>
                  <a:pt x="390" y="2020"/>
                  <a:pt x="390" y="2028"/>
                </a:cubicBezTo>
                <a:cubicBezTo>
                  <a:pt x="390" y="2041"/>
                  <a:pt x="401" y="2052"/>
                  <a:pt x="415" y="2052"/>
                </a:cubicBezTo>
                <a:cubicBezTo>
                  <a:pt x="418" y="2052"/>
                  <a:pt x="421" y="2051"/>
                  <a:pt x="424" y="2050"/>
                </a:cubicBezTo>
                <a:cubicBezTo>
                  <a:pt x="540" y="2254"/>
                  <a:pt x="540" y="2254"/>
                  <a:pt x="540" y="2254"/>
                </a:cubicBezTo>
                <a:cubicBezTo>
                  <a:pt x="529" y="2257"/>
                  <a:pt x="522" y="2267"/>
                  <a:pt x="522" y="2278"/>
                </a:cubicBezTo>
                <a:cubicBezTo>
                  <a:pt x="522" y="2282"/>
                  <a:pt x="523" y="2286"/>
                  <a:pt x="525" y="2290"/>
                </a:cubicBezTo>
                <a:cubicBezTo>
                  <a:pt x="344" y="2398"/>
                  <a:pt x="344" y="2398"/>
                  <a:pt x="344" y="2398"/>
                </a:cubicBezTo>
                <a:cubicBezTo>
                  <a:pt x="339" y="2392"/>
                  <a:pt x="332" y="2388"/>
                  <a:pt x="324" y="2388"/>
                </a:cubicBezTo>
                <a:cubicBezTo>
                  <a:pt x="311" y="2388"/>
                  <a:pt x="300" y="2399"/>
                  <a:pt x="300" y="2413"/>
                </a:cubicBezTo>
                <a:cubicBezTo>
                  <a:pt x="300" y="2417"/>
                  <a:pt x="301" y="2420"/>
                  <a:pt x="302" y="2423"/>
                </a:cubicBezTo>
                <a:lnTo>
                  <a:pt x="161" y="2507"/>
                </a:lnTo>
                <a:close/>
                <a:moveTo>
                  <a:pt x="526" y="2293"/>
                </a:moveTo>
                <a:cubicBezTo>
                  <a:pt x="531" y="2299"/>
                  <a:pt x="538" y="2303"/>
                  <a:pt x="546" y="2303"/>
                </a:cubicBezTo>
                <a:cubicBezTo>
                  <a:pt x="553" y="2303"/>
                  <a:pt x="559" y="2300"/>
                  <a:pt x="563" y="2296"/>
                </a:cubicBezTo>
                <a:cubicBezTo>
                  <a:pt x="672" y="2487"/>
                  <a:pt x="672" y="2487"/>
                  <a:pt x="672" y="2487"/>
                </a:cubicBezTo>
                <a:cubicBezTo>
                  <a:pt x="666" y="2491"/>
                  <a:pt x="661" y="2499"/>
                  <a:pt x="661" y="2507"/>
                </a:cubicBezTo>
                <a:cubicBezTo>
                  <a:pt x="661" y="2513"/>
                  <a:pt x="663" y="2518"/>
                  <a:pt x="666" y="2522"/>
                </a:cubicBezTo>
                <a:cubicBezTo>
                  <a:pt x="498" y="2666"/>
                  <a:pt x="498" y="2666"/>
                  <a:pt x="498" y="2666"/>
                </a:cubicBezTo>
                <a:cubicBezTo>
                  <a:pt x="494" y="2661"/>
                  <a:pt x="487" y="2658"/>
                  <a:pt x="480" y="2658"/>
                </a:cubicBezTo>
                <a:cubicBezTo>
                  <a:pt x="477" y="2658"/>
                  <a:pt x="474" y="2658"/>
                  <a:pt x="471" y="2659"/>
                </a:cubicBezTo>
                <a:cubicBezTo>
                  <a:pt x="340" y="2432"/>
                  <a:pt x="340" y="2432"/>
                  <a:pt x="340" y="2432"/>
                </a:cubicBezTo>
                <a:cubicBezTo>
                  <a:pt x="345" y="2428"/>
                  <a:pt x="349" y="2421"/>
                  <a:pt x="349" y="2413"/>
                </a:cubicBezTo>
                <a:cubicBezTo>
                  <a:pt x="349" y="2409"/>
                  <a:pt x="348" y="2404"/>
                  <a:pt x="346" y="2401"/>
                </a:cubicBezTo>
                <a:lnTo>
                  <a:pt x="526" y="2293"/>
                </a:lnTo>
                <a:close/>
                <a:moveTo>
                  <a:pt x="49" y="2851"/>
                </a:moveTo>
                <a:cubicBezTo>
                  <a:pt x="49" y="2845"/>
                  <a:pt x="46" y="2839"/>
                  <a:pt x="42" y="2835"/>
                </a:cubicBezTo>
                <a:cubicBezTo>
                  <a:pt x="316" y="2436"/>
                  <a:pt x="316" y="2436"/>
                  <a:pt x="316" y="2436"/>
                </a:cubicBezTo>
                <a:cubicBezTo>
                  <a:pt x="319" y="2437"/>
                  <a:pt x="321" y="2438"/>
                  <a:pt x="324" y="2438"/>
                </a:cubicBezTo>
                <a:cubicBezTo>
                  <a:pt x="329" y="2438"/>
                  <a:pt x="334" y="2436"/>
                  <a:pt x="338" y="2434"/>
                </a:cubicBezTo>
                <a:cubicBezTo>
                  <a:pt x="468" y="2661"/>
                  <a:pt x="468" y="2661"/>
                  <a:pt x="468" y="2661"/>
                </a:cubicBezTo>
                <a:cubicBezTo>
                  <a:pt x="461" y="2665"/>
                  <a:pt x="456" y="2673"/>
                  <a:pt x="456" y="2682"/>
                </a:cubicBezTo>
                <a:cubicBezTo>
                  <a:pt x="456" y="2685"/>
                  <a:pt x="456" y="2688"/>
                  <a:pt x="457" y="2690"/>
                </a:cubicBezTo>
                <a:lnTo>
                  <a:pt x="49" y="2851"/>
                </a:lnTo>
                <a:close/>
                <a:moveTo>
                  <a:pt x="912" y="3077"/>
                </a:moveTo>
                <a:cubicBezTo>
                  <a:pt x="906" y="3081"/>
                  <a:pt x="901" y="3087"/>
                  <a:pt x="900" y="3094"/>
                </a:cubicBezTo>
                <a:cubicBezTo>
                  <a:pt x="58" y="3065"/>
                  <a:pt x="58" y="3065"/>
                  <a:pt x="58" y="3065"/>
                </a:cubicBezTo>
                <a:cubicBezTo>
                  <a:pt x="59" y="3064"/>
                  <a:pt x="59" y="3063"/>
                  <a:pt x="59" y="3062"/>
                </a:cubicBezTo>
                <a:cubicBezTo>
                  <a:pt x="59" y="3057"/>
                  <a:pt x="57" y="3053"/>
                  <a:pt x="55" y="3049"/>
                </a:cubicBezTo>
                <a:cubicBezTo>
                  <a:pt x="463" y="2700"/>
                  <a:pt x="463" y="2700"/>
                  <a:pt x="463" y="2700"/>
                </a:cubicBezTo>
                <a:cubicBezTo>
                  <a:pt x="468" y="2704"/>
                  <a:pt x="474" y="2707"/>
                  <a:pt x="480" y="2707"/>
                </a:cubicBezTo>
                <a:cubicBezTo>
                  <a:pt x="494" y="2707"/>
                  <a:pt x="505" y="2696"/>
                  <a:pt x="505" y="2682"/>
                </a:cubicBezTo>
                <a:cubicBezTo>
                  <a:pt x="505" y="2677"/>
                  <a:pt x="503" y="2672"/>
                  <a:pt x="500" y="2668"/>
                </a:cubicBezTo>
                <a:cubicBezTo>
                  <a:pt x="668" y="2525"/>
                  <a:pt x="668" y="2525"/>
                  <a:pt x="668" y="2525"/>
                </a:cubicBezTo>
                <a:cubicBezTo>
                  <a:pt x="673" y="2529"/>
                  <a:pt x="679" y="2532"/>
                  <a:pt x="686" y="2532"/>
                </a:cubicBezTo>
                <a:cubicBezTo>
                  <a:pt x="688" y="2532"/>
                  <a:pt x="691" y="2532"/>
                  <a:pt x="693" y="2531"/>
                </a:cubicBezTo>
                <a:cubicBezTo>
                  <a:pt x="709" y="2572"/>
                  <a:pt x="745" y="2662"/>
                  <a:pt x="784" y="2759"/>
                </a:cubicBezTo>
                <a:cubicBezTo>
                  <a:pt x="779" y="2764"/>
                  <a:pt x="776" y="2770"/>
                  <a:pt x="776" y="2777"/>
                </a:cubicBezTo>
                <a:cubicBezTo>
                  <a:pt x="776" y="2791"/>
                  <a:pt x="787" y="2802"/>
                  <a:pt x="800" y="2802"/>
                </a:cubicBezTo>
                <a:cubicBezTo>
                  <a:pt x="800" y="2802"/>
                  <a:pt x="801" y="2802"/>
                  <a:pt x="801" y="2802"/>
                </a:cubicBezTo>
                <a:cubicBezTo>
                  <a:pt x="847" y="2917"/>
                  <a:pt x="893" y="3031"/>
                  <a:pt x="912" y="3077"/>
                </a:cubicBezTo>
                <a:close/>
                <a:moveTo>
                  <a:pt x="1593" y="3077"/>
                </a:moveTo>
                <a:cubicBezTo>
                  <a:pt x="1588" y="3082"/>
                  <a:pt x="1585" y="3088"/>
                  <a:pt x="1585" y="3096"/>
                </a:cubicBezTo>
                <a:cubicBezTo>
                  <a:pt x="1585" y="3102"/>
                  <a:pt x="1587" y="3108"/>
                  <a:pt x="1591" y="3113"/>
                </a:cubicBezTo>
                <a:cubicBezTo>
                  <a:pt x="1196" y="3338"/>
                  <a:pt x="1196" y="3338"/>
                  <a:pt x="1196" y="3338"/>
                </a:cubicBezTo>
                <a:cubicBezTo>
                  <a:pt x="1314" y="2827"/>
                  <a:pt x="1314" y="2827"/>
                  <a:pt x="1314" y="2827"/>
                </a:cubicBezTo>
                <a:cubicBezTo>
                  <a:pt x="1323" y="2826"/>
                  <a:pt x="1330" y="2822"/>
                  <a:pt x="1334" y="2815"/>
                </a:cubicBezTo>
                <a:lnTo>
                  <a:pt x="1593" y="3077"/>
                </a:lnTo>
                <a:close/>
                <a:moveTo>
                  <a:pt x="1336" y="2796"/>
                </a:moveTo>
                <a:cubicBezTo>
                  <a:pt x="1334" y="2786"/>
                  <a:pt x="1324" y="2778"/>
                  <a:pt x="1313" y="2778"/>
                </a:cubicBezTo>
                <a:cubicBezTo>
                  <a:pt x="1302" y="2778"/>
                  <a:pt x="1292" y="2785"/>
                  <a:pt x="1289" y="2795"/>
                </a:cubicBezTo>
                <a:cubicBezTo>
                  <a:pt x="825" y="2778"/>
                  <a:pt x="825" y="2778"/>
                  <a:pt x="825" y="2778"/>
                </a:cubicBezTo>
                <a:cubicBezTo>
                  <a:pt x="825" y="2778"/>
                  <a:pt x="825" y="2778"/>
                  <a:pt x="825" y="2777"/>
                </a:cubicBezTo>
                <a:cubicBezTo>
                  <a:pt x="825" y="2771"/>
                  <a:pt x="823" y="2766"/>
                  <a:pt x="819" y="2761"/>
                </a:cubicBezTo>
                <a:cubicBezTo>
                  <a:pt x="1430" y="2238"/>
                  <a:pt x="1430" y="2238"/>
                  <a:pt x="1430" y="2238"/>
                </a:cubicBezTo>
                <a:cubicBezTo>
                  <a:pt x="1433" y="2241"/>
                  <a:pt x="1438" y="2242"/>
                  <a:pt x="1443" y="2242"/>
                </a:cubicBezTo>
                <a:cubicBezTo>
                  <a:pt x="1446" y="2242"/>
                  <a:pt x="1450" y="2241"/>
                  <a:pt x="1453" y="2240"/>
                </a:cubicBezTo>
                <a:cubicBezTo>
                  <a:pt x="1470" y="2283"/>
                  <a:pt x="1515" y="2396"/>
                  <a:pt x="1560" y="2509"/>
                </a:cubicBezTo>
                <a:cubicBezTo>
                  <a:pt x="1559" y="2512"/>
                  <a:pt x="1558" y="2516"/>
                  <a:pt x="1558" y="2519"/>
                </a:cubicBezTo>
                <a:cubicBezTo>
                  <a:pt x="1558" y="2529"/>
                  <a:pt x="1565" y="2538"/>
                  <a:pt x="1574" y="2542"/>
                </a:cubicBezTo>
                <a:cubicBezTo>
                  <a:pt x="1612" y="2638"/>
                  <a:pt x="1650" y="2730"/>
                  <a:pt x="1669" y="2778"/>
                </a:cubicBezTo>
                <a:cubicBezTo>
                  <a:pt x="1659" y="2781"/>
                  <a:pt x="1652" y="2791"/>
                  <a:pt x="1652" y="2802"/>
                </a:cubicBezTo>
                <a:cubicBezTo>
                  <a:pt x="1652" y="2804"/>
                  <a:pt x="1652" y="2806"/>
                  <a:pt x="1653" y="2808"/>
                </a:cubicBezTo>
                <a:lnTo>
                  <a:pt x="1336" y="2796"/>
                </a:lnTo>
                <a:close/>
                <a:moveTo>
                  <a:pt x="2010" y="3027"/>
                </a:moveTo>
                <a:cubicBezTo>
                  <a:pt x="2006" y="3024"/>
                  <a:pt x="2001" y="3022"/>
                  <a:pt x="1995" y="3022"/>
                </a:cubicBezTo>
                <a:cubicBezTo>
                  <a:pt x="1990" y="3022"/>
                  <a:pt x="1986" y="3024"/>
                  <a:pt x="1982" y="3026"/>
                </a:cubicBezTo>
                <a:cubicBezTo>
                  <a:pt x="1697" y="2814"/>
                  <a:pt x="1697" y="2814"/>
                  <a:pt x="1697" y="2814"/>
                </a:cubicBezTo>
                <a:cubicBezTo>
                  <a:pt x="1700" y="2811"/>
                  <a:pt x="1701" y="2806"/>
                  <a:pt x="1701" y="2802"/>
                </a:cubicBezTo>
                <a:cubicBezTo>
                  <a:pt x="1701" y="2801"/>
                  <a:pt x="1701" y="2801"/>
                  <a:pt x="1701" y="2801"/>
                </a:cubicBezTo>
                <a:cubicBezTo>
                  <a:pt x="1841" y="2743"/>
                  <a:pt x="1841" y="2743"/>
                  <a:pt x="1841" y="2743"/>
                </a:cubicBezTo>
                <a:cubicBezTo>
                  <a:pt x="1845" y="2749"/>
                  <a:pt x="1853" y="2753"/>
                  <a:pt x="1861" y="2753"/>
                </a:cubicBezTo>
                <a:cubicBezTo>
                  <a:pt x="1875" y="2753"/>
                  <a:pt x="1886" y="2742"/>
                  <a:pt x="1886" y="2729"/>
                </a:cubicBezTo>
                <a:cubicBezTo>
                  <a:pt x="1886" y="2727"/>
                  <a:pt x="1885" y="2726"/>
                  <a:pt x="1885" y="2724"/>
                </a:cubicBezTo>
                <a:cubicBezTo>
                  <a:pt x="2247" y="2573"/>
                  <a:pt x="2247" y="2573"/>
                  <a:pt x="2247" y="2573"/>
                </a:cubicBezTo>
                <a:cubicBezTo>
                  <a:pt x="2250" y="2578"/>
                  <a:pt x="2254" y="2582"/>
                  <a:pt x="2259" y="2584"/>
                </a:cubicBezTo>
                <a:lnTo>
                  <a:pt x="2010" y="3027"/>
                </a:lnTo>
                <a:close/>
                <a:moveTo>
                  <a:pt x="2385" y="3008"/>
                </a:moveTo>
                <a:cubicBezTo>
                  <a:pt x="2281" y="2582"/>
                  <a:pt x="2281" y="2582"/>
                  <a:pt x="2281" y="2582"/>
                </a:cubicBezTo>
                <a:cubicBezTo>
                  <a:pt x="2284" y="2580"/>
                  <a:pt x="2287" y="2577"/>
                  <a:pt x="2289" y="2574"/>
                </a:cubicBezTo>
                <a:cubicBezTo>
                  <a:pt x="2774" y="2940"/>
                  <a:pt x="2774" y="2940"/>
                  <a:pt x="2774" y="2940"/>
                </a:cubicBezTo>
                <a:cubicBezTo>
                  <a:pt x="2403" y="3024"/>
                  <a:pt x="2403" y="3024"/>
                  <a:pt x="2403" y="3024"/>
                </a:cubicBezTo>
                <a:cubicBezTo>
                  <a:pt x="2400" y="3016"/>
                  <a:pt x="2393" y="3010"/>
                  <a:pt x="2385" y="3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52"/>
          <p:cNvSpPr>
            <a:spLocks noEditPoints="1"/>
          </p:cNvSpPr>
          <p:nvPr/>
        </p:nvSpPr>
        <p:spPr bwMode="auto">
          <a:xfrm rot="5400000">
            <a:off x="2256934" y="-3676188"/>
            <a:ext cx="4875818" cy="5778681"/>
          </a:xfrm>
          <a:custGeom>
            <a:avLst/>
            <a:gdLst>
              <a:gd name="T0" fmla="*/ 2116 w 2822"/>
              <a:gd name="T1" fmla="*/ 1741 h 3345"/>
              <a:gd name="T2" fmla="*/ 2299 w 2822"/>
              <a:gd name="T3" fmla="*/ 914 h 3345"/>
              <a:gd name="T4" fmla="*/ 2329 w 2822"/>
              <a:gd name="T5" fmla="*/ 230 h 3345"/>
              <a:gd name="T6" fmla="*/ 800 w 2822"/>
              <a:gd name="T7" fmla="*/ 106 h 3345"/>
              <a:gd name="T8" fmla="*/ 239 w 2822"/>
              <a:gd name="T9" fmla="*/ 1105 h 3345"/>
              <a:gd name="T10" fmla="*/ 120 w 2822"/>
              <a:gd name="T11" fmla="*/ 2524 h 3345"/>
              <a:gd name="T12" fmla="*/ 34 w 2822"/>
              <a:gd name="T13" fmla="*/ 3086 h 3345"/>
              <a:gd name="T14" fmla="*/ 1634 w 2822"/>
              <a:gd name="T15" fmla="*/ 3096 h 3345"/>
              <a:gd name="T16" fmla="*/ 2278 w 2822"/>
              <a:gd name="T17" fmla="*/ 2583 h 3345"/>
              <a:gd name="T18" fmla="*/ 1984 w 2822"/>
              <a:gd name="T19" fmla="*/ 2276 h 3345"/>
              <a:gd name="T20" fmla="*/ 704 w 2822"/>
              <a:gd name="T21" fmla="*/ 2491 h 3345"/>
              <a:gd name="T22" fmla="*/ 382 w 2822"/>
              <a:gd name="T23" fmla="*/ 1928 h 3345"/>
              <a:gd name="T24" fmla="*/ 632 w 2822"/>
              <a:gd name="T25" fmla="*/ 1015 h 3345"/>
              <a:gd name="T26" fmla="*/ 2199 w 2822"/>
              <a:gd name="T27" fmla="*/ 1465 h 3345"/>
              <a:gd name="T28" fmla="*/ 1976 w 2822"/>
              <a:gd name="T29" fmla="*/ 2269 h 3345"/>
              <a:gd name="T30" fmla="*/ 564 w 2822"/>
              <a:gd name="T31" fmla="*/ 1513 h 3345"/>
              <a:gd name="T32" fmla="*/ 1301 w 2822"/>
              <a:gd name="T33" fmla="*/ 302 h 3345"/>
              <a:gd name="T34" fmla="*/ 1956 w 2822"/>
              <a:gd name="T35" fmla="*/ 990 h 3345"/>
              <a:gd name="T36" fmla="*/ 1971 w 2822"/>
              <a:gd name="T37" fmla="*/ 1033 h 3345"/>
              <a:gd name="T38" fmla="*/ 1165 w 2822"/>
              <a:gd name="T39" fmla="*/ 408 h 3345"/>
              <a:gd name="T40" fmla="*/ 1692 w 2822"/>
              <a:gd name="T41" fmla="*/ 1150 h 3345"/>
              <a:gd name="T42" fmla="*/ 1013 w 2822"/>
              <a:gd name="T43" fmla="*/ 619 h 3345"/>
              <a:gd name="T44" fmla="*/ 1192 w 2822"/>
              <a:gd name="T45" fmla="*/ 846 h 3345"/>
              <a:gd name="T46" fmla="*/ 567 w 2822"/>
              <a:gd name="T47" fmla="*/ 1512 h 3345"/>
              <a:gd name="T48" fmla="*/ 1551 w 2822"/>
              <a:gd name="T49" fmla="*/ 574 h 3345"/>
              <a:gd name="T50" fmla="*/ 544 w 2822"/>
              <a:gd name="T51" fmla="*/ 637 h 3345"/>
              <a:gd name="T52" fmla="*/ 1365 w 2822"/>
              <a:gd name="T53" fmla="*/ 1213 h 3345"/>
              <a:gd name="T54" fmla="*/ 1197 w 2822"/>
              <a:gd name="T55" fmla="*/ 2017 h 3345"/>
              <a:gd name="T56" fmla="*/ 1724 w 2822"/>
              <a:gd name="T57" fmla="*/ 1171 h 3345"/>
              <a:gd name="T58" fmla="*/ 762 w 2822"/>
              <a:gd name="T59" fmla="*/ 376 h 3345"/>
              <a:gd name="T60" fmla="*/ 679 w 2822"/>
              <a:gd name="T61" fmla="*/ 1139 h 3345"/>
              <a:gd name="T62" fmla="*/ 1454 w 2822"/>
              <a:gd name="T63" fmla="*/ 1542 h 3345"/>
              <a:gd name="T64" fmla="*/ 2131 w 2822"/>
              <a:gd name="T65" fmla="*/ 1078 h 3345"/>
              <a:gd name="T66" fmla="*/ 2129 w 2822"/>
              <a:gd name="T67" fmla="*/ 626 h 3345"/>
              <a:gd name="T68" fmla="*/ 2147 w 2822"/>
              <a:gd name="T69" fmla="*/ 585 h 3345"/>
              <a:gd name="T70" fmla="*/ 1981 w 2822"/>
              <a:gd name="T71" fmla="*/ 342 h 3345"/>
              <a:gd name="T72" fmla="*/ 972 w 2822"/>
              <a:gd name="T73" fmla="*/ 601 h 3345"/>
              <a:gd name="T74" fmla="*/ 566 w 2822"/>
              <a:gd name="T75" fmla="*/ 2293 h 3345"/>
              <a:gd name="T76" fmla="*/ 2021 w 2822"/>
              <a:gd name="T77" fmla="*/ 2292 h 3345"/>
              <a:gd name="T78" fmla="*/ 2278 w 2822"/>
              <a:gd name="T79" fmla="*/ 2539 h 3345"/>
              <a:gd name="T80" fmla="*/ 2817 w 2822"/>
              <a:gd name="T81" fmla="*/ 1782 h 3345"/>
              <a:gd name="T82" fmla="*/ 2101 w 2822"/>
              <a:gd name="T83" fmla="*/ 1746 h 3345"/>
              <a:gd name="T84" fmla="*/ 2078 w 2822"/>
              <a:gd name="T85" fmla="*/ 1713 h 3345"/>
              <a:gd name="T86" fmla="*/ 2109 w 2822"/>
              <a:gd name="T87" fmla="*/ 1185 h 3345"/>
              <a:gd name="T88" fmla="*/ 2283 w 2822"/>
              <a:gd name="T89" fmla="*/ 871 h 3345"/>
              <a:gd name="T90" fmla="*/ 2459 w 2822"/>
              <a:gd name="T91" fmla="*/ 682 h 3345"/>
              <a:gd name="T92" fmla="*/ 2385 w 2822"/>
              <a:gd name="T93" fmla="*/ 647 h 3345"/>
              <a:gd name="T94" fmla="*/ 2562 w 2822"/>
              <a:gd name="T95" fmla="*/ 12 h 3345"/>
              <a:gd name="T96" fmla="*/ 1326 w 2822"/>
              <a:gd name="T97" fmla="*/ 277 h 3345"/>
              <a:gd name="T98" fmla="*/ 797 w 2822"/>
              <a:gd name="T99" fmla="*/ 120 h 3345"/>
              <a:gd name="T100" fmla="*/ 175 w 2822"/>
              <a:gd name="T101" fmla="*/ 712 h 3345"/>
              <a:gd name="T102" fmla="*/ 450 w 2822"/>
              <a:gd name="T103" fmla="*/ 1133 h 3345"/>
              <a:gd name="T104" fmla="*/ 450 w 2822"/>
              <a:gd name="T105" fmla="*/ 1133 h 3345"/>
              <a:gd name="T106" fmla="*/ 77 w 2822"/>
              <a:gd name="T107" fmla="*/ 2025 h 3345"/>
              <a:gd name="T108" fmla="*/ 302 w 2822"/>
              <a:gd name="T109" fmla="*/ 2423 h 3345"/>
              <a:gd name="T110" fmla="*/ 42 w 2822"/>
              <a:gd name="T111" fmla="*/ 2835 h 3345"/>
              <a:gd name="T112" fmla="*/ 500 w 2822"/>
              <a:gd name="T113" fmla="*/ 2668 h 3345"/>
              <a:gd name="T114" fmla="*/ 1336 w 2822"/>
              <a:gd name="T115" fmla="*/ 2796 h 3345"/>
              <a:gd name="T116" fmla="*/ 2010 w 2822"/>
              <a:gd name="T117" fmla="*/ 3027 h 3345"/>
              <a:gd name="T118" fmla="*/ 2774 w 2822"/>
              <a:gd name="T119" fmla="*/ 2940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2" h="3345">
                <a:moveTo>
                  <a:pt x="2290" y="2571"/>
                </a:moveTo>
                <a:cubicBezTo>
                  <a:pt x="2292" y="2568"/>
                  <a:pt x="2292" y="2565"/>
                  <a:pt x="2292" y="2561"/>
                </a:cubicBezTo>
                <a:cubicBezTo>
                  <a:pt x="2292" y="2559"/>
                  <a:pt x="2292" y="2557"/>
                  <a:pt x="2292" y="2556"/>
                </a:cubicBezTo>
                <a:cubicBezTo>
                  <a:pt x="2701" y="2323"/>
                  <a:pt x="2701" y="2323"/>
                  <a:pt x="2701" y="2323"/>
                </a:cubicBezTo>
                <a:cubicBezTo>
                  <a:pt x="2423" y="2041"/>
                  <a:pt x="2423" y="2041"/>
                  <a:pt x="2423" y="2041"/>
                </a:cubicBezTo>
                <a:cubicBezTo>
                  <a:pt x="2426" y="2037"/>
                  <a:pt x="2428" y="2031"/>
                  <a:pt x="2428" y="2026"/>
                </a:cubicBezTo>
                <a:cubicBezTo>
                  <a:pt x="2428" y="2020"/>
                  <a:pt x="2426" y="2015"/>
                  <a:pt x="2423" y="2011"/>
                </a:cubicBezTo>
                <a:cubicBezTo>
                  <a:pt x="2822" y="1783"/>
                  <a:pt x="2822" y="1783"/>
                  <a:pt x="2822" y="1783"/>
                </a:cubicBezTo>
                <a:cubicBezTo>
                  <a:pt x="2540" y="1496"/>
                  <a:pt x="2540" y="1496"/>
                  <a:pt x="2540" y="1496"/>
                </a:cubicBezTo>
                <a:cubicBezTo>
                  <a:pt x="2547" y="1492"/>
                  <a:pt x="2551" y="1484"/>
                  <a:pt x="2551" y="1475"/>
                </a:cubicBezTo>
                <a:cubicBezTo>
                  <a:pt x="2551" y="1462"/>
                  <a:pt x="2540" y="1451"/>
                  <a:pt x="2527" y="1451"/>
                </a:cubicBezTo>
                <a:cubicBezTo>
                  <a:pt x="2513" y="1451"/>
                  <a:pt x="2502" y="1462"/>
                  <a:pt x="2502" y="1475"/>
                </a:cubicBezTo>
                <a:cubicBezTo>
                  <a:pt x="2502" y="1485"/>
                  <a:pt x="2508" y="1494"/>
                  <a:pt x="2516" y="1498"/>
                </a:cubicBezTo>
                <a:cubicBezTo>
                  <a:pt x="2399" y="2002"/>
                  <a:pt x="2399" y="2002"/>
                  <a:pt x="2399" y="2002"/>
                </a:cubicBezTo>
                <a:cubicBezTo>
                  <a:pt x="2392" y="2003"/>
                  <a:pt x="2387" y="2007"/>
                  <a:pt x="2383" y="2012"/>
                </a:cubicBezTo>
                <a:cubicBezTo>
                  <a:pt x="2116" y="1741"/>
                  <a:pt x="2116" y="1741"/>
                  <a:pt x="2116" y="1741"/>
                </a:cubicBezTo>
                <a:cubicBezTo>
                  <a:pt x="2122" y="1737"/>
                  <a:pt x="2126" y="1730"/>
                  <a:pt x="2126" y="1722"/>
                </a:cubicBezTo>
                <a:cubicBezTo>
                  <a:pt x="2126" y="1710"/>
                  <a:pt x="2118" y="1700"/>
                  <a:pt x="2107" y="1698"/>
                </a:cubicBezTo>
                <a:cubicBezTo>
                  <a:pt x="2197" y="1637"/>
                  <a:pt x="2197" y="1637"/>
                  <a:pt x="2197" y="1637"/>
                </a:cubicBezTo>
                <a:cubicBezTo>
                  <a:pt x="2205" y="1648"/>
                  <a:pt x="2218" y="1655"/>
                  <a:pt x="2233" y="1655"/>
                </a:cubicBezTo>
                <a:cubicBezTo>
                  <a:pt x="2258" y="1655"/>
                  <a:pt x="2278" y="1636"/>
                  <a:pt x="2278" y="1611"/>
                </a:cubicBezTo>
                <a:cubicBezTo>
                  <a:pt x="2278" y="1586"/>
                  <a:pt x="2258" y="1567"/>
                  <a:pt x="2233" y="1567"/>
                </a:cubicBezTo>
                <a:cubicBezTo>
                  <a:pt x="2230" y="1567"/>
                  <a:pt x="2226" y="1567"/>
                  <a:pt x="2223" y="1568"/>
                </a:cubicBezTo>
                <a:cubicBezTo>
                  <a:pt x="2207" y="1513"/>
                  <a:pt x="2207" y="1513"/>
                  <a:pt x="2207" y="1513"/>
                </a:cubicBezTo>
                <a:cubicBezTo>
                  <a:pt x="2217" y="1510"/>
                  <a:pt x="2224" y="1501"/>
                  <a:pt x="2224" y="1490"/>
                </a:cubicBezTo>
                <a:cubicBezTo>
                  <a:pt x="2224" y="1483"/>
                  <a:pt x="2221" y="1478"/>
                  <a:pt x="2217" y="1473"/>
                </a:cubicBezTo>
                <a:cubicBezTo>
                  <a:pt x="2463" y="1180"/>
                  <a:pt x="2463" y="1180"/>
                  <a:pt x="2463" y="1180"/>
                </a:cubicBezTo>
                <a:cubicBezTo>
                  <a:pt x="2467" y="1183"/>
                  <a:pt x="2471" y="1184"/>
                  <a:pt x="2476" y="1184"/>
                </a:cubicBezTo>
                <a:cubicBezTo>
                  <a:pt x="2490" y="1184"/>
                  <a:pt x="2501" y="1173"/>
                  <a:pt x="2501" y="1159"/>
                </a:cubicBezTo>
                <a:cubicBezTo>
                  <a:pt x="2501" y="1146"/>
                  <a:pt x="2490" y="1135"/>
                  <a:pt x="2476" y="1135"/>
                </a:cubicBezTo>
                <a:cubicBezTo>
                  <a:pt x="2471" y="1135"/>
                  <a:pt x="2467" y="1136"/>
                  <a:pt x="2463" y="1139"/>
                </a:cubicBezTo>
                <a:cubicBezTo>
                  <a:pt x="2299" y="914"/>
                  <a:pt x="2299" y="914"/>
                  <a:pt x="2299" y="914"/>
                </a:cubicBezTo>
                <a:cubicBezTo>
                  <a:pt x="2304" y="910"/>
                  <a:pt x="2307" y="903"/>
                  <a:pt x="2307" y="896"/>
                </a:cubicBezTo>
                <a:cubicBezTo>
                  <a:pt x="2307" y="889"/>
                  <a:pt x="2305" y="884"/>
                  <a:pt x="2301" y="879"/>
                </a:cubicBezTo>
                <a:cubicBezTo>
                  <a:pt x="2467" y="690"/>
                  <a:pt x="2467" y="690"/>
                  <a:pt x="2467" y="690"/>
                </a:cubicBezTo>
                <a:cubicBezTo>
                  <a:pt x="2471" y="692"/>
                  <a:pt x="2475" y="694"/>
                  <a:pt x="2480" y="694"/>
                </a:cubicBezTo>
                <a:cubicBezTo>
                  <a:pt x="2494" y="694"/>
                  <a:pt x="2505" y="683"/>
                  <a:pt x="2505" y="669"/>
                </a:cubicBezTo>
                <a:cubicBezTo>
                  <a:pt x="2505" y="656"/>
                  <a:pt x="2494" y="645"/>
                  <a:pt x="2480" y="645"/>
                </a:cubicBezTo>
                <a:cubicBezTo>
                  <a:pt x="2470" y="645"/>
                  <a:pt x="2461" y="651"/>
                  <a:pt x="2457" y="660"/>
                </a:cubicBezTo>
                <a:cubicBezTo>
                  <a:pt x="2392" y="648"/>
                  <a:pt x="2392" y="648"/>
                  <a:pt x="2392" y="648"/>
                </a:cubicBezTo>
                <a:cubicBezTo>
                  <a:pt x="2470" y="490"/>
                  <a:pt x="2470" y="490"/>
                  <a:pt x="2470" y="490"/>
                </a:cubicBezTo>
                <a:cubicBezTo>
                  <a:pt x="2473" y="491"/>
                  <a:pt x="2477" y="492"/>
                  <a:pt x="2480" y="492"/>
                </a:cubicBezTo>
                <a:cubicBezTo>
                  <a:pt x="2494" y="492"/>
                  <a:pt x="2505" y="481"/>
                  <a:pt x="2505" y="467"/>
                </a:cubicBezTo>
                <a:cubicBezTo>
                  <a:pt x="2505" y="458"/>
                  <a:pt x="2500" y="451"/>
                  <a:pt x="2493" y="446"/>
                </a:cubicBezTo>
                <a:cubicBezTo>
                  <a:pt x="2567" y="0"/>
                  <a:pt x="2567" y="0"/>
                  <a:pt x="2567" y="0"/>
                </a:cubicBezTo>
                <a:cubicBezTo>
                  <a:pt x="2375" y="217"/>
                  <a:pt x="2375" y="217"/>
                  <a:pt x="2375" y="217"/>
                </a:cubicBezTo>
                <a:cubicBezTo>
                  <a:pt x="2371" y="210"/>
                  <a:pt x="2363" y="205"/>
                  <a:pt x="2354" y="205"/>
                </a:cubicBezTo>
                <a:cubicBezTo>
                  <a:pt x="2340" y="205"/>
                  <a:pt x="2329" y="216"/>
                  <a:pt x="2329" y="230"/>
                </a:cubicBezTo>
                <a:cubicBezTo>
                  <a:pt x="2329" y="233"/>
                  <a:pt x="2330" y="236"/>
                  <a:pt x="2331" y="239"/>
                </a:cubicBezTo>
                <a:cubicBezTo>
                  <a:pt x="2066" y="327"/>
                  <a:pt x="2066" y="327"/>
                  <a:pt x="2066" y="327"/>
                </a:cubicBezTo>
                <a:cubicBezTo>
                  <a:pt x="2062" y="316"/>
                  <a:pt x="2053" y="307"/>
                  <a:pt x="2043" y="303"/>
                </a:cubicBezTo>
                <a:cubicBezTo>
                  <a:pt x="2145" y="92"/>
                  <a:pt x="2145" y="92"/>
                  <a:pt x="2145" y="92"/>
                </a:cubicBezTo>
                <a:cubicBezTo>
                  <a:pt x="2147" y="92"/>
                  <a:pt x="2148" y="93"/>
                  <a:pt x="2150" y="93"/>
                </a:cubicBezTo>
                <a:cubicBezTo>
                  <a:pt x="2163" y="93"/>
                  <a:pt x="2174" y="82"/>
                  <a:pt x="2174" y="68"/>
                </a:cubicBezTo>
                <a:cubicBezTo>
                  <a:pt x="2174" y="54"/>
                  <a:pt x="2163" y="43"/>
                  <a:pt x="2150" y="43"/>
                </a:cubicBezTo>
                <a:cubicBezTo>
                  <a:pt x="2136" y="43"/>
                  <a:pt x="2125" y="54"/>
                  <a:pt x="2125" y="68"/>
                </a:cubicBezTo>
                <a:cubicBezTo>
                  <a:pt x="2125" y="71"/>
                  <a:pt x="2126" y="73"/>
                  <a:pt x="2126" y="75"/>
                </a:cubicBezTo>
                <a:cubicBezTo>
                  <a:pt x="1324" y="270"/>
                  <a:pt x="1324" y="270"/>
                  <a:pt x="1324" y="270"/>
                </a:cubicBezTo>
                <a:cubicBezTo>
                  <a:pt x="1321" y="260"/>
                  <a:pt x="1312" y="253"/>
                  <a:pt x="1301" y="253"/>
                </a:cubicBezTo>
                <a:cubicBezTo>
                  <a:pt x="1291" y="253"/>
                  <a:pt x="1282" y="259"/>
                  <a:pt x="1278" y="268"/>
                </a:cubicBezTo>
                <a:cubicBezTo>
                  <a:pt x="804" y="107"/>
                  <a:pt x="804" y="107"/>
                  <a:pt x="804" y="107"/>
                </a:cubicBezTo>
                <a:cubicBezTo>
                  <a:pt x="805" y="105"/>
                  <a:pt x="805" y="105"/>
                  <a:pt x="805" y="105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0" y="106"/>
                  <a:pt x="800" y="106"/>
                  <a:pt x="800" y="106"/>
                </a:cubicBezTo>
                <a:cubicBezTo>
                  <a:pt x="800" y="107"/>
                  <a:pt x="800" y="107"/>
                  <a:pt x="800" y="107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64" y="280"/>
                  <a:pt x="355" y="275"/>
                  <a:pt x="346" y="275"/>
                </a:cubicBezTo>
                <a:cubicBezTo>
                  <a:pt x="332" y="275"/>
                  <a:pt x="321" y="286"/>
                  <a:pt x="321" y="299"/>
                </a:cubicBezTo>
                <a:cubicBezTo>
                  <a:pt x="321" y="309"/>
                  <a:pt x="327" y="317"/>
                  <a:pt x="335" y="321"/>
                </a:cubicBezTo>
                <a:cubicBezTo>
                  <a:pt x="171" y="713"/>
                  <a:pt x="171" y="713"/>
                  <a:pt x="171" y="713"/>
                </a:cubicBezTo>
                <a:cubicBezTo>
                  <a:pt x="167" y="714"/>
                  <a:pt x="167" y="714"/>
                  <a:pt x="167" y="714"/>
                </a:cubicBezTo>
                <a:cubicBezTo>
                  <a:pt x="170" y="716"/>
                  <a:pt x="170" y="716"/>
                  <a:pt x="170" y="716"/>
                </a:cubicBezTo>
                <a:cubicBezTo>
                  <a:pt x="170" y="717"/>
                  <a:pt x="170" y="717"/>
                  <a:pt x="170" y="717"/>
                </a:cubicBezTo>
                <a:cubicBezTo>
                  <a:pt x="172" y="716"/>
                  <a:pt x="172" y="716"/>
                  <a:pt x="172" y="716"/>
                </a:cubicBezTo>
                <a:cubicBezTo>
                  <a:pt x="550" y="857"/>
                  <a:pt x="550" y="857"/>
                  <a:pt x="550" y="857"/>
                </a:cubicBezTo>
                <a:cubicBezTo>
                  <a:pt x="549" y="860"/>
                  <a:pt x="549" y="862"/>
                  <a:pt x="549" y="864"/>
                </a:cubicBezTo>
                <a:cubicBezTo>
                  <a:pt x="549" y="871"/>
                  <a:pt x="552" y="878"/>
                  <a:pt x="557" y="882"/>
                </a:cubicBezTo>
                <a:cubicBezTo>
                  <a:pt x="241" y="1104"/>
                  <a:pt x="241" y="1104"/>
                  <a:pt x="241" y="1104"/>
                </a:cubicBezTo>
                <a:cubicBezTo>
                  <a:pt x="238" y="1103"/>
                  <a:pt x="238" y="1103"/>
                  <a:pt x="238" y="1103"/>
                </a:cubicBezTo>
                <a:cubicBezTo>
                  <a:pt x="239" y="1105"/>
                  <a:pt x="239" y="1105"/>
                  <a:pt x="239" y="1105"/>
                </a:cubicBezTo>
                <a:cubicBezTo>
                  <a:pt x="237" y="1107"/>
                  <a:pt x="237" y="1107"/>
                  <a:pt x="237" y="1107"/>
                </a:cubicBezTo>
                <a:cubicBezTo>
                  <a:pt x="241" y="1107"/>
                  <a:pt x="241" y="1107"/>
                  <a:pt x="241" y="1107"/>
                </a:cubicBezTo>
                <a:cubicBezTo>
                  <a:pt x="330" y="1222"/>
                  <a:pt x="330" y="1222"/>
                  <a:pt x="330" y="1222"/>
                </a:cubicBezTo>
                <a:cubicBezTo>
                  <a:pt x="326" y="1226"/>
                  <a:pt x="324" y="1232"/>
                  <a:pt x="324" y="1239"/>
                </a:cubicBezTo>
                <a:cubicBezTo>
                  <a:pt x="324" y="1245"/>
                  <a:pt x="326" y="1252"/>
                  <a:pt x="331" y="1256"/>
                </a:cubicBezTo>
                <a:cubicBezTo>
                  <a:pt x="95" y="1581"/>
                  <a:pt x="95" y="1581"/>
                  <a:pt x="95" y="1581"/>
                </a:cubicBezTo>
                <a:cubicBezTo>
                  <a:pt x="93" y="1580"/>
                  <a:pt x="93" y="1580"/>
                  <a:pt x="93" y="1580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4"/>
                  <a:pt x="93" y="1584"/>
                  <a:pt x="93" y="1584"/>
                </a:cubicBezTo>
                <a:cubicBezTo>
                  <a:pt x="73" y="2030"/>
                  <a:pt x="73" y="2030"/>
                  <a:pt x="73" y="2030"/>
                </a:cubicBezTo>
                <a:cubicBezTo>
                  <a:pt x="335" y="1937"/>
                  <a:pt x="335" y="1937"/>
                  <a:pt x="335" y="1937"/>
                </a:cubicBezTo>
                <a:cubicBezTo>
                  <a:pt x="337" y="1943"/>
                  <a:pt x="341" y="1947"/>
                  <a:pt x="346" y="1950"/>
                </a:cubicBezTo>
                <a:cubicBezTo>
                  <a:pt x="147" y="2500"/>
                  <a:pt x="147" y="2500"/>
                  <a:pt x="147" y="2500"/>
                </a:cubicBezTo>
                <a:cubicBezTo>
                  <a:pt x="146" y="2500"/>
                  <a:pt x="145" y="2500"/>
                  <a:pt x="144" y="2500"/>
                </a:cubicBezTo>
                <a:cubicBezTo>
                  <a:pt x="131" y="2500"/>
                  <a:pt x="120" y="2511"/>
                  <a:pt x="120" y="2524"/>
                </a:cubicBezTo>
                <a:cubicBezTo>
                  <a:pt x="120" y="2538"/>
                  <a:pt x="131" y="2549"/>
                  <a:pt x="144" y="2549"/>
                </a:cubicBezTo>
                <a:cubicBezTo>
                  <a:pt x="158" y="2549"/>
                  <a:pt x="169" y="2538"/>
                  <a:pt x="169" y="2524"/>
                </a:cubicBezTo>
                <a:cubicBezTo>
                  <a:pt x="169" y="2519"/>
                  <a:pt x="167" y="2513"/>
                  <a:pt x="164" y="2509"/>
                </a:cubicBezTo>
                <a:cubicBezTo>
                  <a:pt x="303" y="2426"/>
                  <a:pt x="303" y="2426"/>
                  <a:pt x="303" y="2426"/>
                </a:cubicBezTo>
                <a:cubicBezTo>
                  <a:pt x="306" y="2429"/>
                  <a:pt x="309" y="2432"/>
                  <a:pt x="312" y="2435"/>
                </a:cubicBezTo>
                <a:cubicBezTo>
                  <a:pt x="42" y="2834"/>
                  <a:pt x="42" y="2834"/>
                  <a:pt x="42" y="2834"/>
                </a:cubicBezTo>
                <a:cubicBezTo>
                  <a:pt x="37" y="2830"/>
                  <a:pt x="31" y="2827"/>
                  <a:pt x="24" y="2827"/>
                </a:cubicBezTo>
                <a:cubicBezTo>
                  <a:pt x="11" y="2827"/>
                  <a:pt x="0" y="2838"/>
                  <a:pt x="0" y="2852"/>
                </a:cubicBezTo>
                <a:cubicBezTo>
                  <a:pt x="0" y="2865"/>
                  <a:pt x="11" y="2876"/>
                  <a:pt x="24" y="2876"/>
                </a:cubicBezTo>
                <a:cubicBezTo>
                  <a:pt x="37" y="2876"/>
                  <a:pt x="47" y="2867"/>
                  <a:pt x="49" y="2855"/>
                </a:cubicBezTo>
                <a:cubicBezTo>
                  <a:pt x="458" y="2692"/>
                  <a:pt x="458" y="2692"/>
                  <a:pt x="458" y="2692"/>
                </a:cubicBezTo>
                <a:cubicBezTo>
                  <a:pt x="459" y="2694"/>
                  <a:pt x="460" y="2696"/>
                  <a:pt x="461" y="2698"/>
                </a:cubicBezTo>
                <a:cubicBezTo>
                  <a:pt x="53" y="3046"/>
                  <a:pt x="53" y="3046"/>
                  <a:pt x="53" y="3046"/>
                </a:cubicBezTo>
                <a:cubicBezTo>
                  <a:pt x="49" y="3041"/>
                  <a:pt x="42" y="3037"/>
                  <a:pt x="34" y="3037"/>
                </a:cubicBezTo>
                <a:cubicBezTo>
                  <a:pt x="21" y="3037"/>
                  <a:pt x="10" y="3048"/>
                  <a:pt x="10" y="3062"/>
                </a:cubicBezTo>
                <a:cubicBezTo>
                  <a:pt x="10" y="3075"/>
                  <a:pt x="21" y="3086"/>
                  <a:pt x="34" y="3086"/>
                </a:cubicBezTo>
                <a:cubicBezTo>
                  <a:pt x="45" y="3086"/>
                  <a:pt x="55" y="3079"/>
                  <a:pt x="58" y="3068"/>
                </a:cubicBezTo>
                <a:cubicBezTo>
                  <a:pt x="899" y="3098"/>
                  <a:pt x="899" y="3098"/>
                  <a:pt x="899" y="3098"/>
                </a:cubicBezTo>
                <a:cubicBezTo>
                  <a:pt x="899" y="3098"/>
                  <a:pt x="899" y="3098"/>
                  <a:pt x="899" y="3099"/>
                </a:cubicBezTo>
                <a:cubicBezTo>
                  <a:pt x="899" y="3112"/>
                  <a:pt x="910" y="3123"/>
                  <a:pt x="924" y="3123"/>
                </a:cubicBezTo>
                <a:cubicBezTo>
                  <a:pt x="938" y="3123"/>
                  <a:pt x="949" y="3112"/>
                  <a:pt x="949" y="3099"/>
                </a:cubicBezTo>
                <a:cubicBezTo>
                  <a:pt x="949" y="3085"/>
                  <a:pt x="938" y="3074"/>
                  <a:pt x="924" y="3074"/>
                </a:cubicBezTo>
                <a:cubicBezTo>
                  <a:pt x="921" y="3074"/>
                  <a:pt x="918" y="3075"/>
                  <a:pt x="915" y="3076"/>
                </a:cubicBezTo>
                <a:cubicBezTo>
                  <a:pt x="896" y="3030"/>
                  <a:pt x="850" y="2916"/>
                  <a:pt x="804" y="2801"/>
                </a:cubicBezTo>
                <a:cubicBezTo>
                  <a:pt x="814" y="2800"/>
                  <a:pt x="823" y="2792"/>
                  <a:pt x="824" y="2782"/>
                </a:cubicBezTo>
                <a:cubicBezTo>
                  <a:pt x="1288" y="2798"/>
                  <a:pt x="1288" y="2798"/>
                  <a:pt x="1288" y="2798"/>
                </a:cubicBezTo>
                <a:cubicBezTo>
                  <a:pt x="1288" y="2800"/>
                  <a:pt x="1288" y="2801"/>
                  <a:pt x="1288" y="2802"/>
                </a:cubicBezTo>
                <a:cubicBezTo>
                  <a:pt x="1288" y="2816"/>
                  <a:pt x="1298" y="2826"/>
                  <a:pt x="1311" y="2827"/>
                </a:cubicBezTo>
                <a:cubicBezTo>
                  <a:pt x="1191" y="3345"/>
                  <a:pt x="1191" y="3345"/>
                  <a:pt x="1191" y="3345"/>
                </a:cubicBezTo>
                <a:cubicBezTo>
                  <a:pt x="1594" y="3115"/>
                  <a:pt x="1594" y="3115"/>
                  <a:pt x="1594" y="3115"/>
                </a:cubicBezTo>
                <a:cubicBezTo>
                  <a:pt x="1598" y="3118"/>
                  <a:pt x="1603" y="3120"/>
                  <a:pt x="1609" y="3120"/>
                </a:cubicBezTo>
                <a:cubicBezTo>
                  <a:pt x="1623" y="3120"/>
                  <a:pt x="1634" y="3109"/>
                  <a:pt x="1634" y="3096"/>
                </a:cubicBezTo>
                <a:cubicBezTo>
                  <a:pt x="1634" y="3082"/>
                  <a:pt x="1623" y="3071"/>
                  <a:pt x="1609" y="3071"/>
                </a:cubicBezTo>
                <a:cubicBezTo>
                  <a:pt x="1604" y="3071"/>
                  <a:pt x="1599" y="3073"/>
                  <a:pt x="1595" y="3075"/>
                </a:cubicBezTo>
                <a:cubicBezTo>
                  <a:pt x="1335" y="2811"/>
                  <a:pt x="1335" y="2811"/>
                  <a:pt x="1335" y="2811"/>
                </a:cubicBezTo>
                <a:cubicBezTo>
                  <a:pt x="1337" y="2809"/>
                  <a:pt x="1337" y="2806"/>
                  <a:pt x="1337" y="2802"/>
                </a:cubicBezTo>
                <a:cubicBezTo>
                  <a:pt x="1337" y="2802"/>
                  <a:pt x="1337" y="2801"/>
                  <a:pt x="1337" y="2800"/>
                </a:cubicBezTo>
                <a:cubicBezTo>
                  <a:pt x="1654" y="2811"/>
                  <a:pt x="1654" y="2811"/>
                  <a:pt x="1654" y="2811"/>
                </a:cubicBezTo>
                <a:cubicBezTo>
                  <a:pt x="1657" y="2820"/>
                  <a:pt x="1666" y="2826"/>
                  <a:pt x="1676" y="2826"/>
                </a:cubicBezTo>
                <a:cubicBezTo>
                  <a:pt x="1684" y="2826"/>
                  <a:pt x="1691" y="2823"/>
                  <a:pt x="1695" y="2817"/>
                </a:cubicBezTo>
                <a:cubicBezTo>
                  <a:pt x="1979" y="3028"/>
                  <a:pt x="1979" y="3028"/>
                  <a:pt x="1979" y="3028"/>
                </a:cubicBezTo>
                <a:cubicBezTo>
                  <a:pt x="1974" y="3033"/>
                  <a:pt x="1971" y="3039"/>
                  <a:pt x="1971" y="3047"/>
                </a:cubicBezTo>
                <a:cubicBezTo>
                  <a:pt x="1971" y="3060"/>
                  <a:pt x="1982" y="3071"/>
                  <a:pt x="1995" y="3071"/>
                </a:cubicBezTo>
                <a:cubicBezTo>
                  <a:pt x="2009" y="3071"/>
                  <a:pt x="2020" y="3060"/>
                  <a:pt x="2020" y="3047"/>
                </a:cubicBezTo>
                <a:cubicBezTo>
                  <a:pt x="2020" y="3040"/>
                  <a:pt x="2017" y="3034"/>
                  <a:pt x="2013" y="3029"/>
                </a:cubicBezTo>
                <a:cubicBezTo>
                  <a:pt x="2263" y="2585"/>
                  <a:pt x="2263" y="2585"/>
                  <a:pt x="2263" y="2585"/>
                </a:cubicBezTo>
                <a:cubicBezTo>
                  <a:pt x="2264" y="2585"/>
                  <a:pt x="2266" y="2586"/>
                  <a:pt x="2268" y="2586"/>
                </a:cubicBezTo>
                <a:cubicBezTo>
                  <a:pt x="2272" y="2586"/>
                  <a:pt x="2275" y="2585"/>
                  <a:pt x="2278" y="2583"/>
                </a:cubicBezTo>
                <a:cubicBezTo>
                  <a:pt x="2381" y="3007"/>
                  <a:pt x="2381" y="3007"/>
                  <a:pt x="2381" y="3007"/>
                </a:cubicBezTo>
                <a:cubicBezTo>
                  <a:pt x="2380" y="3007"/>
                  <a:pt x="2380" y="3007"/>
                  <a:pt x="2379" y="3007"/>
                </a:cubicBezTo>
                <a:cubicBezTo>
                  <a:pt x="2365" y="3007"/>
                  <a:pt x="2354" y="3018"/>
                  <a:pt x="2354" y="3031"/>
                </a:cubicBezTo>
                <a:cubicBezTo>
                  <a:pt x="2354" y="3045"/>
                  <a:pt x="2365" y="3056"/>
                  <a:pt x="2379" y="3056"/>
                </a:cubicBezTo>
                <a:cubicBezTo>
                  <a:pt x="2393" y="3056"/>
                  <a:pt x="2404" y="3045"/>
                  <a:pt x="2404" y="3031"/>
                </a:cubicBezTo>
                <a:cubicBezTo>
                  <a:pt x="2404" y="3030"/>
                  <a:pt x="2403" y="3029"/>
                  <a:pt x="2403" y="3028"/>
                </a:cubicBezTo>
                <a:cubicBezTo>
                  <a:pt x="2781" y="2942"/>
                  <a:pt x="2781" y="2942"/>
                  <a:pt x="2781" y="2942"/>
                </a:cubicBezTo>
                <a:lnTo>
                  <a:pt x="2290" y="2571"/>
                </a:lnTo>
                <a:close/>
                <a:moveTo>
                  <a:pt x="1676" y="2777"/>
                </a:moveTo>
                <a:cubicBezTo>
                  <a:pt x="1675" y="2777"/>
                  <a:pt x="1674" y="2777"/>
                  <a:pt x="1672" y="2777"/>
                </a:cubicBezTo>
                <a:cubicBezTo>
                  <a:pt x="1653" y="2730"/>
                  <a:pt x="1616" y="2639"/>
                  <a:pt x="1578" y="2543"/>
                </a:cubicBezTo>
                <a:cubicBezTo>
                  <a:pt x="1579" y="2543"/>
                  <a:pt x="1581" y="2544"/>
                  <a:pt x="1583" y="2544"/>
                </a:cubicBezTo>
                <a:cubicBezTo>
                  <a:pt x="1596" y="2544"/>
                  <a:pt x="1607" y="2533"/>
                  <a:pt x="1607" y="2519"/>
                </a:cubicBezTo>
                <a:cubicBezTo>
                  <a:pt x="1607" y="2513"/>
                  <a:pt x="1605" y="2508"/>
                  <a:pt x="1602" y="2504"/>
                </a:cubicBezTo>
                <a:cubicBezTo>
                  <a:pt x="1983" y="2276"/>
                  <a:pt x="1983" y="2276"/>
                  <a:pt x="1983" y="2276"/>
                </a:cubicBezTo>
                <a:cubicBezTo>
                  <a:pt x="1984" y="2276"/>
                  <a:pt x="1984" y="2276"/>
                  <a:pt x="1984" y="2276"/>
                </a:cubicBezTo>
                <a:cubicBezTo>
                  <a:pt x="1982" y="2273"/>
                  <a:pt x="1982" y="2273"/>
                  <a:pt x="1982" y="2273"/>
                </a:cubicBezTo>
                <a:cubicBezTo>
                  <a:pt x="1996" y="2265"/>
                  <a:pt x="1996" y="2265"/>
                  <a:pt x="1996" y="2265"/>
                </a:cubicBezTo>
                <a:cubicBezTo>
                  <a:pt x="1996" y="2266"/>
                  <a:pt x="1995" y="2267"/>
                  <a:pt x="1995" y="2268"/>
                </a:cubicBezTo>
                <a:cubicBezTo>
                  <a:pt x="1995" y="2280"/>
                  <a:pt x="2005" y="2291"/>
                  <a:pt x="2018" y="2292"/>
                </a:cubicBezTo>
                <a:cubicBezTo>
                  <a:pt x="1868" y="2705"/>
                  <a:pt x="1868" y="2705"/>
                  <a:pt x="1868" y="2705"/>
                </a:cubicBezTo>
                <a:cubicBezTo>
                  <a:pt x="1866" y="2705"/>
                  <a:pt x="1864" y="2704"/>
                  <a:pt x="1861" y="2704"/>
                </a:cubicBezTo>
                <a:cubicBezTo>
                  <a:pt x="1847" y="2704"/>
                  <a:pt x="1836" y="2715"/>
                  <a:pt x="1836" y="2729"/>
                </a:cubicBezTo>
                <a:cubicBezTo>
                  <a:pt x="1836" y="2733"/>
                  <a:pt x="1837" y="2736"/>
                  <a:pt x="1839" y="2740"/>
                </a:cubicBezTo>
                <a:cubicBezTo>
                  <a:pt x="1701" y="2798"/>
                  <a:pt x="1701" y="2798"/>
                  <a:pt x="1701" y="2798"/>
                </a:cubicBezTo>
                <a:cubicBezTo>
                  <a:pt x="1699" y="2786"/>
                  <a:pt x="1689" y="2777"/>
                  <a:pt x="1676" y="2777"/>
                </a:cubicBezTo>
                <a:close/>
                <a:moveTo>
                  <a:pt x="817" y="2759"/>
                </a:moveTo>
                <a:cubicBezTo>
                  <a:pt x="812" y="2755"/>
                  <a:pt x="807" y="2753"/>
                  <a:pt x="800" y="2753"/>
                </a:cubicBezTo>
                <a:cubicBezTo>
                  <a:pt x="795" y="2753"/>
                  <a:pt x="790" y="2754"/>
                  <a:pt x="786" y="2757"/>
                </a:cubicBezTo>
                <a:cubicBezTo>
                  <a:pt x="748" y="2661"/>
                  <a:pt x="712" y="2571"/>
                  <a:pt x="696" y="2530"/>
                </a:cubicBezTo>
                <a:cubicBezTo>
                  <a:pt x="704" y="2526"/>
                  <a:pt x="710" y="2517"/>
                  <a:pt x="710" y="2507"/>
                </a:cubicBezTo>
                <a:cubicBezTo>
                  <a:pt x="710" y="2501"/>
                  <a:pt x="708" y="2495"/>
                  <a:pt x="704" y="2491"/>
                </a:cubicBezTo>
                <a:cubicBezTo>
                  <a:pt x="1124" y="2064"/>
                  <a:pt x="1124" y="2064"/>
                  <a:pt x="1124" y="2064"/>
                </a:cubicBezTo>
                <a:cubicBezTo>
                  <a:pt x="1132" y="2072"/>
                  <a:pt x="1143" y="2076"/>
                  <a:pt x="1155" y="2076"/>
                </a:cubicBezTo>
                <a:cubicBezTo>
                  <a:pt x="1172" y="2076"/>
                  <a:pt x="1186" y="2067"/>
                  <a:pt x="1194" y="2053"/>
                </a:cubicBezTo>
                <a:cubicBezTo>
                  <a:pt x="1423" y="2203"/>
                  <a:pt x="1423" y="2203"/>
                  <a:pt x="1423" y="2203"/>
                </a:cubicBezTo>
                <a:cubicBezTo>
                  <a:pt x="1420" y="2207"/>
                  <a:pt x="1418" y="2212"/>
                  <a:pt x="1418" y="2218"/>
                </a:cubicBezTo>
                <a:cubicBezTo>
                  <a:pt x="1418" y="2225"/>
                  <a:pt x="1422" y="2232"/>
                  <a:pt x="1427" y="2237"/>
                </a:cubicBezTo>
                <a:lnTo>
                  <a:pt x="817" y="2759"/>
                </a:lnTo>
                <a:close/>
                <a:moveTo>
                  <a:pt x="382" y="1928"/>
                </a:moveTo>
                <a:cubicBezTo>
                  <a:pt x="382" y="1925"/>
                  <a:pt x="381" y="1923"/>
                  <a:pt x="381" y="1921"/>
                </a:cubicBezTo>
                <a:cubicBezTo>
                  <a:pt x="425" y="1905"/>
                  <a:pt x="425" y="1905"/>
                  <a:pt x="425" y="1905"/>
                </a:cubicBezTo>
                <a:cubicBezTo>
                  <a:pt x="427" y="1912"/>
                  <a:pt x="433" y="1917"/>
                  <a:pt x="439" y="1919"/>
                </a:cubicBezTo>
                <a:cubicBezTo>
                  <a:pt x="420" y="2003"/>
                  <a:pt x="420" y="2003"/>
                  <a:pt x="420" y="2003"/>
                </a:cubicBezTo>
                <a:cubicBezTo>
                  <a:pt x="418" y="2003"/>
                  <a:pt x="417" y="2003"/>
                  <a:pt x="415" y="2003"/>
                </a:cubicBezTo>
                <a:cubicBezTo>
                  <a:pt x="410" y="2003"/>
                  <a:pt x="406" y="2004"/>
                  <a:pt x="403" y="2006"/>
                </a:cubicBezTo>
                <a:cubicBezTo>
                  <a:pt x="370" y="1949"/>
                  <a:pt x="370" y="1949"/>
                  <a:pt x="370" y="1949"/>
                </a:cubicBezTo>
                <a:cubicBezTo>
                  <a:pt x="377" y="1945"/>
                  <a:pt x="382" y="1937"/>
                  <a:pt x="382" y="1928"/>
                </a:cubicBezTo>
                <a:close/>
                <a:moveTo>
                  <a:pt x="360" y="1260"/>
                </a:moveTo>
                <a:cubicBezTo>
                  <a:pt x="507" y="1447"/>
                  <a:pt x="507" y="1447"/>
                  <a:pt x="507" y="1447"/>
                </a:cubicBezTo>
                <a:cubicBezTo>
                  <a:pt x="501" y="1455"/>
                  <a:pt x="497" y="1465"/>
                  <a:pt x="497" y="1475"/>
                </a:cubicBezTo>
                <a:cubicBezTo>
                  <a:pt x="497" y="1497"/>
                  <a:pt x="512" y="1515"/>
                  <a:pt x="532" y="1519"/>
                </a:cubicBezTo>
                <a:cubicBezTo>
                  <a:pt x="450" y="1872"/>
                  <a:pt x="450" y="1872"/>
                  <a:pt x="450" y="1872"/>
                </a:cubicBezTo>
                <a:cubicBezTo>
                  <a:pt x="449" y="1872"/>
                  <a:pt x="448" y="1871"/>
                  <a:pt x="447" y="1871"/>
                </a:cubicBezTo>
                <a:cubicBezTo>
                  <a:pt x="447" y="1871"/>
                  <a:pt x="446" y="1871"/>
                  <a:pt x="445" y="1872"/>
                </a:cubicBezTo>
                <a:cubicBezTo>
                  <a:pt x="351" y="1263"/>
                  <a:pt x="351" y="1263"/>
                  <a:pt x="351" y="1263"/>
                </a:cubicBezTo>
                <a:cubicBezTo>
                  <a:pt x="354" y="1263"/>
                  <a:pt x="358" y="1261"/>
                  <a:pt x="360" y="1260"/>
                </a:cubicBezTo>
                <a:close/>
                <a:moveTo>
                  <a:pt x="499" y="1136"/>
                </a:moveTo>
                <a:cubicBezTo>
                  <a:pt x="499" y="1136"/>
                  <a:pt x="499" y="1135"/>
                  <a:pt x="499" y="1135"/>
                </a:cubicBezTo>
                <a:cubicBezTo>
                  <a:pt x="499" y="1125"/>
                  <a:pt x="493" y="1116"/>
                  <a:pt x="485" y="1112"/>
                </a:cubicBezTo>
                <a:cubicBezTo>
                  <a:pt x="570" y="889"/>
                  <a:pt x="570" y="889"/>
                  <a:pt x="570" y="889"/>
                </a:cubicBezTo>
                <a:cubicBezTo>
                  <a:pt x="571" y="889"/>
                  <a:pt x="572" y="889"/>
                  <a:pt x="574" y="889"/>
                </a:cubicBezTo>
                <a:cubicBezTo>
                  <a:pt x="578" y="889"/>
                  <a:pt x="582" y="888"/>
                  <a:pt x="586" y="885"/>
                </a:cubicBezTo>
                <a:cubicBezTo>
                  <a:pt x="632" y="1015"/>
                  <a:pt x="632" y="1015"/>
                  <a:pt x="632" y="1015"/>
                </a:cubicBezTo>
                <a:cubicBezTo>
                  <a:pt x="676" y="1140"/>
                  <a:pt x="676" y="1140"/>
                  <a:pt x="676" y="1140"/>
                </a:cubicBezTo>
                <a:cubicBezTo>
                  <a:pt x="669" y="1143"/>
                  <a:pt x="664" y="1149"/>
                  <a:pt x="662" y="1157"/>
                </a:cubicBezTo>
                <a:cubicBezTo>
                  <a:pt x="575" y="1146"/>
                  <a:pt x="575" y="1146"/>
                  <a:pt x="575" y="1146"/>
                </a:cubicBezTo>
                <a:lnTo>
                  <a:pt x="499" y="1136"/>
                </a:lnTo>
                <a:close/>
                <a:moveTo>
                  <a:pt x="2354" y="254"/>
                </a:moveTo>
                <a:cubicBezTo>
                  <a:pt x="2357" y="254"/>
                  <a:pt x="2360" y="253"/>
                  <a:pt x="2363" y="252"/>
                </a:cubicBezTo>
                <a:cubicBezTo>
                  <a:pt x="2476" y="443"/>
                  <a:pt x="2476" y="443"/>
                  <a:pt x="2476" y="443"/>
                </a:cubicBezTo>
                <a:cubicBezTo>
                  <a:pt x="2464" y="445"/>
                  <a:pt x="2456" y="455"/>
                  <a:pt x="2456" y="467"/>
                </a:cubicBezTo>
                <a:cubicBezTo>
                  <a:pt x="2456" y="470"/>
                  <a:pt x="2456" y="472"/>
                  <a:pt x="2457" y="474"/>
                </a:cubicBezTo>
                <a:cubicBezTo>
                  <a:pt x="2290" y="499"/>
                  <a:pt x="2290" y="499"/>
                  <a:pt x="2290" y="499"/>
                </a:cubicBezTo>
                <a:cubicBezTo>
                  <a:pt x="2288" y="492"/>
                  <a:pt x="2283" y="485"/>
                  <a:pt x="2276" y="482"/>
                </a:cubicBezTo>
                <a:cubicBezTo>
                  <a:pt x="2352" y="254"/>
                  <a:pt x="2352" y="254"/>
                  <a:pt x="2352" y="254"/>
                </a:cubicBezTo>
                <a:cubicBezTo>
                  <a:pt x="2353" y="254"/>
                  <a:pt x="2353" y="254"/>
                  <a:pt x="2354" y="254"/>
                </a:cubicBezTo>
                <a:close/>
                <a:moveTo>
                  <a:pt x="2279" y="920"/>
                </a:moveTo>
                <a:cubicBezTo>
                  <a:pt x="2201" y="1465"/>
                  <a:pt x="2201" y="1465"/>
                  <a:pt x="2201" y="1465"/>
                </a:cubicBezTo>
                <a:cubicBezTo>
                  <a:pt x="2201" y="1465"/>
                  <a:pt x="2200" y="1465"/>
                  <a:pt x="2199" y="1465"/>
                </a:cubicBezTo>
                <a:cubicBezTo>
                  <a:pt x="2197" y="1465"/>
                  <a:pt x="2195" y="1465"/>
                  <a:pt x="2193" y="1466"/>
                </a:cubicBezTo>
                <a:cubicBezTo>
                  <a:pt x="2112" y="1184"/>
                  <a:pt x="2112" y="1184"/>
                  <a:pt x="2112" y="1184"/>
                </a:cubicBezTo>
                <a:cubicBezTo>
                  <a:pt x="2122" y="1181"/>
                  <a:pt x="2129" y="1172"/>
                  <a:pt x="2129" y="1161"/>
                </a:cubicBezTo>
                <a:cubicBezTo>
                  <a:pt x="2129" y="1151"/>
                  <a:pt x="2122" y="1142"/>
                  <a:pt x="2114" y="1139"/>
                </a:cubicBezTo>
                <a:cubicBezTo>
                  <a:pt x="2134" y="1079"/>
                  <a:pt x="2134" y="1079"/>
                  <a:pt x="2134" y="1079"/>
                </a:cubicBezTo>
                <a:cubicBezTo>
                  <a:pt x="2136" y="1079"/>
                  <a:pt x="2137" y="1079"/>
                  <a:pt x="2139" y="1079"/>
                </a:cubicBezTo>
                <a:cubicBezTo>
                  <a:pt x="2152" y="1079"/>
                  <a:pt x="2163" y="1068"/>
                  <a:pt x="2163" y="1055"/>
                </a:cubicBezTo>
                <a:cubicBezTo>
                  <a:pt x="2163" y="1050"/>
                  <a:pt x="2162" y="1045"/>
                  <a:pt x="2159" y="1041"/>
                </a:cubicBezTo>
                <a:cubicBezTo>
                  <a:pt x="2269" y="916"/>
                  <a:pt x="2269" y="916"/>
                  <a:pt x="2269" y="916"/>
                </a:cubicBezTo>
                <a:cubicBezTo>
                  <a:pt x="2272" y="918"/>
                  <a:pt x="2275" y="920"/>
                  <a:pt x="2279" y="920"/>
                </a:cubicBezTo>
                <a:close/>
                <a:moveTo>
                  <a:pt x="1974" y="2277"/>
                </a:moveTo>
                <a:cubicBezTo>
                  <a:pt x="1600" y="2501"/>
                  <a:pt x="1600" y="2501"/>
                  <a:pt x="1600" y="2501"/>
                </a:cubicBezTo>
                <a:cubicBezTo>
                  <a:pt x="1595" y="2497"/>
                  <a:pt x="1589" y="2495"/>
                  <a:pt x="1583" y="2495"/>
                </a:cubicBezTo>
                <a:cubicBezTo>
                  <a:pt x="1582" y="2495"/>
                  <a:pt x="1581" y="2495"/>
                  <a:pt x="1580" y="2495"/>
                </a:cubicBezTo>
                <a:cubicBezTo>
                  <a:pt x="1783" y="1933"/>
                  <a:pt x="1783" y="1933"/>
                  <a:pt x="1783" y="1933"/>
                </a:cubicBezTo>
                <a:cubicBezTo>
                  <a:pt x="1976" y="2269"/>
                  <a:pt x="1976" y="2269"/>
                  <a:pt x="1976" y="2269"/>
                </a:cubicBezTo>
                <a:lnTo>
                  <a:pt x="1974" y="2277"/>
                </a:lnTo>
                <a:close/>
                <a:moveTo>
                  <a:pt x="1443" y="2193"/>
                </a:moveTo>
                <a:cubicBezTo>
                  <a:pt x="1436" y="2193"/>
                  <a:pt x="1429" y="2196"/>
                  <a:pt x="1425" y="2201"/>
                </a:cubicBezTo>
                <a:cubicBezTo>
                  <a:pt x="1195" y="2050"/>
                  <a:pt x="1195" y="2050"/>
                  <a:pt x="1195" y="2050"/>
                </a:cubicBezTo>
                <a:cubicBezTo>
                  <a:pt x="1198" y="2045"/>
                  <a:pt x="1199" y="2038"/>
                  <a:pt x="1199" y="2032"/>
                </a:cubicBezTo>
                <a:cubicBezTo>
                  <a:pt x="1199" y="2028"/>
                  <a:pt x="1199" y="2024"/>
                  <a:pt x="1198" y="2020"/>
                </a:cubicBezTo>
                <a:cubicBezTo>
                  <a:pt x="1812" y="1885"/>
                  <a:pt x="1812" y="1885"/>
                  <a:pt x="1812" y="1885"/>
                </a:cubicBezTo>
                <a:cubicBezTo>
                  <a:pt x="1814" y="1887"/>
                  <a:pt x="1816" y="1889"/>
                  <a:pt x="1818" y="1891"/>
                </a:cubicBezTo>
                <a:cubicBezTo>
                  <a:pt x="1462" y="2203"/>
                  <a:pt x="1462" y="2203"/>
                  <a:pt x="1462" y="2203"/>
                </a:cubicBezTo>
                <a:cubicBezTo>
                  <a:pt x="1458" y="2197"/>
                  <a:pt x="1451" y="2193"/>
                  <a:pt x="1443" y="2193"/>
                </a:cubicBezTo>
                <a:close/>
                <a:moveTo>
                  <a:pt x="447" y="1921"/>
                </a:moveTo>
                <a:cubicBezTo>
                  <a:pt x="461" y="1921"/>
                  <a:pt x="472" y="1910"/>
                  <a:pt x="472" y="1896"/>
                </a:cubicBezTo>
                <a:cubicBezTo>
                  <a:pt x="472" y="1885"/>
                  <a:pt x="464" y="1875"/>
                  <a:pt x="454" y="1872"/>
                </a:cubicBezTo>
                <a:cubicBezTo>
                  <a:pt x="536" y="1520"/>
                  <a:pt x="536" y="1520"/>
                  <a:pt x="536" y="1520"/>
                </a:cubicBezTo>
                <a:cubicBezTo>
                  <a:pt x="538" y="1520"/>
                  <a:pt x="539" y="1520"/>
                  <a:pt x="541" y="1520"/>
                </a:cubicBezTo>
                <a:cubicBezTo>
                  <a:pt x="550" y="1520"/>
                  <a:pt x="558" y="1518"/>
                  <a:pt x="564" y="1513"/>
                </a:cubicBezTo>
                <a:cubicBezTo>
                  <a:pt x="821" y="1774"/>
                  <a:pt x="821" y="1774"/>
                  <a:pt x="821" y="1774"/>
                </a:cubicBezTo>
                <a:cubicBezTo>
                  <a:pt x="817" y="1778"/>
                  <a:pt x="814" y="1784"/>
                  <a:pt x="814" y="1790"/>
                </a:cubicBezTo>
                <a:cubicBezTo>
                  <a:pt x="814" y="1794"/>
                  <a:pt x="815" y="1797"/>
                  <a:pt x="817" y="1800"/>
                </a:cubicBezTo>
                <a:cubicBezTo>
                  <a:pt x="437" y="2017"/>
                  <a:pt x="437" y="2017"/>
                  <a:pt x="437" y="2017"/>
                </a:cubicBezTo>
                <a:cubicBezTo>
                  <a:pt x="434" y="2011"/>
                  <a:pt x="429" y="2006"/>
                  <a:pt x="423" y="2004"/>
                </a:cubicBezTo>
                <a:cubicBezTo>
                  <a:pt x="443" y="1920"/>
                  <a:pt x="443" y="1920"/>
                  <a:pt x="443" y="1920"/>
                </a:cubicBezTo>
                <a:cubicBezTo>
                  <a:pt x="444" y="1920"/>
                  <a:pt x="446" y="1921"/>
                  <a:pt x="447" y="1921"/>
                </a:cubicBezTo>
                <a:close/>
                <a:moveTo>
                  <a:pt x="1301" y="302"/>
                </a:moveTo>
                <a:cubicBezTo>
                  <a:pt x="1306" y="302"/>
                  <a:pt x="1311" y="300"/>
                  <a:pt x="1315" y="297"/>
                </a:cubicBezTo>
                <a:cubicBezTo>
                  <a:pt x="1515" y="541"/>
                  <a:pt x="1515" y="541"/>
                  <a:pt x="1515" y="541"/>
                </a:cubicBezTo>
                <a:cubicBezTo>
                  <a:pt x="1513" y="543"/>
                  <a:pt x="1511" y="545"/>
                  <a:pt x="1510" y="548"/>
                </a:cubicBezTo>
                <a:cubicBezTo>
                  <a:pt x="1167" y="405"/>
                  <a:pt x="1167" y="405"/>
                  <a:pt x="1167" y="405"/>
                </a:cubicBezTo>
                <a:cubicBezTo>
                  <a:pt x="1167" y="402"/>
                  <a:pt x="1168" y="400"/>
                  <a:pt x="1168" y="397"/>
                </a:cubicBezTo>
                <a:cubicBezTo>
                  <a:pt x="1168" y="392"/>
                  <a:pt x="1166" y="387"/>
                  <a:pt x="1164" y="384"/>
                </a:cubicBezTo>
                <a:cubicBezTo>
                  <a:pt x="1283" y="293"/>
                  <a:pt x="1283" y="293"/>
                  <a:pt x="1283" y="293"/>
                </a:cubicBezTo>
                <a:cubicBezTo>
                  <a:pt x="1287" y="298"/>
                  <a:pt x="1294" y="302"/>
                  <a:pt x="1301" y="302"/>
                </a:cubicBezTo>
                <a:close/>
                <a:moveTo>
                  <a:pt x="2008" y="385"/>
                </a:moveTo>
                <a:cubicBezTo>
                  <a:pt x="1976" y="497"/>
                  <a:pt x="1976" y="497"/>
                  <a:pt x="1976" y="497"/>
                </a:cubicBezTo>
                <a:cubicBezTo>
                  <a:pt x="1975" y="497"/>
                  <a:pt x="1974" y="497"/>
                  <a:pt x="1972" y="497"/>
                </a:cubicBezTo>
                <a:cubicBezTo>
                  <a:pt x="1959" y="497"/>
                  <a:pt x="1948" y="508"/>
                  <a:pt x="1948" y="521"/>
                </a:cubicBezTo>
                <a:cubicBezTo>
                  <a:pt x="1948" y="532"/>
                  <a:pt x="1954" y="540"/>
                  <a:pt x="1963" y="544"/>
                </a:cubicBezTo>
                <a:cubicBezTo>
                  <a:pt x="1912" y="726"/>
                  <a:pt x="1912" y="726"/>
                  <a:pt x="1912" y="726"/>
                </a:cubicBezTo>
                <a:cubicBezTo>
                  <a:pt x="1911" y="726"/>
                  <a:pt x="1909" y="726"/>
                  <a:pt x="1907" y="726"/>
                </a:cubicBezTo>
                <a:cubicBezTo>
                  <a:pt x="1898" y="726"/>
                  <a:pt x="1891" y="731"/>
                  <a:pt x="1886" y="738"/>
                </a:cubicBezTo>
                <a:cubicBezTo>
                  <a:pt x="1554" y="570"/>
                  <a:pt x="1554" y="570"/>
                  <a:pt x="1554" y="570"/>
                </a:cubicBezTo>
                <a:cubicBezTo>
                  <a:pt x="1555" y="567"/>
                  <a:pt x="1556" y="563"/>
                  <a:pt x="1556" y="559"/>
                </a:cubicBezTo>
                <a:cubicBezTo>
                  <a:pt x="1556" y="556"/>
                  <a:pt x="1556" y="554"/>
                  <a:pt x="1555" y="551"/>
                </a:cubicBezTo>
                <a:cubicBezTo>
                  <a:pt x="1984" y="362"/>
                  <a:pt x="1984" y="362"/>
                  <a:pt x="1984" y="362"/>
                </a:cubicBezTo>
                <a:cubicBezTo>
                  <a:pt x="1989" y="372"/>
                  <a:pt x="1997" y="380"/>
                  <a:pt x="2008" y="385"/>
                </a:cubicBezTo>
                <a:close/>
                <a:moveTo>
                  <a:pt x="2193" y="856"/>
                </a:moveTo>
                <a:cubicBezTo>
                  <a:pt x="1976" y="1001"/>
                  <a:pt x="1976" y="1001"/>
                  <a:pt x="1976" y="1001"/>
                </a:cubicBezTo>
                <a:cubicBezTo>
                  <a:pt x="1972" y="994"/>
                  <a:pt x="1964" y="990"/>
                  <a:pt x="1956" y="990"/>
                </a:cubicBezTo>
                <a:cubicBezTo>
                  <a:pt x="1949" y="990"/>
                  <a:pt x="1943" y="992"/>
                  <a:pt x="1938" y="997"/>
                </a:cubicBezTo>
                <a:cubicBezTo>
                  <a:pt x="1855" y="915"/>
                  <a:pt x="1855" y="915"/>
                  <a:pt x="1855" y="915"/>
                </a:cubicBezTo>
                <a:cubicBezTo>
                  <a:pt x="1858" y="911"/>
                  <a:pt x="1861" y="905"/>
                  <a:pt x="1861" y="899"/>
                </a:cubicBezTo>
                <a:cubicBezTo>
                  <a:pt x="1861" y="898"/>
                  <a:pt x="1860" y="898"/>
                  <a:pt x="1860" y="897"/>
                </a:cubicBezTo>
                <a:cubicBezTo>
                  <a:pt x="2190" y="849"/>
                  <a:pt x="2190" y="849"/>
                  <a:pt x="2190" y="849"/>
                </a:cubicBezTo>
                <a:cubicBezTo>
                  <a:pt x="2191" y="851"/>
                  <a:pt x="2191" y="853"/>
                  <a:pt x="2193" y="856"/>
                </a:cubicBezTo>
                <a:close/>
                <a:moveTo>
                  <a:pt x="1741" y="1147"/>
                </a:moveTo>
                <a:cubicBezTo>
                  <a:pt x="1741" y="1138"/>
                  <a:pt x="1736" y="1131"/>
                  <a:pt x="1729" y="1126"/>
                </a:cubicBezTo>
                <a:cubicBezTo>
                  <a:pt x="1820" y="935"/>
                  <a:pt x="1820" y="935"/>
                  <a:pt x="1820" y="935"/>
                </a:cubicBezTo>
                <a:cubicBezTo>
                  <a:pt x="1827" y="922"/>
                  <a:pt x="1827" y="922"/>
                  <a:pt x="1827" y="922"/>
                </a:cubicBezTo>
                <a:cubicBezTo>
                  <a:pt x="1830" y="923"/>
                  <a:pt x="1833" y="924"/>
                  <a:pt x="1836" y="924"/>
                </a:cubicBezTo>
                <a:cubicBezTo>
                  <a:pt x="1842" y="924"/>
                  <a:pt x="1848" y="921"/>
                  <a:pt x="1852" y="917"/>
                </a:cubicBezTo>
                <a:cubicBezTo>
                  <a:pt x="1936" y="999"/>
                  <a:pt x="1936" y="999"/>
                  <a:pt x="1936" y="999"/>
                </a:cubicBezTo>
                <a:cubicBezTo>
                  <a:pt x="1933" y="1004"/>
                  <a:pt x="1931" y="1009"/>
                  <a:pt x="1931" y="1014"/>
                </a:cubicBezTo>
                <a:cubicBezTo>
                  <a:pt x="1931" y="1028"/>
                  <a:pt x="1942" y="1039"/>
                  <a:pt x="1956" y="1039"/>
                </a:cubicBezTo>
                <a:cubicBezTo>
                  <a:pt x="1962" y="1039"/>
                  <a:pt x="1967" y="1037"/>
                  <a:pt x="1971" y="1033"/>
                </a:cubicBezTo>
                <a:cubicBezTo>
                  <a:pt x="2021" y="1083"/>
                  <a:pt x="2021" y="1083"/>
                  <a:pt x="2021" y="1083"/>
                </a:cubicBezTo>
                <a:cubicBezTo>
                  <a:pt x="2085" y="1145"/>
                  <a:pt x="2085" y="1145"/>
                  <a:pt x="2085" y="1145"/>
                </a:cubicBezTo>
                <a:cubicBezTo>
                  <a:pt x="2082" y="1149"/>
                  <a:pt x="2080" y="1154"/>
                  <a:pt x="2080" y="1159"/>
                </a:cubicBezTo>
                <a:lnTo>
                  <a:pt x="1741" y="1147"/>
                </a:lnTo>
                <a:close/>
                <a:moveTo>
                  <a:pt x="860" y="1803"/>
                </a:moveTo>
                <a:cubicBezTo>
                  <a:pt x="862" y="1799"/>
                  <a:pt x="864" y="1795"/>
                  <a:pt x="864" y="1790"/>
                </a:cubicBezTo>
                <a:cubicBezTo>
                  <a:pt x="864" y="1787"/>
                  <a:pt x="863" y="1784"/>
                  <a:pt x="862" y="1782"/>
                </a:cubicBezTo>
                <a:cubicBezTo>
                  <a:pt x="977" y="1734"/>
                  <a:pt x="977" y="1734"/>
                  <a:pt x="977" y="1734"/>
                </a:cubicBezTo>
                <a:cubicBezTo>
                  <a:pt x="1408" y="1554"/>
                  <a:pt x="1408" y="1554"/>
                  <a:pt x="1408" y="1554"/>
                </a:cubicBezTo>
                <a:cubicBezTo>
                  <a:pt x="1410" y="1558"/>
                  <a:pt x="1413" y="1561"/>
                  <a:pt x="1416" y="1564"/>
                </a:cubicBezTo>
                <a:cubicBezTo>
                  <a:pt x="1175" y="1993"/>
                  <a:pt x="1175" y="1993"/>
                  <a:pt x="1175" y="1993"/>
                </a:cubicBezTo>
                <a:cubicBezTo>
                  <a:pt x="1169" y="1989"/>
                  <a:pt x="1162" y="1987"/>
                  <a:pt x="1155" y="1987"/>
                </a:cubicBezTo>
                <a:cubicBezTo>
                  <a:pt x="1143" y="1987"/>
                  <a:pt x="1132" y="1992"/>
                  <a:pt x="1124" y="2000"/>
                </a:cubicBezTo>
                <a:lnTo>
                  <a:pt x="860" y="1803"/>
                </a:lnTo>
                <a:close/>
                <a:moveTo>
                  <a:pt x="1143" y="422"/>
                </a:moveTo>
                <a:cubicBezTo>
                  <a:pt x="1153" y="422"/>
                  <a:pt x="1161" y="416"/>
                  <a:pt x="1165" y="408"/>
                </a:cubicBezTo>
                <a:cubicBezTo>
                  <a:pt x="1509" y="551"/>
                  <a:pt x="1509" y="551"/>
                  <a:pt x="1509" y="551"/>
                </a:cubicBezTo>
                <a:cubicBezTo>
                  <a:pt x="1508" y="554"/>
                  <a:pt x="1507" y="556"/>
                  <a:pt x="1507" y="559"/>
                </a:cubicBezTo>
                <a:cubicBezTo>
                  <a:pt x="1507" y="560"/>
                  <a:pt x="1507" y="560"/>
                  <a:pt x="1507" y="561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0" y="592"/>
                  <a:pt x="1017" y="586"/>
                  <a:pt x="1012" y="582"/>
                </a:cubicBezTo>
                <a:cubicBezTo>
                  <a:pt x="1130" y="418"/>
                  <a:pt x="1130" y="418"/>
                  <a:pt x="1130" y="418"/>
                </a:cubicBezTo>
                <a:cubicBezTo>
                  <a:pt x="1134" y="420"/>
                  <a:pt x="1139" y="422"/>
                  <a:pt x="1143" y="422"/>
                </a:cubicBezTo>
                <a:close/>
                <a:moveTo>
                  <a:pt x="1450" y="1192"/>
                </a:moveTo>
                <a:cubicBezTo>
                  <a:pt x="1449" y="1172"/>
                  <a:pt x="1435" y="1156"/>
                  <a:pt x="1417" y="1151"/>
                </a:cubicBezTo>
                <a:cubicBezTo>
                  <a:pt x="1448" y="994"/>
                  <a:pt x="1448" y="994"/>
                  <a:pt x="1448" y="994"/>
                </a:cubicBezTo>
                <a:cubicBezTo>
                  <a:pt x="1473" y="868"/>
                  <a:pt x="1473" y="868"/>
                  <a:pt x="1473" y="868"/>
                </a:cubicBezTo>
                <a:cubicBezTo>
                  <a:pt x="1473" y="868"/>
                  <a:pt x="1474" y="868"/>
                  <a:pt x="1474" y="868"/>
                </a:cubicBezTo>
                <a:cubicBezTo>
                  <a:pt x="1480" y="868"/>
                  <a:pt x="1485" y="866"/>
                  <a:pt x="1489" y="863"/>
                </a:cubicBezTo>
                <a:cubicBezTo>
                  <a:pt x="1700" y="1130"/>
                  <a:pt x="1700" y="1130"/>
                  <a:pt x="1700" y="1130"/>
                </a:cubicBezTo>
                <a:cubicBezTo>
                  <a:pt x="1695" y="1134"/>
                  <a:pt x="1692" y="1141"/>
                  <a:pt x="1692" y="1148"/>
                </a:cubicBezTo>
                <a:cubicBezTo>
                  <a:pt x="1692" y="1149"/>
                  <a:pt x="1692" y="1150"/>
                  <a:pt x="1692" y="1150"/>
                </a:cubicBezTo>
                <a:cubicBezTo>
                  <a:pt x="1615" y="1164"/>
                  <a:pt x="1615" y="1164"/>
                  <a:pt x="1615" y="1164"/>
                </a:cubicBezTo>
                <a:lnTo>
                  <a:pt x="1450" y="1192"/>
                </a:lnTo>
                <a:close/>
                <a:moveTo>
                  <a:pt x="1703" y="1128"/>
                </a:moveTo>
                <a:cubicBezTo>
                  <a:pt x="1492" y="861"/>
                  <a:pt x="1492" y="861"/>
                  <a:pt x="1492" y="861"/>
                </a:cubicBezTo>
                <a:cubicBezTo>
                  <a:pt x="1496" y="856"/>
                  <a:pt x="1499" y="850"/>
                  <a:pt x="1499" y="843"/>
                </a:cubicBezTo>
                <a:cubicBezTo>
                  <a:pt x="1499" y="833"/>
                  <a:pt x="1492" y="823"/>
                  <a:pt x="1482" y="820"/>
                </a:cubicBezTo>
                <a:cubicBezTo>
                  <a:pt x="1529" y="584"/>
                  <a:pt x="1529" y="584"/>
                  <a:pt x="1529" y="584"/>
                </a:cubicBezTo>
                <a:cubicBezTo>
                  <a:pt x="1530" y="584"/>
                  <a:pt x="1531" y="584"/>
                  <a:pt x="1532" y="584"/>
                </a:cubicBezTo>
                <a:cubicBezTo>
                  <a:pt x="1534" y="584"/>
                  <a:pt x="1536" y="583"/>
                  <a:pt x="1538" y="583"/>
                </a:cubicBezTo>
                <a:cubicBezTo>
                  <a:pt x="1708" y="1125"/>
                  <a:pt x="1708" y="1125"/>
                  <a:pt x="1708" y="1125"/>
                </a:cubicBezTo>
                <a:cubicBezTo>
                  <a:pt x="1706" y="1126"/>
                  <a:pt x="1704" y="1127"/>
                  <a:pt x="1703" y="1128"/>
                </a:cubicBezTo>
                <a:close/>
                <a:moveTo>
                  <a:pt x="1511" y="573"/>
                </a:moveTo>
                <a:cubicBezTo>
                  <a:pt x="1199" y="811"/>
                  <a:pt x="1199" y="811"/>
                  <a:pt x="1199" y="811"/>
                </a:cubicBezTo>
                <a:cubicBezTo>
                  <a:pt x="1195" y="804"/>
                  <a:pt x="1187" y="800"/>
                  <a:pt x="1179" y="800"/>
                </a:cubicBezTo>
                <a:cubicBezTo>
                  <a:pt x="1173" y="800"/>
                  <a:pt x="1167" y="802"/>
                  <a:pt x="1163" y="806"/>
                </a:cubicBezTo>
                <a:cubicBezTo>
                  <a:pt x="1013" y="619"/>
                  <a:pt x="1013" y="619"/>
                  <a:pt x="1013" y="619"/>
                </a:cubicBezTo>
                <a:cubicBezTo>
                  <a:pt x="1018" y="615"/>
                  <a:pt x="1021" y="609"/>
                  <a:pt x="1021" y="601"/>
                </a:cubicBezTo>
                <a:cubicBezTo>
                  <a:pt x="1021" y="601"/>
                  <a:pt x="1021" y="601"/>
                  <a:pt x="1021" y="601"/>
                </a:cubicBezTo>
                <a:cubicBezTo>
                  <a:pt x="1508" y="564"/>
                  <a:pt x="1508" y="564"/>
                  <a:pt x="1508" y="564"/>
                </a:cubicBezTo>
                <a:cubicBezTo>
                  <a:pt x="1508" y="567"/>
                  <a:pt x="1510" y="570"/>
                  <a:pt x="1511" y="573"/>
                </a:cubicBezTo>
                <a:close/>
                <a:moveTo>
                  <a:pt x="1203" y="825"/>
                </a:moveTo>
                <a:cubicBezTo>
                  <a:pt x="1203" y="821"/>
                  <a:pt x="1202" y="817"/>
                  <a:pt x="1201" y="813"/>
                </a:cubicBezTo>
                <a:cubicBezTo>
                  <a:pt x="1514" y="576"/>
                  <a:pt x="1514" y="576"/>
                  <a:pt x="1514" y="576"/>
                </a:cubicBezTo>
                <a:cubicBezTo>
                  <a:pt x="1517" y="579"/>
                  <a:pt x="1521" y="582"/>
                  <a:pt x="1526" y="583"/>
                </a:cubicBezTo>
                <a:cubicBezTo>
                  <a:pt x="1479" y="819"/>
                  <a:pt x="1479" y="819"/>
                  <a:pt x="1479" y="819"/>
                </a:cubicBezTo>
                <a:cubicBezTo>
                  <a:pt x="1478" y="819"/>
                  <a:pt x="1476" y="819"/>
                  <a:pt x="1474" y="819"/>
                </a:cubicBezTo>
                <a:cubicBezTo>
                  <a:pt x="1461" y="819"/>
                  <a:pt x="1450" y="830"/>
                  <a:pt x="1450" y="843"/>
                </a:cubicBezTo>
                <a:cubicBezTo>
                  <a:pt x="1450" y="855"/>
                  <a:pt x="1458" y="865"/>
                  <a:pt x="1470" y="867"/>
                </a:cubicBezTo>
                <a:cubicBezTo>
                  <a:pt x="1414" y="1150"/>
                  <a:pt x="1414" y="1150"/>
                  <a:pt x="1414" y="1150"/>
                </a:cubicBezTo>
                <a:cubicBezTo>
                  <a:pt x="1411" y="1150"/>
                  <a:pt x="1408" y="1150"/>
                  <a:pt x="1405" y="1150"/>
                </a:cubicBezTo>
                <a:cubicBezTo>
                  <a:pt x="1396" y="1150"/>
                  <a:pt x="1388" y="1152"/>
                  <a:pt x="1381" y="1157"/>
                </a:cubicBezTo>
                <a:cubicBezTo>
                  <a:pt x="1192" y="846"/>
                  <a:pt x="1192" y="846"/>
                  <a:pt x="1192" y="846"/>
                </a:cubicBezTo>
                <a:cubicBezTo>
                  <a:pt x="1199" y="841"/>
                  <a:pt x="1203" y="834"/>
                  <a:pt x="1203" y="825"/>
                </a:cubicBezTo>
                <a:close/>
                <a:moveTo>
                  <a:pt x="919" y="1386"/>
                </a:moveTo>
                <a:cubicBezTo>
                  <a:pt x="929" y="1386"/>
                  <a:pt x="938" y="1380"/>
                  <a:pt x="942" y="1372"/>
                </a:cubicBezTo>
                <a:cubicBezTo>
                  <a:pt x="1406" y="1537"/>
                  <a:pt x="1406" y="1537"/>
                  <a:pt x="1406" y="1537"/>
                </a:cubicBezTo>
                <a:cubicBezTo>
                  <a:pt x="1406" y="1538"/>
                  <a:pt x="1406" y="1539"/>
                  <a:pt x="1406" y="1540"/>
                </a:cubicBezTo>
                <a:cubicBezTo>
                  <a:pt x="584" y="1489"/>
                  <a:pt x="584" y="1489"/>
                  <a:pt x="584" y="1489"/>
                </a:cubicBezTo>
                <a:cubicBezTo>
                  <a:pt x="585" y="1485"/>
                  <a:pt x="586" y="1480"/>
                  <a:pt x="586" y="1475"/>
                </a:cubicBezTo>
                <a:cubicBezTo>
                  <a:pt x="586" y="1475"/>
                  <a:pt x="586" y="1475"/>
                  <a:pt x="586" y="1475"/>
                </a:cubicBezTo>
                <a:cubicBezTo>
                  <a:pt x="897" y="1372"/>
                  <a:pt x="897" y="1372"/>
                  <a:pt x="897" y="1372"/>
                </a:cubicBezTo>
                <a:cubicBezTo>
                  <a:pt x="901" y="1380"/>
                  <a:pt x="909" y="1386"/>
                  <a:pt x="919" y="1386"/>
                </a:cubicBezTo>
                <a:close/>
                <a:moveTo>
                  <a:pt x="1405" y="1543"/>
                </a:moveTo>
                <a:cubicBezTo>
                  <a:pt x="1405" y="1546"/>
                  <a:pt x="1406" y="1549"/>
                  <a:pt x="1407" y="1551"/>
                </a:cubicBezTo>
                <a:cubicBezTo>
                  <a:pt x="861" y="1779"/>
                  <a:pt x="861" y="1779"/>
                  <a:pt x="861" y="1779"/>
                </a:cubicBezTo>
                <a:cubicBezTo>
                  <a:pt x="857" y="1771"/>
                  <a:pt x="849" y="1765"/>
                  <a:pt x="839" y="1765"/>
                </a:cubicBezTo>
                <a:cubicBezTo>
                  <a:pt x="833" y="1765"/>
                  <a:pt x="827" y="1767"/>
                  <a:pt x="823" y="1771"/>
                </a:cubicBezTo>
                <a:cubicBezTo>
                  <a:pt x="567" y="1512"/>
                  <a:pt x="567" y="1512"/>
                  <a:pt x="567" y="1512"/>
                </a:cubicBezTo>
                <a:cubicBezTo>
                  <a:pt x="574" y="1507"/>
                  <a:pt x="579" y="1500"/>
                  <a:pt x="583" y="1492"/>
                </a:cubicBezTo>
                <a:lnTo>
                  <a:pt x="1405" y="1543"/>
                </a:lnTo>
                <a:close/>
                <a:moveTo>
                  <a:pt x="1407" y="1533"/>
                </a:moveTo>
                <a:cubicBezTo>
                  <a:pt x="943" y="1369"/>
                  <a:pt x="943" y="1369"/>
                  <a:pt x="943" y="1369"/>
                </a:cubicBezTo>
                <a:cubicBezTo>
                  <a:pt x="944" y="1367"/>
                  <a:pt x="944" y="1364"/>
                  <a:pt x="944" y="1362"/>
                </a:cubicBezTo>
                <a:cubicBezTo>
                  <a:pt x="944" y="1360"/>
                  <a:pt x="944" y="1358"/>
                  <a:pt x="943" y="1356"/>
                </a:cubicBezTo>
                <a:cubicBezTo>
                  <a:pt x="1367" y="1216"/>
                  <a:pt x="1367" y="1216"/>
                  <a:pt x="1367" y="1216"/>
                </a:cubicBezTo>
                <a:cubicBezTo>
                  <a:pt x="1374" y="1229"/>
                  <a:pt x="1389" y="1239"/>
                  <a:pt x="1405" y="1239"/>
                </a:cubicBezTo>
                <a:cubicBezTo>
                  <a:pt x="1406" y="1239"/>
                  <a:pt x="1406" y="1239"/>
                  <a:pt x="1406" y="1239"/>
                </a:cubicBezTo>
                <a:cubicBezTo>
                  <a:pt x="1426" y="1519"/>
                  <a:pt x="1426" y="1519"/>
                  <a:pt x="1426" y="1519"/>
                </a:cubicBezTo>
                <a:cubicBezTo>
                  <a:pt x="1418" y="1520"/>
                  <a:pt x="1411" y="1526"/>
                  <a:pt x="1407" y="1533"/>
                </a:cubicBezTo>
                <a:close/>
                <a:moveTo>
                  <a:pt x="1726" y="1125"/>
                </a:moveTo>
                <a:cubicBezTo>
                  <a:pt x="1723" y="1124"/>
                  <a:pt x="1720" y="1123"/>
                  <a:pt x="1716" y="1123"/>
                </a:cubicBezTo>
                <a:cubicBezTo>
                  <a:pt x="1714" y="1123"/>
                  <a:pt x="1713" y="1124"/>
                  <a:pt x="1711" y="1124"/>
                </a:cubicBezTo>
                <a:cubicBezTo>
                  <a:pt x="1541" y="582"/>
                  <a:pt x="1541" y="582"/>
                  <a:pt x="1541" y="582"/>
                </a:cubicBezTo>
                <a:cubicBezTo>
                  <a:pt x="1545" y="580"/>
                  <a:pt x="1549" y="577"/>
                  <a:pt x="1551" y="574"/>
                </a:cubicBezTo>
                <a:cubicBezTo>
                  <a:pt x="1885" y="741"/>
                  <a:pt x="1885" y="741"/>
                  <a:pt x="1885" y="741"/>
                </a:cubicBezTo>
                <a:cubicBezTo>
                  <a:pt x="1884" y="744"/>
                  <a:pt x="1883" y="747"/>
                  <a:pt x="1883" y="750"/>
                </a:cubicBezTo>
                <a:cubicBezTo>
                  <a:pt x="1883" y="759"/>
                  <a:pt x="1888" y="767"/>
                  <a:pt x="1895" y="772"/>
                </a:cubicBezTo>
                <a:cubicBezTo>
                  <a:pt x="1845" y="876"/>
                  <a:pt x="1845" y="876"/>
                  <a:pt x="1845" y="876"/>
                </a:cubicBezTo>
                <a:cubicBezTo>
                  <a:pt x="1842" y="875"/>
                  <a:pt x="1839" y="874"/>
                  <a:pt x="1836" y="874"/>
                </a:cubicBezTo>
                <a:cubicBezTo>
                  <a:pt x="1822" y="874"/>
                  <a:pt x="1811" y="885"/>
                  <a:pt x="1811" y="899"/>
                </a:cubicBezTo>
                <a:cubicBezTo>
                  <a:pt x="1811" y="908"/>
                  <a:pt x="1816" y="916"/>
                  <a:pt x="1824" y="920"/>
                </a:cubicBezTo>
                <a:cubicBezTo>
                  <a:pt x="1770" y="1033"/>
                  <a:pt x="1770" y="1033"/>
                  <a:pt x="1770" y="1033"/>
                </a:cubicBezTo>
                <a:lnTo>
                  <a:pt x="1726" y="1125"/>
                </a:lnTo>
                <a:close/>
                <a:moveTo>
                  <a:pt x="997" y="626"/>
                </a:moveTo>
                <a:cubicBezTo>
                  <a:pt x="1002" y="626"/>
                  <a:pt x="1007" y="624"/>
                  <a:pt x="1011" y="622"/>
                </a:cubicBezTo>
                <a:cubicBezTo>
                  <a:pt x="1161" y="808"/>
                  <a:pt x="1161" y="808"/>
                  <a:pt x="1161" y="808"/>
                </a:cubicBezTo>
                <a:cubicBezTo>
                  <a:pt x="1158" y="811"/>
                  <a:pt x="1156" y="815"/>
                  <a:pt x="1155" y="819"/>
                </a:cubicBezTo>
                <a:cubicBezTo>
                  <a:pt x="896" y="747"/>
                  <a:pt x="896" y="747"/>
                  <a:pt x="896" y="747"/>
                </a:cubicBezTo>
                <a:cubicBezTo>
                  <a:pt x="542" y="647"/>
                  <a:pt x="542" y="647"/>
                  <a:pt x="542" y="647"/>
                </a:cubicBezTo>
                <a:cubicBezTo>
                  <a:pt x="543" y="644"/>
                  <a:pt x="544" y="641"/>
                  <a:pt x="544" y="637"/>
                </a:cubicBezTo>
                <a:cubicBezTo>
                  <a:pt x="544" y="636"/>
                  <a:pt x="544" y="636"/>
                  <a:pt x="544" y="635"/>
                </a:cubicBezTo>
                <a:cubicBezTo>
                  <a:pt x="972" y="605"/>
                  <a:pt x="972" y="605"/>
                  <a:pt x="972" y="605"/>
                </a:cubicBezTo>
                <a:cubicBezTo>
                  <a:pt x="974" y="617"/>
                  <a:pt x="984" y="626"/>
                  <a:pt x="997" y="626"/>
                </a:cubicBezTo>
                <a:close/>
                <a:moveTo>
                  <a:pt x="1179" y="849"/>
                </a:moveTo>
                <a:cubicBezTo>
                  <a:pt x="1182" y="849"/>
                  <a:pt x="1186" y="848"/>
                  <a:pt x="1189" y="847"/>
                </a:cubicBezTo>
                <a:cubicBezTo>
                  <a:pt x="1378" y="1159"/>
                  <a:pt x="1378" y="1159"/>
                  <a:pt x="1378" y="1159"/>
                </a:cubicBezTo>
                <a:cubicBezTo>
                  <a:pt x="1368" y="1167"/>
                  <a:pt x="1361" y="1180"/>
                  <a:pt x="1361" y="1194"/>
                </a:cubicBezTo>
                <a:cubicBezTo>
                  <a:pt x="1361" y="1195"/>
                  <a:pt x="1361" y="1196"/>
                  <a:pt x="1361" y="1197"/>
                </a:cubicBezTo>
                <a:cubicBezTo>
                  <a:pt x="710" y="1161"/>
                  <a:pt x="710" y="1161"/>
                  <a:pt x="710" y="1161"/>
                </a:cubicBezTo>
                <a:cubicBezTo>
                  <a:pt x="710" y="1157"/>
                  <a:pt x="709" y="1153"/>
                  <a:pt x="706" y="1149"/>
                </a:cubicBezTo>
                <a:cubicBezTo>
                  <a:pt x="1161" y="842"/>
                  <a:pt x="1161" y="842"/>
                  <a:pt x="1161" y="842"/>
                </a:cubicBezTo>
                <a:cubicBezTo>
                  <a:pt x="1166" y="846"/>
                  <a:pt x="1172" y="849"/>
                  <a:pt x="1179" y="849"/>
                </a:cubicBezTo>
                <a:close/>
                <a:moveTo>
                  <a:pt x="686" y="1187"/>
                </a:moveTo>
                <a:cubicBezTo>
                  <a:pt x="699" y="1187"/>
                  <a:pt x="709" y="1177"/>
                  <a:pt x="710" y="1164"/>
                </a:cubicBezTo>
                <a:cubicBezTo>
                  <a:pt x="1361" y="1200"/>
                  <a:pt x="1361" y="1200"/>
                  <a:pt x="1361" y="1200"/>
                </a:cubicBezTo>
                <a:cubicBezTo>
                  <a:pt x="1362" y="1205"/>
                  <a:pt x="1363" y="1209"/>
                  <a:pt x="1365" y="1213"/>
                </a:cubicBezTo>
                <a:cubicBezTo>
                  <a:pt x="942" y="1353"/>
                  <a:pt x="942" y="1353"/>
                  <a:pt x="942" y="1353"/>
                </a:cubicBezTo>
                <a:cubicBezTo>
                  <a:pt x="939" y="1344"/>
                  <a:pt x="930" y="1337"/>
                  <a:pt x="919" y="1337"/>
                </a:cubicBezTo>
                <a:cubicBezTo>
                  <a:pt x="906" y="1337"/>
                  <a:pt x="895" y="1348"/>
                  <a:pt x="895" y="1362"/>
                </a:cubicBezTo>
                <a:cubicBezTo>
                  <a:pt x="895" y="1364"/>
                  <a:pt x="895" y="1366"/>
                  <a:pt x="896" y="1368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584" y="1457"/>
                  <a:pt x="576" y="1445"/>
                  <a:pt x="565" y="1438"/>
                </a:cubicBezTo>
                <a:cubicBezTo>
                  <a:pt x="677" y="1185"/>
                  <a:pt x="677" y="1185"/>
                  <a:pt x="677" y="1185"/>
                </a:cubicBezTo>
                <a:cubicBezTo>
                  <a:pt x="680" y="1186"/>
                  <a:pt x="683" y="1187"/>
                  <a:pt x="686" y="1187"/>
                </a:cubicBezTo>
                <a:close/>
                <a:moveTo>
                  <a:pt x="1178" y="1994"/>
                </a:moveTo>
                <a:cubicBezTo>
                  <a:pt x="1419" y="1565"/>
                  <a:pt x="1419" y="1565"/>
                  <a:pt x="1419" y="1565"/>
                </a:cubicBezTo>
                <a:cubicBezTo>
                  <a:pt x="1423" y="1567"/>
                  <a:pt x="1426" y="1568"/>
                  <a:pt x="1430" y="1568"/>
                </a:cubicBezTo>
                <a:cubicBezTo>
                  <a:pt x="1437" y="1568"/>
                  <a:pt x="1443" y="1565"/>
                  <a:pt x="1448" y="1560"/>
                </a:cubicBezTo>
                <a:cubicBezTo>
                  <a:pt x="1811" y="1860"/>
                  <a:pt x="1811" y="1860"/>
                  <a:pt x="1811" y="1860"/>
                </a:cubicBezTo>
                <a:cubicBezTo>
                  <a:pt x="1809" y="1863"/>
                  <a:pt x="1808" y="1867"/>
                  <a:pt x="1808" y="1871"/>
                </a:cubicBezTo>
                <a:cubicBezTo>
                  <a:pt x="1808" y="1875"/>
                  <a:pt x="1809" y="1878"/>
                  <a:pt x="1811" y="1881"/>
                </a:cubicBezTo>
                <a:cubicBezTo>
                  <a:pt x="1197" y="2017"/>
                  <a:pt x="1197" y="2017"/>
                  <a:pt x="1197" y="2017"/>
                </a:cubicBezTo>
                <a:cubicBezTo>
                  <a:pt x="1193" y="2008"/>
                  <a:pt x="1187" y="2000"/>
                  <a:pt x="1178" y="1994"/>
                </a:cubicBezTo>
                <a:close/>
                <a:moveTo>
                  <a:pt x="1430" y="1519"/>
                </a:moveTo>
                <a:cubicBezTo>
                  <a:pt x="1430" y="1519"/>
                  <a:pt x="1430" y="1519"/>
                  <a:pt x="1430" y="1519"/>
                </a:cubicBezTo>
                <a:cubicBezTo>
                  <a:pt x="1410" y="1238"/>
                  <a:pt x="1410" y="1238"/>
                  <a:pt x="1410" y="1238"/>
                </a:cubicBezTo>
                <a:cubicBezTo>
                  <a:pt x="1421" y="1237"/>
                  <a:pt x="1431" y="1232"/>
                  <a:pt x="1438" y="1224"/>
                </a:cubicBezTo>
                <a:cubicBezTo>
                  <a:pt x="1836" y="1476"/>
                  <a:pt x="1836" y="1476"/>
                  <a:pt x="1836" y="1476"/>
                </a:cubicBezTo>
                <a:cubicBezTo>
                  <a:pt x="1834" y="1479"/>
                  <a:pt x="1833" y="1483"/>
                  <a:pt x="1833" y="1488"/>
                </a:cubicBezTo>
                <a:cubicBezTo>
                  <a:pt x="1833" y="1488"/>
                  <a:pt x="1833" y="1489"/>
                  <a:pt x="1833" y="1489"/>
                </a:cubicBezTo>
                <a:cubicBezTo>
                  <a:pt x="1454" y="1538"/>
                  <a:pt x="1454" y="1538"/>
                  <a:pt x="1454" y="1538"/>
                </a:cubicBezTo>
                <a:cubicBezTo>
                  <a:pt x="1452" y="1527"/>
                  <a:pt x="1442" y="1519"/>
                  <a:pt x="1430" y="1519"/>
                </a:cubicBezTo>
                <a:close/>
                <a:moveTo>
                  <a:pt x="1838" y="1473"/>
                </a:moveTo>
                <a:cubicBezTo>
                  <a:pt x="1440" y="1221"/>
                  <a:pt x="1440" y="1221"/>
                  <a:pt x="1440" y="1221"/>
                </a:cubicBezTo>
                <a:cubicBezTo>
                  <a:pt x="1446" y="1214"/>
                  <a:pt x="1450" y="1205"/>
                  <a:pt x="1450" y="1195"/>
                </a:cubicBezTo>
                <a:cubicBezTo>
                  <a:pt x="1693" y="1154"/>
                  <a:pt x="1693" y="1154"/>
                  <a:pt x="1693" y="1154"/>
                </a:cubicBezTo>
                <a:cubicBezTo>
                  <a:pt x="1695" y="1164"/>
                  <a:pt x="1705" y="1172"/>
                  <a:pt x="1716" y="1172"/>
                </a:cubicBezTo>
                <a:cubicBezTo>
                  <a:pt x="1719" y="1172"/>
                  <a:pt x="1722" y="1172"/>
                  <a:pt x="1724" y="1171"/>
                </a:cubicBezTo>
                <a:cubicBezTo>
                  <a:pt x="1847" y="1466"/>
                  <a:pt x="1847" y="1466"/>
                  <a:pt x="1847" y="1466"/>
                </a:cubicBezTo>
                <a:cubicBezTo>
                  <a:pt x="1843" y="1467"/>
                  <a:pt x="1840" y="1470"/>
                  <a:pt x="1838" y="1473"/>
                </a:cubicBezTo>
                <a:close/>
                <a:moveTo>
                  <a:pt x="2190" y="845"/>
                </a:moveTo>
                <a:cubicBezTo>
                  <a:pt x="1860" y="894"/>
                  <a:pt x="1860" y="894"/>
                  <a:pt x="1860" y="894"/>
                </a:cubicBezTo>
                <a:cubicBezTo>
                  <a:pt x="1858" y="887"/>
                  <a:pt x="1854" y="881"/>
                  <a:pt x="1848" y="878"/>
                </a:cubicBezTo>
                <a:cubicBezTo>
                  <a:pt x="1898" y="773"/>
                  <a:pt x="1898" y="773"/>
                  <a:pt x="1898" y="773"/>
                </a:cubicBezTo>
                <a:cubicBezTo>
                  <a:pt x="1901" y="774"/>
                  <a:pt x="1904" y="775"/>
                  <a:pt x="1907" y="775"/>
                </a:cubicBezTo>
                <a:cubicBezTo>
                  <a:pt x="1918" y="775"/>
                  <a:pt x="1927" y="768"/>
                  <a:pt x="1930" y="759"/>
                </a:cubicBezTo>
                <a:cubicBezTo>
                  <a:pt x="2190" y="838"/>
                  <a:pt x="2190" y="838"/>
                  <a:pt x="2190" y="838"/>
                </a:cubicBezTo>
                <a:cubicBezTo>
                  <a:pt x="2190" y="840"/>
                  <a:pt x="2189" y="842"/>
                  <a:pt x="2189" y="843"/>
                </a:cubicBezTo>
                <a:cubicBezTo>
                  <a:pt x="2189" y="844"/>
                  <a:pt x="2190" y="845"/>
                  <a:pt x="2190" y="845"/>
                </a:cubicBezTo>
                <a:close/>
                <a:moveTo>
                  <a:pt x="1128" y="416"/>
                </a:moveTo>
                <a:cubicBezTo>
                  <a:pt x="1010" y="581"/>
                  <a:pt x="1010" y="581"/>
                  <a:pt x="1010" y="581"/>
                </a:cubicBezTo>
                <a:cubicBezTo>
                  <a:pt x="1006" y="578"/>
                  <a:pt x="1001" y="577"/>
                  <a:pt x="997" y="577"/>
                </a:cubicBezTo>
                <a:cubicBezTo>
                  <a:pt x="990" y="577"/>
                  <a:pt x="984" y="579"/>
                  <a:pt x="980" y="583"/>
                </a:cubicBezTo>
                <a:cubicBezTo>
                  <a:pt x="762" y="376"/>
                  <a:pt x="762" y="376"/>
                  <a:pt x="762" y="376"/>
                </a:cubicBezTo>
                <a:cubicBezTo>
                  <a:pt x="767" y="373"/>
                  <a:pt x="771" y="368"/>
                  <a:pt x="772" y="361"/>
                </a:cubicBezTo>
                <a:cubicBezTo>
                  <a:pt x="1119" y="396"/>
                  <a:pt x="1119" y="396"/>
                  <a:pt x="1119" y="396"/>
                </a:cubicBezTo>
                <a:cubicBezTo>
                  <a:pt x="1119" y="397"/>
                  <a:pt x="1119" y="397"/>
                  <a:pt x="1119" y="397"/>
                </a:cubicBezTo>
                <a:cubicBezTo>
                  <a:pt x="1119" y="405"/>
                  <a:pt x="1122" y="412"/>
                  <a:pt x="1128" y="416"/>
                </a:cubicBezTo>
                <a:close/>
                <a:moveTo>
                  <a:pt x="589" y="884"/>
                </a:moveTo>
                <a:cubicBezTo>
                  <a:pt x="594" y="879"/>
                  <a:pt x="598" y="872"/>
                  <a:pt x="598" y="864"/>
                </a:cubicBezTo>
                <a:cubicBezTo>
                  <a:pt x="598" y="851"/>
                  <a:pt x="587" y="840"/>
                  <a:pt x="574" y="840"/>
                </a:cubicBezTo>
                <a:cubicBezTo>
                  <a:pt x="573" y="840"/>
                  <a:pt x="573" y="840"/>
                  <a:pt x="573" y="840"/>
                </a:cubicBezTo>
                <a:cubicBezTo>
                  <a:pt x="516" y="678"/>
                  <a:pt x="516" y="678"/>
                  <a:pt x="516" y="678"/>
                </a:cubicBezTo>
                <a:cubicBezTo>
                  <a:pt x="528" y="673"/>
                  <a:pt x="537" y="663"/>
                  <a:pt x="541" y="651"/>
                </a:cubicBezTo>
                <a:cubicBezTo>
                  <a:pt x="1154" y="823"/>
                  <a:pt x="1154" y="823"/>
                  <a:pt x="1154" y="823"/>
                </a:cubicBezTo>
                <a:cubicBezTo>
                  <a:pt x="1154" y="823"/>
                  <a:pt x="1154" y="824"/>
                  <a:pt x="1154" y="825"/>
                </a:cubicBezTo>
                <a:cubicBezTo>
                  <a:pt x="1154" y="830"/>
                  <a:pt x="1156" y="835"/>
                  <a:pt x="1159" y="839"/>
                </a:cubicBezTo>
                <a:cubicBezTo>
                  <a:pt x="704" y="1147"/>
                  <a:pt x="704" y="1147"/>
                  <a:pt x="704" y="1147"/>
                </a:cubicBezTo>
                <a:cubicBezTo>
                  <a:pt x="700" y="1141"/>
                  <a:pt x="693" y="1138"/>
                  <a:pt x="686" y="1138"/>
                </a:cubicBezTo>
                <a:cubicBezTo>
                  <a:pt x="684" y="1138"/>
                  <a:pt x="681" y="1138"/>
                  <a:pt x="679" y="1139"/>
                </a:cubicBezTo>
                <a:cubicBezTo>
                  <a:pt x="642" y="1033"/>
                  <a:pt x="642" y="1033"/>
                  <a:pt x="642" y="1033"/>
                </a:cubicBezTo>
                <a:lnTo>
                  <a:pt x="589" y="884"/>
                </a:lnTo>
                <a:close/>
                <a:moveTo>
                  <a:pt x="438" y="2020"/>
                </a:moveTo>
                <a:cubicBezTo>
                  <a:pt x="819" y="1803"/>
                  <a:pt x="819" y="1803"/>
                  <a:pt x="819" y="1803"/>
                </a:cubicBezTo>
                <a:cubicBezTo>
                  <a:pt x="823" y="1810"/>
                  <a:pt x="830" y="1814"/>
                  <a:pt x="839" y="1814"/>
                </a:cubicBezTo>
                <a:cubicBezTo>
                  <a:pt x="846" y="1814"/>
                  <a:pt x="853" y="1811"/>
                  <a:pt x="858" y="1806"/>
                </a:cubicBezTo>
                <a:cubicBezTo>
                  <a:pt x="1121" y="2002"/>
                  <a:pt x="1121" y="2002"/>
                  <a:pt x="1121" y="2002"/>
                </a:cubicBezTo>
                <a:cubicBezTo>
                  <a:pt x="1116" y="2009"/>
                  <a:pt x="1112" y="2017"/>
                  <a:pt x="1111" y="2026"/>
                </a:cubicBezTo>
                <a:cubicBezTo>
                  <a:pt x="440" y="2030"/>
                  <a:pt x="440" y="2030"/>
                  <a:pt x="440" y="2030"/>
                </a:cubicBezTo>
                <a:cubicBezTo>
                  <a:pt x="440" y="2029"/>
                  <a:pt x="440" y="2028"/>
                  <a:pt x="440" y="2028"/>
                </a:cubicBezTo>
                <a:cubicBezTo>
                  <a:pt x="440" y="2025"/>
                  <a:pt x="439" y="2022"/>
                  <a:pt x="438" y="2020"/>
                </a:cubicBezTo>
                <a:close/>
                <a:moveTo>
                  <a:pt x="1833" y="1847"/>
                </a:moveTo>
                <a:cubicBezTo>
                  <a:pt x="1825" y="1847"/>
                  <a:pt x="1818" y="1851"/>
                  <a:pt x="1813" y="1857"/>
                </a:cubicBezTo>
                <a:cubicBezTo>
                  <a:pt x="1450" y="1558"/>
                  <a:pt x="1450" y="1558"/>
                  <a:pt x="1450" y="1558"/>
                </a:cubicBezTo>
                <a:cubicBezTo>
                  <a:pt x="1453" y="1553"/>
                  <a:pt x="1454" y="1549"/>
                  <a:pt x="1454" y="1543"/>
                </a:cubicBezTo>
                <a:cubicBezTo>
                  <a:pt x="1454" y="1543"/>
                  <a:pt x="1454" y="1542"/>
                  <a:pt x="1454" y="1542"/>
                </a:cubicBezTo>
                <a:cubicBezTo>
                  <a:pt x="1833" y="1493"/>
                  <a:pt x="1833" y="1493"/>
                  <a:pt x="1833" y="1493"/>
                </a:cubicBezTo>
                <a:cubicBezTo>
                  <a:pt x="1835" y="1503"/>
                  <a:pt x="1844" y="1511"/>
                  <a:pt x="1854" y="1512"/>
                </a:cubicBezTo>
                <a:cubicBezTo>
                  <a:pt x="1836" y="1847"/>
                  <a:pt x="1836" y="1847"/>
                  <a:pt x="1836" y="1847"/>
                </a:cubicBezTo>
                <a:cubicBezTo>
                  <a:pt x="1835" y="1847"/>
                  <a:pt x="1834" y="1847"/>
                  <a:pt x="1833" y="1847"/>
                </a:cubicBezTo>
                <a:close/>
                <a:moveTo>
                  <a:pt x="1857" y="1463"/>
                </a:moveTo>
                <a:cubicBezTo>
                  <a:pt x="1855" y="1463"/>
                  <a:pt x="1852" y="1464"/>
                  <a:pt x="1850" y="1464"/>
                </a:cubicBezTo>
                <a:cubicBezTo>
                  <a:pt x="1727" y="1170"/>
                  <a:pt x="1727" y="1170"/>
                  <a:pt x="1727" y="1170"/>
                </a:cubicBezTo>
                <a:cubicBezTo>
                  <a:pt x="1735" y="1166"/>
                  <a:pt x="1740" y="1159"/>
                  <a:pt x="1741" y="1150"/>
                </a:cubicBezTo>
                <a:cubicBezTo>
                  <a:pt x="2080" y="1162"/>
                  <a:pt x="2080" y="1162"/>
                  <a:pt x="2080" y="1162"/>
                </a:cubicBezTo>
                <a:cubicBezTo>
                  <a:pt x="2080" y="1169"/>
                  <a:pt x="2083" y="1175"/>
                  <a:pt x="2088" y="1180"/>
                </a:cubicBezTo>
                <a:cubicBezTo>
                  <a:pt x="1871" y="1467"/>
                  <a:pt x="1871" y="1467"/>
                  <a:pt x="1871" y="1467"/>
                </a:cubicBezTo>
                <a:cubicBezTo>
                  <a:pt x="1867" y="1465"/>
                  <a:pt x="1862" y="1463"/>
                  <a:pt x="1857" y="1463"/>
                </a:cubicBezTo>
                <a:close/>
                <a:moveTo>
                  <a:pt x="2147" y="1032"/>
                </a:moveTo>
                <a:cubicBezTo>
                  <a:pt x="2144" y="1031"/>
                  <a:pt x="2142" y="1030"/>
                  <a:pt x="2139" y="1030"/>
                </a:cubicBezTo>
                <a:cubicBezTo>
                  <a:pt x="2125" y="1030"/>
                  <a:pt x="2114" y="1041"/>
                  <a:pt x="2114" y="1055"/>
                </a:cubicBezTo>
                <a:cubicBezTo>
                  <a:pt x="2114" y="1066"/>
                  <a:pt x="2121" y="1075"/>
                  <a:pt x="2131" y="1078"/>
                </a:cubicBezTo>
                <a:cubicBezTo>
                  <a:pt x="2110" y="1137"/>
                  <a:pt x="2110" y="1137"/>
                  <a:pt x="2110" y="1137"/>
                </a:cubicBezTo>
                <a:cubicBezTo>
                  <a:pt x="2108" y="1137"/>
                  <a:pt x="2106" y="1137"/>
                  <a:pt x="2104" y="1137"/>
                </a:cubicBezTo>
                <a:cubicBezTo>
                  <a:pt x="2098" y="1137"/>
                  <a:pt x="2092" y="1139"/>
                  <a:pt x="2088" y="1143"/>
                </a:cubicBezTo>
                <a:cubicBezTo>
                  <a:pt x="1974" y="1031"/>
                  <a:pt x="1974" y="1031"/>
                  <a:pt x="1974" y="1031"/>
                </a:cubicBezTo>
                <a:cubicBezTo>
                  <a:pt x="1978" y="1027"/>
                  <a:pt x="1980" y="1021"/>
                  <a:pt x="1980" y="1014"/>
                </a:cubicBezTo>
                <a:cubicBezTo>
                  <a:pt x="1980" y="1010"/>
                  <a:pt x="1979" y="1007"/>
                  <a:pt x="1978" y="1003"/>
                </a:cubicBezTo>
                <a:cubicBezTo>
                  <a:pt x="2195" y="858"/>
                  <a:pt x="2195" y="858"/>
                  <a:pt x="2195" y="858"/>
                </a:cubicBezTo>
                <a:cubicBezTo>
                  <a:pt x="2197" y="862"/>
                  <a:pt x="2201" y="864"/>
                  <a:pt x="2204" y="866"/>
                </a:cubicBezTo>
                <a:cubicBezTo>
                  <a:pt x="2181" y="934"/>
                  <a:pt x="2181" y="934"/>
                  <a:pt x="2181" y="934"/>
                </a:cubicBezTo>
                <a:lnTo>
                  <a:pt x="2147" y="1032"/>
                </a:lnTo>
                <a:close/>
                <a:moveTo>
                  <a:pt x="2191" y="835"/>
                </a:moveTo>
                <a:cubicBezTo>
                  <a:pt x="1931" y="756"/>
                  <a:pt x="1931" y="756"/>
                  <a:pt x="1931" y="756"/>
                </a:cubicBezTo>
                <a:cubicBezTo>
                  <a:pt x="1932" y="754"/>
                  <a:pt x="1932" y="752"/>
                  <a:pt x="1932" y="750"/>
                </a:cubicBezTo>
                <a:cubicBezTo>
                  <a:pt x="1932" y="746"/>
                  <a:pt x="1931" y="741"/>
                  <a:pt x="1929" y="738"/>
                </a:cubicBezTo>
                <a:cubicBezTo>
                  <a:pt x="2108" y="615"/>
                  <a:pt x="2108" y="615"/>
                  <a:pt x="2108" y="615"/>
                </a:cubicBezTo>
                <a:cubicBezTo>
                  <a:pt x="2113" y="622"/>
                  <a:pt x="2120" y="626"/>
                  <a:pt x="2129" y="626"/>
                </a:cubicBezTo>
                <a:cubicBezTo>
                  <a:pt x="2131" y="626"/>
                  <a:pt x="2134" y="626"/>
                  <a:pt x="2136" y="625"/>
                </a:cubicBezTo>
                <a:cubicBezTo>
                  <a:pt x="2204" y="821"/>
                  <a:pt x="2204" y="821"/>
                  <a:pt x="2204" y="821"/>
                </a:cubicBezTo>
                <a:cubicBezTo>
                  <a:pt x="2198" y="823"/>
                  <a:pt x="2193" y="828"/>
                  <a:pt x="2191" y="835"/>
                </a:cubicBezTo>
                <a:close/>
                <a:moveTo>
                  <a:pt x="2129" y="577"/>
                </a:moveTo>
                <a:cubicBezTo>
                  <a:pt x="2115" y="577"/>
                  <a:pt x="2104" y="588"/>
                  <a:pt x="2104" y="601"/>
                </a:cubicBezTo>
                <a:cubicBezTo>
                  <a:pt x="2104" y="605"/>
                  <a:pt x="2105" y="609"/>
                  <a:pt x="2107" y="612"/>
                </a:cubicBezTo>
                <a:cubicBezTo>
                  <a:pt x="1927" y="735"/>
                  <a:pt x="1927" y="735"/>
                  <a:pt x="1927" y="735"/>
                </a:cubicBezTo>
                <a:cubicBezTo>
                  <a:pt x="1924" y="731"/>
                  <a:pt x="1920" y="729"/>
                  <a:pt x="1916" y="727"/>
                </a:cubicBezTo>
                <a:cubicBezTo>
                  <a:pt x="1940" y="639"/>
                  <a:pt x="1940" y="639"/>
                  <a:pt x="1940" y="639"/>
                </a:cubicBezTo>
                <a:cubicBezTo>
                  <a:pt x="1966" y="545"/>
                  <a:pt x="1966" y="545"/>
                  <a:pt x="1966" y="545"/>
                </a:cubicBezTo>
                <a:cubicBezTo>
                  <a:pt x="1968" y="546"/>
                  <a:pt x="1970" y="546"/>
                  <a:pt x="1972" y="546"/>
                </a:cubicBezTo>
                <a:cubicBezTo>
                  <a:pt x="1986" y="546"/>
                  <a:pt x="1997" y="535"/>
                  <a:pt x="1997" y="521"/>
                </a:cubicBezTo>
                <a:cubicBezTo>
                  <a:pt x="1997" y="520"/>
                  <a:pt x="1997" y="519"/>
                  <a:pt x="1997" y="517"/>
                </a:cubicBezTo>
                <a:cubicBezTo>
                  <a:pt x="2242" y="507"/>
                  <a:pt x="2242" y="507"/>
                  <a:pt x="2242" y="507"/>
                </a:cubicBezTo>
                <a:cubicBezTo>
                  <a:pt x="2242" y="511"/>
                  <a:pt x="2243" y="514"/>
                  <a:pt x="2245" y="517"/>
                </a:cubicBezTo>
                <a:cubicBezTo>
                  <a:pt x="2147" y="585"/>
                  <a:pt x="2147" y="585"/>
                  <a:pt x="2147" y="585"/>
                </a:cubicBezTo>
                <a:cubicBezTo>
                  <a:pt x="2142" y="580"/>
                  <a:pt x="2136" y="577"/>
                  <a:pt x="2129" y="577"/>
                </a:cubicBezTo>
                <a:close/>
                <a:moveTo>
                  <a:pt x="2242" y="504"/>
                </a:moveTo>
                <a:cubicBezTo>
                  <a:pt x="1996" y="514"/>
                  <a:pt x="1996" y="514"/>
                  <a:pt x="1996" y="514"/>
                </a:cubicBezTo>
                <a:cubicBezTo>
                  <a:pt x="1993" y="506"/>
                  <a:pt x="1987" y="500"/>
                  <a:pt x="1980" y="498"/>
                </a:cubicBezTo>
                <a:cubicBezTo>
                  <a:pt x="2011" y="386"/>
                  <a:pt x="2011" y="386"/>
                  <a:pt x="2011" y="386"/>
                </a:cubicBezTo>
                <a:cubicBezTo>
                  <a:pt x="2015" y="387"/>
                  <a:pt x="2020" y="388"/>
                  <a:pt x="2025" y="388"/>
                </a:cubicBezTo>
                <a:cubicBezTo>
                  <a:pt x="2039" y="388"/>
                  <a:pt x="2052" y="382"/>
                  <a:pt x="2060" y="371"/>
                </a:cubicBezTo>
                <a:cubicBezTo>
                  <a:pt x="2245" y="493"/>
                  <a:pt x="2245" y="493"/>
                  <a:pt x="2245" y="493"/>
                </a:cubicBezTo>
                <a:cubicBezTo>
                  <a:pt x="2243" y="496"/>
                  <a:pt x="2242" y="500"/>
                  <a:pt x="2242" y="504"/>
                </a:cubicBezTo>
                <a:close/>
                <a:moveTo>
                  <a:pt x="1983" y="359"/>
                </a:moveTo>
                <a:cubicBezTo>
                  <a:pt x="1554" y="548"/>
                  <a:pt x="1554" y="548"/>
                  <a:pt x="1554" y="548"/>
                </a:cubicBezTo>
                <a:cubicBezTo>
                  <a:pt x="1550" y="540"/>
                  <a:pt x="1541" y="535"/>
                  <a:pt x="1532" y="535"/>
                </a:cubicBezTo>
                <a:cubicBezTo>
                  <a:pt x="1527" y="535"/>
                  <a:pt x="1522" y="536"/>
                  <a:pt x="1518" y="539"/>
                </a:cubicBezTo>
                <a:cubicBezTo>
                  <a:pt x="1318" y="295"/>
                  <a:pt x="1318" y="295"/>
                  <a:pt x="1318" y="295"/>
                </a:cubicBezTo>
                <a:cubicBezTo>
                  <a:pt x="1322" y="291"/>
                  <a:pt x="1324" y="286"/>
                  <a:pt x="1325" y="281"/>
                </a:cubicBezTo>
                <a:cubicBezTo>
                  <a:pt x="1981" y="342"/>
                  <a:pt x="1981" y="342"/>
                  <a:pt x="1981" y="342"/>
                </a:cubicBezTo>
                <a:cubicBezTo>
                  <a:pt x="1981" y="342"/>
                  <a:pt x="1981" y="343"/>
                  <a:pt x="1981" y="344"/>
                </a:cubicBezTo>
                <a:cubicBezTo>
                  <a:pt x="1981" y="349"/>
                  <a:pt x="1981" y="354"/>
                  <a:pt x="1983" y="359"/>
                </a:cubicBezTo>
                <a:close/>
                <a:moveTo>
                  <a:pt x="1281" y="291"/>
                </a:moveTo>
                <a:cubicBezTo>
                  <a:pt x="1162" y="381"/>
                  <a:pt x="1162" y="381"/>
                  <a:pt x="1162" y="381"/>
                </a:cubicBezTo>
                <a:cubicBezTo>
                  <a:pt x="1157" y="376"/>
                  <a:pt x="1151" y="373"/>
                  <a:pt x="1143" y="373"/>
                </a:cubicBezTo>
                <a:cubicBezTo>
                  <a:pt x="1131" y="373"/>
                  <a:pt x="1121" y="381"/>
                  <a:pt x="1119" y="393"/>
                </a:cubicBezTo>
                <a:cubicBezTo>
                  <a:pt x="772" y="358"/>
                  <a:pt x="772" y="358"/>
                  <a:pt x="772" y="358"/>
                </a:cubicBezTo>
                <a:cubicBezTo>
                  <a:pt x="772" y="358"/>
                  <a:pt x="772" y="357"/>
                  <a:pt x="772" y="356"/>
                </a:cubicBezTo>
                <a:cubicBezTo>
                  <a:pt x="772" y="355"/>
                  <a:pt x="772" y="354"/>
                  <a:pt x="772" y="353"/>
                </a:cubicBezTo>
                <a:cubicBezTo>
                  <a:pt x="1277" y="282"/>
                  <a:pt x="1277" y="282"/>
                  <a:pt x="1277" y="282"/>
                </a:cubicBezTo>
                <a:cubicBezTo>
                  <a:pt x="1278" y="285"/>
                  <a:pt x="1279" y="288"/>
                  <a:pt x="1281" y="291"/>
                </a:cubicBezTo>
                <a:close/>
                <a:moveTo>
                  <a:pt x="748" y="381"/>
                </a:moveTo>
                <a:cubicBezTo>
                  <a:pt x="752" y="381"/>
                  <a:pt x="756" y="380"/>
                  <a:pt x="759" y="378"/>
                </a:cubicBezTo>
                <a:cubicBezTo>
                  <a:pt x="978" y="586"/>
                  <a:pt x="978" y="586"/>
                  <a:pt x="978" y="586"/>
                </a:cubicBezTo>
                <a:cubicBezTo>
                  <a:pt x="974" y="590"/>
                  <a:pt x="972" y="595"/>
                  <a:pt x="972" y="601"/>
                </a:cubicBezTo>
                <a:cubicBezTo>
                  <a:pt x="972" y="601"/>
                  <a:pt x="972" y="601"/>
                  <a:pt x="972" y="601"/>
                </a:cubicBezTo>
                <a:cubicBezTo>
                  <a:pt x="686" y="622"/>
                  <a:pt x="686" y="622"/>
                  <a:pt x="686" y="622"/>
                </a:cubicBezTo>
                <a:cubicBezTo>
                  <a:pt x="543" y="632"/>
                  <a:pt x="543" y="632"/>
                  <a:pt x="543" y="632"/>
                </a:cubicBezTo>
                <a:cubicBezTo>
                  <a:pt x="542" y="621"/>
                  <a:pt x="537" y="611"/>
                  <a:pt x="529" y="604"/>
                </a:cubicBezTo>
                <a:cubicBezTo>
                  <a:pt x="728" y="371"/>
                  <a:pt x="728" y="371"/>
                  <a:pt x="728" y="371"/>
                </a:cubicBezTo>
                <a:cubicBezTo>
                  <a:pt x="733" y="377"/>
                  <a:pt x="740" y="381"/>
                  <a:pt x="748" y="381"/>
                </a:cubicBezTo>
                <a:close/>
                <a:moveTo>
                  <a:pt x="546" y="2254"/>
                </a:moveTo>
                <a:cubicBezTo>
                  <a:pt x="546" y="2254"/>
                  <a:pt x="546" y="2254"/>
                  <a:pt x="545" y="2254"/>
                </a:cubicBezTo>
                <a:cubicBezTo>
                  <a:pt x="427" y="2049"/>
                  <a:pt x="427" y="2049"/>
                  <a:pt x="427" y="2049"/>
                </a:cubicBezTo>
                <a:cubicBezTo>
                  <a:pt x="433" y="2046"/>
                  <a:pt x="437" y="2040"/>
                  <a:pt x="439" y="2033"/>
                </a:cubicBezTo>
                <a:cubicBezTo>
                  <a:pt x="1110" y="2029"/>
                  <a:pt x="1110" y="2029"/>
                  <a:pt x="1110" y="2029"/>
                </a:cubicBezTo>
                <a:cubicBezTo>
                  <a:pt x="1110" y="2030"/>
                  <a:pt x="1110" y="2031"/>
                  <a:pt x="1110" y="2032"/>
                </a:cubicBezTo>
                <a:cubicBezTo>
                  <a:pt x="1110" y="2043"/>
                  <a:pt x="1115" y="2054"/>
                  <a:pt x="1122" y="2062"/>
                </a:cubicBezTo>
                <a:cubicBezTo>
                  <a:pt x="702" y="2489"/>
                  <a:pt x="702" y="2489"/>
                  <a:pt x="702" y="2489"/>
                </a:cubicBezTo>
                <a:cubicBezTo>
                  <a:pt x="697" y="2485"/>
                  <a:pt x="692" y="2483"/>
                  <a:pt x="686" y="2483"/>
                </a:cubicBezTo>
                <a:cubicBezTo>
                  <a:pt x="682" y="2483"/>
                  <a:pt x="678" y="2484"/>
                  <a:pt x="675" y="2485"/>
                </a:cubicBezTo>
                <a:cubicBezTo>
                  <a:pt x="566" y="2293"/>
                  <a:pt x="566" y="2293"/>
                  <a:pt x="566" y="2293"/>
                </a:cubicBezTo>
                <a:cubicBezTo>
                  <a:pt x="569" y="2289"/>
                  <a:pt x="571" y="2284"/>
                  <a:pt x="571" y="2278"/>
                </a:cubicBezTo>
                <a:cubicBezTo>
                  <a:pt x="571" y="2265"/>
                  <a:pt x="560" y="2254"/>
                  <a:pt x="546" y="2254"/>
                </a:cubicBezTo>
                <a:close/>
                <a:moveTo>
                  <a:pt x="1467" y="2218"/>
                </a:moveTo>
                <a:cubicBezTo>
                  <a:pt x="1467" y="2213"/>
                  <a:pt x="1466" y="2209"/>
                  <a:pt x="1464" y="2206"/>
                </a:cubicBezTo>
                <a:cubicBezTo>
                  <a:pt x="1781" y="1928"/>
                  <a:pt x="1781" y="1928"/>
                  <a:pt x="1781" y="1928"/>
                </a:cubicBezTo>
                <a:cubicBezTo>
                  <a:pt x="1576" y="2496"/>
                  <a:pt x="1576" y="2496"/>
                  <a:pt x="1576" y="2496"/>
                </a:cubicBezTo>
                <a:cubicBezTo>
                  <a:pt x="1571" y="2497"/>
                  <a:pt x="1566" y="2501"/>
                  <a:pt x="1563" y="2505"/>
                </a:cubicBezTo>
                <a:cubicBezTo>
                  <a:pt x="1517" y="2392"/>
                  <a:pt x="1473" y="2281"/>
                  <a:pt x="1456" y="2238"/>
                </a:cubicBezTo>
                <a:cubicBezTo>
                  <a:pt x="1463" y="2234"/>
                  <a:pt x="1467" y="2226"/>
                  <a:pt x="1467" y="2218"/>
                </a:cubicBezTo>
                <a:close/>
                <a:moveTo>
                  <a:pt x="2041" y="2239"/>
                </a:moveTo>
                <a:cubicBezTo>
                  <a:pt x="2195" y="2505"/>
                  <a:pt x="2195" y="2505"/>
                  <a:pt x="2195" y="2505"/>
                </a:cubicBezTo>
                <a:cubicBezTo>
                  <a:pt x="2182" y="2506"/>
                  <a:pt x="2172" y="2516"/>
                  <a:pt x="2172" y="2529"/>
                </a:cubicBezTo>
                <a:cubicBezTo>
                  <a:pt x="2172" y="2535"/>
                  <a:pt x="2174" y="2540"/>
                  <a:pt x="2177" y="2544"/>
                </a:cubicBezTo>
                <a:cubicBezTo>
                  <a:pt x="1884" y="2719"/>
                  <a:pt x="1884" y="2719"/>
                  <a:pt x="1884" y="2719"/>
                </a:cubicBezTo>
                <a:cubicBezTo>
                  <a:pt x="1881" y="2713"/>
                  <a:pt x="1877" y="2709"/>
                  <a:pt x="1871" y="2706"/>
                </a:cubicBezTo>
                <a:cubicBezTo>
                  <a:pt x="2021" y="2292"/>
                  <a:pt x="2021" y="2292"/>
                  <a:pt x="2021" y="2292"/>
                </a:cubicBezTo>
                <a:cubicBezTo>
                  <a:pt x="2034" y="2292"/>
                  <a:pt x="2045" y="2281"/>
                  <a:pt x="2045" y="2268"/>
                </a:cubicBezTo>
                <a:cubicBezTo>
                  <a:pt x="2045" y="2260"/>
                  <a:pt x="2041" y="2254"/>
                  <a:pt x="2036" y="2249"/>
                </a:cubicBezTo>
                <a:cubicBezTo>
                  <a:pt x="2039" y="2240"/>
                  <a:pt x="2039" y="2240"/>
                  <a:pt x="2039" y="2240"/>
                </a:cubicBezTo>
                <a:lnTo>
                  <a:pt x="2041" y="2239"/>
                </a:lnTo>
                <a:close/>
                <a:moveTo>
                  <a:pt x="2034" y="2247"/>
                </a:moveTo>
                <a:cubicBezTo>
                  <a:pt x="2033" y="2247"/>
                  <a:pt x="2032" y="2246"/>
                  <a:pt x="2030" y="2245"/>
                </a:cubicBezTo>
                <a:cubicBezTo>
                  <a:pt x="2036" y="2243"/>
                  <a:pt x="2036" y="2243"/>
                  <a:pt x="2036" y="2243"/>
                </a:cubicBezTo>
                <a:lnTo>
                  <a:pt x="2034" y="2247"/>
                </a:lnTo>
                <a:close/>
                <a:moveTo>
                  <a:pt x="2179" y="2546"/>
                </a:moveTo>
                <a:cubicBezTo>
                  <a:pt x="2184" y="2551"/>
                  <a:pt x="2190" y="2554"/>
                  <a:pt x="2197" y="2554"/>
                </a:cubicBezTo>
                <a:cubicBezTo>
                  <a:pt x="2210" y="2554"/>
                  <a:pt x="2221" y="2543"/>
                  <a:pt x="2221" y="2529"/>
                </a:cubicBezTo>
                <a:cubicBezTo>
                  <a:pt x="2221" y="2516"/>
                  <a:pt x="2211" y="2505"/>
                  <a:pt x="2198" y="2505"/>
                </a:cubicBezTo>
                <a:cubicBezTo>
                  <a:pt x="2044" y="2238"/>
                  <a:pt x="2044" y="2238"/>
                  <a:pt x="2044" y="2238"/>
                </a:cubicBezTo>
                <a:cubicBezTo>
                  <a:pt x="2386" y="2043"/>
                  <a:pt x="2386" y="2043"/>
                  <a:pt x="2386" y="2043"/>
                </a:cubicBezTo>
                <a:cubicBezTo>
                  <a:pt x="2388" y="2045"/>
                  <a:pt x="2390" y="2047"/>
                  <a:pt x="2392" y="2048"/>
                </a:cubicBezTo>
                <a:cubicBezTo>
                  <a:pt x="2278" y="2539"/>
                  <a:pt x="2278" y="2539"/>
                  <a:pt x="2278" y="2539"/>
                </a:cubicBezTo>
                <a:cubicBezTo>
                  <a:pt x="2275" y="2537"/>
                  <a:pt x="2272" y="2536"/>
                  <a:pt x="2268" y="2536"/>
                </a:cubicBezTo>
                <a:cubicBezTo>
                  <a:pt x="2254" y="2536"/>
                  <a:pt x="2243" y="2547"/>
                  <a:pt x="2243" y="2561"/>
                </a:cubicBezTo>
                <a:cubicBezTo>
                  <a:pt x="2243" y="2564"/>
                  <a:pt x="2244" y="2567"/>
                  <a:pt x="2245" y="2570"/>
                </a:cubicBezTo>
                <a:cubicBezTo>
                  <a:pt x="1891" y="2718"/>
                  <a:pt x="1891" y="2718"/>
                  <a:pt x="1891" y="2718"/>
                </a:cubicBezTo>
                <a:lnTo>
                  <a:pt x="2179" y="2546"/>
                </a:lnTo>
                <a:close/>
                <a:moveTo>
                  <a:pt x="2291" y="2553"/>
                </a:moveTo>
                <a:cubicBezTo>
                  <a:pt x="2289" y="2548"/>
                  <a:pt x="2286" y="2543"/>
                  <a:pt x="2281" y="2540"/>
                </a:cubicBezTo>
                <a:cubicBezTo>
                  <a:pt x="2396" y="2049"/>
                  <a:pt x="2396" y="2049"/>
                  <a:pt x="2396" y="2049"/>
                </a:cubicBezTo>
                <a:cubicBezTo>
                  <a:pt x="2398" y="2050"/>
                  <a:pt x="2401" y="2050"/>
                  <a:pt x="2403" y="2050"/>
                </a:cubicBezTo>
                <a:cubicBezTo>
                  <a:pt x="2410" y="2050"/>
                  <a:pt x="2416" y="2048"/>
                  <a:pt x="2421" y="2043"/>
                </a:cubicBezTo>
                <a:cubicBezTo>
                  <a:pt x="2695" y="2322"/>
                  <a:pt x="2695" y="2322"/>
                  <a:pt x="2695" y="2322"/>
                </a:cubicBezTo>
                <a:lnTo>
                  <a:pt x="2291" y="2553"/>
                </a:lnTo>
                <a:close/>
                <a:moveTo>
                  <a:pt x="2519" y="1499"/>
                </a:moveTo>
                <a:cubicBezTo>
                  <a:pt x="2522" y="1500"/>
                  <a:pt x="2524" y="1500"/>
                  <a:pt x="2527" y="1500"/>
                </a:cubicBezTo>
                <a:cubicBezTo>
                  <a:pt x="2530" y="1500"/>
                  <a:pt x="2534" y="1499"/>
                  <a:pt x="2537" y="1498"/>
                </a:cubicBezTo>
                <a:cubicBezTo>
                  <a:pt x="2817" y="1782"/>
                  <a:pt x="2817" y="1782"/>
                  <a:pt x="2817" y="1782"/>
                </a:cubicBezTo>
                <a:cubicBezTo>
                  <a:pt x="2421" y="2008"/>
                  <a:pt x="2421" y="2008"/>
                  <a:pt x="2421" y="2008"/>
                </a:cubicBezTo>
                <a:cubicBezTo>
                  <a:pt x="2416" y="2004"/>
                  <a:pt x="2410" y="2001"/>
                  <a:pt x="2403" y="2001"/>
                </a:cubicBezTo>
                <a:cubicBezTo>
                  <a:pt x="2403" y="2001"/>
                  <a:pt x="2403" y="2001"/>
                  <a:pt x="2403" y="2001"/>
                </a:cubicBezTo>
                <a:lnTo>
                  <a:pt x="2519" y="1499"/>
                </a:lnTo>
                <a:close/>
                <a:moveTo>
                  <a:pt x="2381" y="2015"/>
                </a:moveTo>
                <a:cubicBezTo>
                  <a:pt x="2380" y="2018"/>
                  <a:pt x="2379" y="2022"/>
                  <a:pt x="2379" y="2026"/>
                </a:cubicBezTo>
                <a:cubicBezTo>
                  <a:pt x="2379" y="2031"/>
                  <a:pt x="2381" y="2036"/>
                  <a:pt x="2384" y="2040"/>
                </a:cubicBezTo>
                <a:cubicBezTo>
                  <a:pt x="2042" y="2235"/>
                  <a:pt x="2042" y="2235"/>
                  <a:pt x="2042" y="2235"/>
                </a:cubicBezTo>
                <a:cubicBezTo>
                  <a:pt x="2040" y="2231"/>
                  <a:pt x="2040" y="2231"/>
                  <a:pt x="2040" y="2231"/>
                </a:cubicBezTo>
                <a:cubicBezTo>
                  <a:pt x="2037" y="2238"/>
                  <a:pt x="2037" y="2238"/>
                  <a:pt x="2037" y="2238"/>
                </a:cubicBezTo>
                <a:cubicBezTo>
                  <a:pt x="2026" y="2244"/>
                  <a:pt x="2026" y="2244"/>
                  <a:pt x="2026" y="2244"/>
                </a:cubicBezTo>
                <a:cubicBezTo>
                  <a:pt x="2024" y="2243"/>
                  <a:pt x="2022" y="2243"/>
                  <a:pt x="2020" y="2243"/>
                </a:cubicBezTo>
                <a:cubicBezTo>
                  <a:pt x="2009" y="2243"/>
                  <a:pt x="1999" y="2251"/>
                  <a:pt x="1996" y="2261"/>
                </a:cubicBezTo>
                <a:cubicBezTo>
                  <a:pt x="1981" y="2270"/>
                  <a:pt x="1981" y="2270"/>
                  <a:pt x="1981" y="2270"/>
                </a:cubicBezTo>
                <a:cubicBezTo>
                  <a:pt x="1980" y="2268"/>
                  <a:pt x="1980" y="2268"/>
                  <a:pt x="1980" y="2268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6" y="1746"/>
                  <a:pt x="2110" y="1745"/>
                  <a:pt x="2113" y="1743"/>
                </a:cubicBezTo>
                <a:lnTo>
                  <a:pt x="2381" y="2015"/>
                </a:lnTo>
                <a:close/>
                <a:moveTo>
                  <a:pt x="2098" y="1746"/>
                </a:moveTo>
                <a:cubicBezTo>
                  <a:pt x="1977" y="2264"/>
                  <a:pt x="1977" y="2264"/>
                  <a:pt x="1977" y="2264"/>
                </a:cubicBezTo>
                <a:cubicBezTo>
                  <a:pt x="1783" y="1927"/>
                  <a:pt x="1783" y="1927"/>
                  <a:pt x="1783" y="1927"/>
                </a:cubicBezTo>
                <a:cubicBezTo>
                  <a:pt x="1821" y="1893"/>
                  <a:pt x="1821" y="1893"/>
                  <a:pt x="1821" y="1893"/>
                </a:cubicBezTo>
                <a:cubicBezTo>
                  <a:pt x="1825" y="1895"/>
                  <a:pt x="1829" y="1896"/>
                  <a:pt x="1833" y="1896"/>
                </a:cubicBezTo>
                <a:cubicBezTo>
                  <a:pt x="1846" y="1896"/>
                  <a:pt x="1858" y="1885"/>
                  <a:pt x="1858" y="1871"/>
                </a:cubicBezTo>
                <a:cubicBezTo>
                  <a:pt x="1858" y="1869"/>
                  <a:pt x="1857" y="1867"/>
                  <a:pt x="1857" y="1866"/>
                </a:cubicBezTo>
                <a:cubicBezTo>
                  <a:pt x="2077" y="1718"/>
                  <a:pt x="2077" y="1718"/>
                  <a:pt x="2077" y="1718"/>
                </a:cubicBezTo>
                <a:cubicBezTo>
                  <a:pt x="2077" y="1719"/>
                  <a:pt x="2077" y="1720"/>
                  <a:pt x="2077" y="1722"/>
                </a:cubicBezTo>
                <a:cubicBezTo>
                  <a:pt x="2077" y="1734"/>
                  <a:pt x="2086" y="1744"/>
                  <a:pt x="2098" y="1746"/>
                </a:cubicBezTo>
                <a:close/>
                <a:moveTo>
                  <a:pt x="2102" y="1697"/>
                </a:moveTo>
                <a:cubicBezTo>
                  <a:pt x="2102" y="1697"/>
                  <a:pt x="2102" y="1697"/>
                  <a:pt x="2101" y="1697"/>
                </a:cubicBezTo>
                <a:cubicBezTo>
                  <a:pt x="2091" y="1697"/>
                  <a:pt x="2082" y="1704"/>
                  <a:pt x="2078" y="1713"/>
                </a:cubicBezTo>
                <a:cubicBezTo>
                  <a:pt x="1856" y="1862"/>
                  <a:pt x="1856" y="1862"/>
                  <a:pt x="1856" y="1862"/>
                </a:cubicBezTo>
                <a:cubicBezTo>
                  <a:pt x="1853" y="1855"/>
                  <a:pt x="1847" y="1850"/>
                  <a:pt x="1839" y="1848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8" y="1512"/>
                  <a:pt x="1877" y="1506"/>
                  <a:pt x="1880" y="1497"/>
                </a:cubicBezTo>
                <a:cubicBezTo>
                  <a:pt x="2191" y="1599"/>
                  <a:pt x="2191" y="1599"/>
                  <a:pt x="2191" y="1599"/>
                </a:cubicBezTo>
                <a:cubicBezTo>
                  <a:pt x="2189" y="1603"/>
                  <a:pt x="2189" y="1607"/>
                  <a:pt x="2189" y="1611"/>
                </a:cubicBezTo>
                <a:cubicBezTo>
                  <a:pt x="2189" y="1620"/>
                  <a:pt x="2191" y="1628"/>
                  <a:pt x="2195" y="1634"/>
                </a:cubicBezTo>
                <a:lnTo>
                  <a:pt x="2102" y="1697"/>
                </a:lnTo>
                <a:close/>
                <a:moveTo>
                  <a:pt x="2219" y="1569"/>
                </a:moveTo>
                <a:cubicBezTo>
                  <a:pt x="2207" y="1573"/>
                  <a:pt x="2196" y="1583"/>
                  <a:pt x="2192" y="1596"/>
                </a:cubicBezTo>
                <a:cubicBezTo>
                  <a:pt x="1881" y="1494"/>
                  <a:pt x="1881" y="1494"/>
                  <a:pt x="1881" y="1494"/>
                </a:cubicBezTo>
                <a:cubicBezTo>
                  <a:pt x="1882" y="1492"/>
                  <a:pt x="1882" y="1490"/>
                  <a:pt x="1882" y="1488"/>
                </a:cubicBezTo>
                <a:cubicBezTo>
                  <a:pt x="1882" y="1480"/>
                  <a:pt x="1879" y="1474"/>
                  <a:pt x="1874" y="1469"/>
                </a:cubicBezTo>
                <a:cubicBezTo>
                  <a:pt x="2091" y="1182"/>
                  <a:pt x="2091" y="1182"/>
                  <a:pt x="2091" y="1182"/>
                </a:cubicBezTo>
                <a:cubicBezTo>
                  <a:pt x="2094" y="1184"/>
                  <a:pt x="2099" y="1186"/>
                  <a:pt x="2104" y="1186"/>
                </a:cubicBezTo>
                <a:cubicBezTo>
                  <a:pt x="2106" y="1186"/>
                  <a:pt x="2108" y="1186"/>
                  <a:pt x="2109" y="1185"/>
                </a:cubicBezTo>
                <a:cubicBezTo>
                  <a:pt x="2190" y="1467"/>
                  <a:pt x="2190" y="1467"/>
                  <a:pt x="2190" y="1467"/>
                </a:cubicBezTo>
                <a:cubicBezTo>
                  <a:pt x="2181" y="1471"/>
                  <a:pt x="2175" y="1479"/>
                  <a:pt x="2175" y="1490"/>
                </a:cubicBezTo>
                <a:cubicBezTo>
                  <a:pt x="2175" y="1503"/>
                  <a:pt x="2186" y="1514"/>
                  <a:pt x="2199" y="1514"/>
                </a:cubicBezTo>
                <a:cubicBezTo>
                  <a:pt x="2201" y="1514"/>
                  <a:pt x="2202" y="1514"/>
                  <a:pt x="2204" y="1514"/>
                </a:cubicBezTo>
                <a:lnTo>
                  <a:pt x="2219" y="1569"/>
                </a:lnTo>
                <a:close/>
                <a:moveTo>
                  <a:pt x="2460" y="1141"/>
                </a:moveTo>
                <a:cubicBezTo>
                  <a:pt x="2455" y="1145"/>
                  <a:pt x="2452" y="1152"/>
                  <a:pt x="2452" y="1159"/>
                </a:cubicBezTo>
                <a:cubicBezTo>
                  <a:pt x="2452" y="1167"/>
                  <a:pt x="2455" y="1174"/>
                  <a:pt x="2461" y="1178"/>
                </a:cubicBezTo>
                <a:cubicBezTo>
                  <a:pt x="2215" y="1471"/>
                  <a:pt x="2215" y="1471"/>
                  <a:pt x="2215" y="1471"/>
                </a:cubicBezTo>
                <a:cubicBezTo>
                  <a:pt x="2212" y="1468"/>
                  <a:pt x="2208" y="1467"/>
                  <a:pt x="2205" y="1466"/>
                </a:cubicBezTo>
                <a:cubicBezTo>
                  <a:pt x="2282" y="920"/>
                  <a:pt x="2282" y="920"/>
                  <a:pt x="2282" y="920"/>
                </a:cubicBezTo>
                <a:cubicBezTo>
                  <a:pt x="2282" y="920"/>
                  <a:pt x="2283" y="920"/>
                  <a:pt x="2283" y="920"/>
                </a:cubicBezTo>
                <a:cubicBezTo>
                  <a:pt x="2288" y="920"/>
                  <a:pt x="2293" y="919"/>
                  <a:pt x="2297" y="916"/>
                </a:cubicBezTo>
                <a:lnTo>
                  <a:pt x="2460" y="1141"/>
                </a:lnTo>
                <a:close/>
                <a:moveTo>
                  <a:pt x="2298" y="877"/>
                </a:moveTo>
                <a:cubicBezTo>
                  <a:pt x="2294" y="873"/>
                  <a:pt x="2289" y="871"/>
                  <a:pt x="2283" y="871"/>
                </a:cubicBezTo>
                <a:cubicBezTo>
                  <a:pt x="2269" y="871"/>
                  <a:pt x="2258" y="882"/>
                  <a:pt x="2258" y="896"/>
                </a:cubicBezTo>
                <a:cubicBezTo>
                  <a:pt x="2258" y="903"/>
                  <a:pt x="2261" y="909"/>
                  <a:pt x="2266" y="914"/>
                </a:cubicBezTo>
                <a:cubicBezTo>
                  <a:pt x="2157" y="1038"/>
                  <a:pt x="2157" y="1038"/>
                  <a:pt x="2157" y="1038"/>
                </a:cubicBezTo>
                <a:cubicBezTo>
                  <a:pt x="2155" y="1036"/>
                  <a:pt x="2153" y="1034"/>
                  <a:pt x="2150" y="1033"/>
                </a:cubicBezTo>
                <a:cubicBezTo>
                  <a:pt x="2176" y="959"/>
                  <a:pt x="2176" y="959"/>
                  <a:pt x="2176" y="959"/>
                </a:cubicBezTo>
                <a:cubicBezTo>
                  <a:pt x="2208" y="867"/>
                  <a:pt x="2208" y="867"/>
                  <a:pt x="2208" y="867"/>
                </a:cubicBezTo>
                <a:cubicBezTo>
                  <a:pt x="2210" y="868"/>
                  <a:pt x="2212" y="868"/>
                  <a:pt x="2214" y="868"/>
                </a:cubicBezTo>
                <a:cubicBezTo>
                  <a:pt x="2228" y="868"/>
                  <a:pt x="2239" y="857"/>
                  <a:pt x="2239" y="843"/>
                </a:cubicBezTo>
                <a:cubicBezTo>
                  <a:pt x="2239" y="839"/>
                  <a:pt x="2237" y="835"/>
                  <a:pt x="2235" y="831"/>
                </a:cubicBezTo>
                <a:cubicBezTo>
                  <a:pt x="2239" y="829"/>
                  <a:pt x="2239" y="829"/>
                  <a:pt x="2239" y="829"/>
                </a:cubicBezTo>
                <a:cubicBezTo>
                  <a:pt x="2461" y="685"/>
                  <a:pt x="2461" y="685"/>
                  <a:pt x="2461" y="685"/>
                </a:cubicBezTo>
                <a:cubicBezTo>
                  <a:pt x="2462" y="686"/>
                  <a:pt x="2463" y="687"/>
                  <a:pt x="2464" y="688"/>
                </a:cubicBezTo>
                <a:lnTo>
                  <a:pt x="2298" y="877"/>
                </a:lnTo>
                <a:close/>
                <a:moveTo>
                  <a:pt x="2456" y="663"/>
                </a:moveTo>
                <a:cubicBezTo>
                  <a:pt x="2456" y="665"/>
                  <a:pt x="2456" y="667"/>
                  <a:pt x="2456" y="669"/>
                </a:cubicBezTo>
                <a:cubicBezTo>
                  <a:pt x="2456" y="674"/>
                  <a:pt x="2457" y="678"/>
                  <a:pt x="2459" y="682"/>
                </a:cubicBezTo>
                <a:cubicBezTo>
                  <a:pt x="2234" y="829"/>
                  <a:pt x="2234" y="829"/>
                  <a:pt x="2234" y="829"/>
                </a:cubicBezTo>
                <a:cubicBezTo>
                  <a:pt x="2229" y="823"/>
                  <a:pt x="2222" y="819"/>
                  <a:pt x="2214" y="819"/>
                </a:cubicBezTo>
                <a:cubicBezTo>
                  <a:pt x="2212" y="819"/>
                  <a:pt x="2210" y="819"/>
                  <a:pt x="2208" y="820"/>
                </a:cubicBezTo>
                <a:cubicBezTo>
                  <a:pt x="2139" y="624"/>
                  <a:pt x="2139" y="624"/>
                  <a:pt x="2139" y="624"/>
                </a:cubicBezTo>
                <a:cubicBezTo>
                  <a:pt x="2146" y="620"/>
                  <a:pt x="2151" y="615"/>
                  <a:pt x="2152" y="607"/>
                </a:cubicBezTo>
                <a:cubicBezTo>
                  <a:pt x="2388" y="651"/>
                  <a:pt x="2388" y="651"/>
                  <a:pt x="2388" y="651"/>
                </a:cubicBezTo>
                <a:cubicBezTo>
                  <a:pt x="2389" y="652"/>
                  <a:pt x="2389" y="652"/>
                  <a:pt x="2389" y="652"/>
                </a:cubicBezTo>
                <a:cubicBezTo>
                  <a:pt x="2390" y="651"/>
                  <a:pt x="2390" y="651"/>
                  <a:pt x="2390" y="651"/>
                </a:cubicBezTo>
                <a:lnTo>
                  <a:pt x="2456" y="663"/>
                </a:lnTo>
                <a:close/>
                <a:moveTo>
                  <a:pt x="2153" y="604"/>
                </a:moveTo>
                <a:cubicBezTo>
                  <a:pt x="2153" y="603"/>
                  <a:pt x="2153" y="602"/>
                  <a:pt x="2153" y="601"/>
                </a:cubicBezTo>
                <a:cubicBezTo>
                  <a:pt x="2153" y="596"/>
                  <a:pt x="2152" y="591"/>
                  <a:pt x="2149" y="587"/>
                </a:cubicBezTo>
                <a:cubicBezTo>
                  <a:pt x="2247" y="520"/>
                  <a:pt x="2247" y="520"/>
                  <a:pt x="2247" y="520"/>
                </a:cubicBezTo>
                <a:cubicBezTo>
                  <a:pt x="2251" y="526"/>
                  <a:pt x="2258" y="529"/>
                  <a:pt x="2266" y="529"/>
                </a:cubicBezTo>
                <a:cubicBezTo>
                  <a:pt x="2272" y="529"/>
                  <a:pt x="2277" y="528"/>
                  <a:pt x="2281" y="524"/>
                </a:cubicBezTo>
                <a:cubicBezTo>
                  <a:pt x="2385" y="647"/>
                  <a:pt x="2385" y="647"/>
                  <a:pt x="2385" y="647"/>
                </a:cubicBezTo>
                <a:lnTo>
                  <a:pt x="2153" y="604"/>
                </a:lnTo>
                <a:close/>
                <a:moveTo>
                  <a:pt x="2389" y="646"/>
                </a:moveTo>
                <a:cubicBezTo>
                  <a:pt x="2283" y="522"/>
                  <a:pt x="2283" y="522"/>
                  <a:pt x="2283" y="522"/>
                </a:cubicBezTo>
                <a:cubicBezTo>
                  <a:pt x="2288" y="518"/>
                  <a:pt x="2291" y="512"/>
                  <a:pt x="2291" y="505"/>
                </a:cubicBezTo>
                <a:cubicBezTo>
                  <a:pt x="2291" y="504"/>
                  <a:pt x="2291" y="503"/>
                  <a:pt x="2291" y="503"/>
                </a:cubicBezTo>
                <a:cubicBezTo>
                  <a:pt x="2458" y="477"/>
                  <a:pt x="2458" y="477"/>
                  <a:pt x="2458" y="477"/>
                </a:cubicBezTo>
                <a:cubicBezTo>
                  <a:pt x="2460" y="482"/>
                  <a:pt x="2463" y="486"/>
                  <a:pt x="2468" y="488"/>
                </a:cubicBezTo>
                <a:lnTo>
                  <a:pt x="2389" y="646"/>
                </a:lnTo>
                <a:close/>
                <a:moveTo>
                  <a:pt x="2562" y="12"/>
                </a:moveTo>
                <a:cubicBezTo>
                  <a:pt x="2490" y="445"/>
                  <a:pt x="2490" y="445"/>
                  <a:pt x="2490" y="445"/>
                </a:cubicBezTo>
                <a:cubicBezTo>
                  <a:pt x="2487" y="443"/>
                  <a:pt x="2484" y="443"/>
                  <a:pt x="2480" y="443"/>
                </a:cubicBezTo>
                <a:cubicBezTo>
                  <a:pt x="2480" y="443"/>
                  <a:pt x="2480" y="443"/>
                  <a:pt x="2480" y="443"/>
                </a:cubicBezTo>
                <a:cubicBezTo>
                  <a:pt x="2366" y="251"/>
                  <a:pt x="2366" y="251"/>
                  <a:pt x="2366" y="251"/>
                </a:cubicBezTo>
                <a:cubicBezTo>
                  <a:pt x="2373" y="247"/>
                  <a:pt x="2378" y="239"/>
                  <a:pt x="2378" y="230"/>
                </a:cubicBezTo>
                <a:cubicBezTo>
                  <a:pt x="2378" y="226"/>
                  <a:pt x="2378" y="223"/>
                  <a:pt x="2377" y="221"/>
                </a:cubicBezTo>
                <a:lnTo>
                  <a:pt x="2562" y="12"/>
                </a:lnTo>
                <a:close/>
                <a:moveTo>
                  <a:pt x="2333" y="242"/>
                </a:moveTo>
                <a:cubicBezTo>
                  <a:pt x="2336" y="248"/>
                  <a:pt x="2342" y="252"/>
                  <a:pt x="2349" y="254"/>
                </a:cubicBezTo>
                <a:cubicBezTo>
                  <a:pt x="2272" y="481"/>
                  <a:pt x="2272" y="481"/>
                  <a:pt x="2272" y="481"/>
                </a:cubicBezTo>
                <a:cubicBezTo>
                  <a:pt x="2270" y="480"/>
                  <a:pt x="2268" y="480"/>
                  <a:pt x="2266" y="480"/>
                </a:cubicBezTo>
                <a:cubicBezTo>
                  <a:pt x="2258" y="480"/>
                  <a:pt x="2251" y="484"/>
                  <a:pt x="2247" y="490"/>
                </a:cubicBezTo>
                <a:cubicBezTo>
                  <a:pt x="2062" y="369"/>
                  <a:pt x="2062" y="369"/>
                  <a:pt x="2062" y="369"/>
                </a:cubicBezTo>
                <a:cubicBezTo>
                  <a:pt x="2067" y="362"/>
                  <a:pt x="2069" y="353"/>
                  <a:pt x="2069" y="344"/>
                </a:cubicBezTo>
                <a:cubicBezTo>
                  <a:pt x="2069" y="339"/>
                  <a:pt x="2069" y="334"/>
                  <a:pt x="2067" y="330"/>
                </a:cubicBezTo>
                <a:lnTo>
                  <a:pt x="2333" y="242"/>
                </a:lnTo>
                <a:close/>
                <a:moveTo>
                  <a:pt x="2128" y="79"/>
                </a:moveTo>
                <a:cubicBezTo>
                  <a:pt x="2131" y="85"/>
                  <a:pt x="2136" y="89"/>
                  <a:pt x="2142" y="91"/>
                </a:cubicBezTo>
                <a:cubicBezTo>
                  <a:pt x="2039" y="302"/>
                  <a:pt x="2039" y="302"/>
                  <a:pt x="2039" y="302"/>
                </a:cubicBezTo>
                <a:cubicBezTo>
                  <a:pt x="2035" y="300"/>
                  <a:pt x="2030" y="299"/>
                  <a:pt x="2025" y="299"/>
                </a:cubicBezTo>
                <a:cubicBezTo>
                  <a:pt x="2002" y="299"/>
                  <a:pt x="1984" y="316"/>
                  <a:pt x="1981" y="338"/>
                </a:cubicBezTo>
                <a:cubicBezTo>
                  <a:pt x="1326" y="278"/>
                  <a:pt x="1326" y="278"/>
                  <a:pt x="1326" y="278"/>
                </a:cubicBezTo>
                <a:cubicBezTo>
                  <a:pt x="1326" y="277"/>
                  <a:pt x="1326" y="277"/>
                  <a:pt x="1326" y="277"/>
                </a:cubicBezTo>
                <a:cubicBezTo>
                  <a:pt x="1326" y="276"/>
                  <a:pt x="1325" y="274"/>
                  <a:pt x="1325" y="273"/>
                </a:cubicBezTo>
                <a:lnTo>
                  <a:pt x="2128" y="79"/>
                </a:lnTo>
                <a:close/>
                <a:moveTo>
                  <a:pt x="1277" y="279"/>
                </a:moveTo>
                <a:cubicBezTo>
                  <a:pt x="772" y="350"/>
                  <a:pt x="772" y="350"/>
                  <a:pt x="772" y="350"/>
                </a:cubicBezTo>
                <a:cubicBezTo>
                  <a:pt x="769" y="340"/>
                  <a:pt x="759" y="332"/>
                  <a:pt x="748" y="332"/>
                </a:cubicBezTo>
                <a:cubicBezTo>
                  <a:pt x="748" y="332"/>
                  <a:pt x="747" y="332"/>
                  <a:pt x="747" y="332"/>
                </a:cubicBezTo>
                <a:cubicBezTo>
                  <a:pt x="802" y="110"/>
                  <a:pt x="802" y="110"/>
                  <a:pt x="802" y="110"/>
                </a:cubicBezTo>
                <a:cubicBezTo>
                  <a:pt x="1277" y="271"/>
                  <a:pt x="1277" y="271"/>
                  <a:pt x="1277" y="271"/>
                </a:cubicBezTo>
                <a:cubicBezTo>
                  <a:pt x="1277" y="273"/>
                  <a:pt x="1276" y="275"/>
                  <a:pt x="1276" y="277"/>
                </a:cubicBezTo>
                <a:cubicBezTo>
                  <a:pt x="1276" y="278"/>
                  <a:pt x="1277" y="278"/>
                  <a:pt x="1277" y="279"/>
                </a:cubicBezTo>
                <a:close/>
                <a:moveTo>
                  <a:pt x="743" y="332"/>
                </a:moveTo>
                <a:cubicBezTo>
                  <a:pt x="732" y="334"/>
                  <a:pt x="723" y="344"/>
                  <a:pt x="723" y="356"/>
                </a:cubicBezTo>
                <a:cubicBezTo>
                  <a:pt x="723" y="361"/>
                  <a:pt x="725" y="365"/>
                  <a:pt x="727" y="369"/>
                </a:cubicBezTo>
                <a:cubicBezTo>
                  <a:pt x="527" y="602"/>
                  <a:pt x="527" y="602"/>
                  <a:pt x="527" y="602"/>
                </a:cubicBezTo>
                <a:cubicBezTo>
                  <a:pt x="525" y="601"/>
                  <a:pt x="524" y="600"/>
                  <a:pt x="523" y="599"/>
                </a:cubicBezTo>
                <a:cubicBezTo>
                  <a:pt x="797" y="120"/>
                  <a:pt x="797" y="120"/>
                  <a:pt x="797" y="120"/>
                </a:cubicBezTo>
                <a:lnTo>
                  <a:pt x="743" y="332"/>
                </a:lnTo>
                <a:close/>
                <a:moveTo>
                  <a:pt x="797" y="112"/>
                </a:moveTo>
                <a:cubicBezTo>
                  <a:pt x="520" y="598"/>
                  <a:pt x="520" y="598"/>
                  <a:pt x="520" y="598"/>
                </a:cubicBezTo>
                <a:cubicBezTo>
                  <a:pt x="514" y="594"/>
                  <a:pt x="507" y="592"/>
                  <a:pt x="499" y="592"/>
                </a:cubicBezTo>
                <a:cubicBezTo>
                  <a:pt x="493" y="592"/>
                  <a:pt x="487" y="594"/>
                  <a:pt x="482" y="596"/>
                </a:cubicBezTo>
                <a:cubicBezTo>
                  <a:pt x="357" y="321"/>
                  <a:pt x="357" y="321"/>
                  <a:pt x="357" y="321"/>
                </a:cubicBezTo>
                <a:cubicBezTo>
                  <a:pt x="365" y="317"/>
                  <a:pt x="370" y="309"/>
                  <a:pt x="370" y="299"/>
                </a:cubicBezTo>
                <a:cubicBezTo>
                  <a:pt x="370" y="297"/>
                  <a:pt x="370" y="294"/>
                  <a:pt x="369" y="291"/>
                </a:cubicBezTo>
                <a:lnTo>
                  <a:pt x="797" y="112"/>
                </a:lnTo>
                <a:close/>
                <a:moveTo>
                  <a:pt x="338" y="323"/>
                </a:moveTo>
                <a:cubicBezTo>
                  <a:pt x="340" y="323"/>
                  <a:pt x="343" y="324"/>
                  <a:pt x="346" y="324"/>
                </a:cubicBezTo>
                <a:cubicBezTo>
                  <a:pt x="349" y="324"/>
                  <a:pt x="352" y="323"/>
                  <a:pt x="354" y="322"/>
                </a:cubicBezTo>
                <a:cubicBezTo>
                  <a:pt x="479" y="597"/>
                  <a:pt x="479" y="597"/>
                  <a:pt x="479" y="597"/>
                </a:cubicBezTo>
                <a:cubicBezTo>
                  <a:pt x="465" y="604"/>
                  <a:pt x="455" y="620"/>
                  <a:pt x="455" y="637"/>
                </a:cubicBezTo>
                <a:cubicBezTo>
                  <a:pt x="455" y="640"/>
                  <a:pt x="455" y="643"/>
                  <a:pt x="456" y="646"/>
                </a:cubicBezTo>
                <a:cubicBezTo>
                  <a:pt x="175" y="712"/>
                  <a:pt x="175" y="712"/>
                  <a:pt x="175" y="712"/>
                </a:cubicBezTo>
                <a:lnTo>
                  <a:pt x="338" y="323"/>
                </a:lnTo>
                <a:close/>
                <a:moveTo>
                  <a:pt x="178" y="715"/>
                </a:moveTo>
                <a:cubicBezTo>
                  <a:pt x="456" y="649"/>
                  <a:pt x="456" y="649"/>
                  <a:pt x="456" y="649"/>
                </a:cubicBezTo>
                <a:cubicBezTo>
                  <a:pt x="462" y="668"/>
                  <a:pt x="479" y="681"/>
                  <a:pt x="499" y="681"/>
                </a:cubicBezTo>
                <a:cubicBezTo>
                  <a:pt x="504" y="681"/>
                  <a:pt x="508" y="681"/>
                  <a:pt x="512" y="679"/>
                </a:cubicBezTo>
                <a:cubicBezTo>
                  <a:pt x="570" y="840"/>
                  <a:pt x="570" y="840"/>
                  <a:pt x="570" y="840"/>
                </a:cubicBezTo>
                <a:cubicBezTo>
                  <a:pt x="561" y="841"/>
                  <a:pt x="554" y="847"/>
                  <a:pt x="551" y="854"/>
                </a:cubicBezTo>
                <a:lnTo>
                  <a:pt x="178" y="715"/>
                </a:lnTo>
                <a:close/>
                <a:moveTo>
                  <a:pt x="560" y="884"/>
                </a:moveTo>
                <a:cubicBezTo>
                  <a:pt x="562" y="886"/>
                  <a:pt x="564" y="887"/>
                  <a:pt x="567" y="888"/>
                </a:cubicBezTo>
                <a:cubicBezTo>
                  <a:pt x="481" y="1111"/>
                  <a:pt x="481" y="1111"/>
                  <a:pt x="481" y="1111"/>
                </a:cubicBezTo>
                <a:cubicBezTo>
                  <a:pt x="479" y="1111"/>
                  <a:pt x="477" y="1110"/>
                  <a:pt x="474" y="1110"/>
                </a:cubicBezTo>
                <a:cubicBezTo>
                  <a:pt x="462" y="1110"/>
                  <a:pt x="452" y="1119"/>
                  <a:pt x="450" y="1130"/>
                </a:cubicBezTo>
                <a:cubicBezTo>
                  <a:pt x="246" y="1105"/>
                  <a:pt x="246" y="1105"/>
                  <a:pt x="246" y="1105"/>
                </a:cubicBezTo>
                <a:lnTo>
                  <a:pt x="560" y="884"/>
                </a:lnTo>
                <a:close/>
                <a:moveTo>
                  <a:pt x="450" y="1133"/>
                </a:moveTo>
                <a:cubicBezTo>
                  <a:pt x="450" y="1134"/>
                  <a:pt x="450" y="1134"/>
                  <a:pt x="450" y="1135"/>
                </a:cubicBezTo>
                <a:cubicBezTo>
                  <a:pt x="450" y="1148"/>
                  <a:pt x="461" y="1159"/>
                  <a:pt x="474" y="1159"/>
                </a:cubicBezTo>
                <a:cubicBezTo>
                  <a:pt x="486" y="1159"/>
                  <a:pt x="496" y="1151"/>
                  <a:pt x="498" y="1139"/>
                </a:cubicBezTo>
                <a:cubicBezTo>
                  <a:pt x="573" y="1149"/>
                  <a:pt x="573" y="1149"/>
                  <a:pt x="573" y="1149"/>
                </a:cubicBezTo>
                <a:cubicBezTo>
                  <a:pt x="661" y="1160"/>
                  <a:pt x="661" y="1160"/>
                  <a:pt x="661" y="1160"/>
                </a:cubicBezTo>
                <a:cubicBezTo>
                  <a:pt x="661" y="1161"/>
                  <a:pt x="661" y="1162"/>
                  <a:pt x="661" y="1162"/>
                </a:cubicBezTo>
                <a:cubicBezTo>
                  <a:pt x="661" y="1172"/>
                  <a:pt x="666" y="1180"/>
                  <a:pt x="674" y="1184"/>
                </a:cubicBezTo>
                <a:cubicBezTo>
                  <a:pt x="562" y="1436"/>
                  <a:pt x="562" y="1436"/>
                  <a:pt x="562" y="1436"/>
                </a:cubicBezTo>
                <a:cubicBezTo>
                  <a:pt x="556" y="1433"/>
                  <a:pt x="549" y="1431"/>
                  <a:pt x="541" y="1431"/>
                </a:cubicBezTo>
                <a:cubicBezTo>
                  <a:pt x="529" y="1431"/>
                  <a:pt x="518" y="1436"/>
                  <a:pt x="510" y="1444"/>
                </a:cubicBezTo>
                <a:cubicBezTo>
                  <a:pt x="363" y="1258"/>
                  <a:pt x="363" y="1258"/>
                  <a:pt x="363" y="1258"/>
                </a:cubicBezTo>
                <a:cubicBezTo>
                  <a:pt x="369" y="1254"/>
                  <a:pt x="373" y="1246"/>
                  <a:pt x="373" y="1239"/>
                </a:cubicBezTo>
                <a:cubicBezTo>
                  <a:pt x="373" y="1225"/>
                  <a:pt x="362" y="1214"/>
                  <a:pt x="348" y="1214"/>
                </a:cubicBezTo>
                <a:cubicBezTo>
                  <a:pt x="342" y="1214"/>
                  <a:pt x="337" y="1216"/>
                  <a:pt x="333" y="1219"/>
                </a:cubicBezTo>
                <a:cubicBezTo>
                  <a:pt x="245" y="1108"/>
                  <a:pt x="245" y="1108"/>
                  <a:pt x="245" y="1108"/>
                </a:cubicBezTo>
                <a:lnTo>
                  <a:pt x="450" y="1133"/>
                </a:lnTo>
                <a:close/>
                <a:moveTo>
                  <a:pt x="334" y="1258"/>
                </a:moveTo>
                <a:cubicBezTo>
                  <a:pt x="338" y="1261"/>
                  <a:pt x="342" y="1263"/>
                  <a:pt x="348" y="1263"/>
                </a:cubicBezTo>
                <a:cubicBezTo>
                  <a:pt x="442" y="1872"/>
                  <a:pt x="442" y="1872"/>
                  <a:pt x="442" y="1872"/>
                </a:cubicBezTo>
                <a:cubicBezTo>
                  <a:pt x="437" y="1873"/>
                  <a:pt x="433" y="1875"/>
                  <a:pt x="430" y="1878"/>
                </a:cubicBezTo>
                <a:cubicBezTo>
                  <a:pt x="97" y="1583"/>
                  <a:pt x="97" y="1583"/>
                  <a:pt x="97" y="1583"/>
                </a:cubicBezTo>
                <a:lnTo>
                  <a:pt x="334" y="1258"/>
                </a:lnTo>
                <a:close/>
                <a:moveTo>
                  <a:pt x="77" y="2025"/>
                </a:moveTo>
                <a:cubicBezTo>
                  <a:pt x="96" y="1587"/>
                  <a:pt x="96" y="1587"/>
                  <a:pt x="96" y="1587"/>
                </a:cubicBezTo>
                <a:cubicBezTo>
                  <a:pt x="427" y="1882"/>
                  <a:pt x="427" y="1882"/>
                  <a:pt x="427" y="1882"/>
                </a:cubicBezTo>
                <a:cubicBezTo>
                  <a:pt x="424" y="1886"/>
                  <a:pt x="423" y="1891"/>
                  <a:pt x="423" y="1896"/>
                </a:cubicBezTo>
                <a:cubicBezTo>
                  <a:pt x="423" y="1898"/>
                  <a:pt x="423" y="1900"/>
                  <a:pt x="423" y="1902"/>
                </a:cubicBezTo>
                <a:cubicBezTo>
                  <a:pt x="380" y="1918"/>
                  <a:pt x="380" y="1918"/>
                  <a:pt x="380" y="1918"/>
                </a:cubicBezTo>
                <a:cubicBezTo>
                  <a:pt x="376" y="1909"/>
                  <a:pt x="367" y="1903"/>
                  <a:pt x="357" y="1903"/>
                </a:cubicBezTo>
                <a:cubicBezTo>
                  <a:pt x="344" y="1903"/>
                  <a:pt x="333" y="1914"/>
                  <a:pt x="333" y="1928"/>
                </a:cubicBezTo>
                <a:cubicBezTo>
                  <a:pt x="333" y="1930"/>
                  <a:pt x="333" y="1932"/>
                  <a:pt x="333" y="1934"/>
                </a:cubicBezTo>
                <a:lnTo>
                  <a:pt x="77" y="2025"/>
                </a:lnTo>
                <a:close/>
                <a:moveTo>
                  <a:pt x="161" y="2507"/>
                </a:moveTo>
                <a:cubicBezTo>
                  <a:pt x="158" y="2504"/>
                  <a:pt x="155" y="2502"/>
                  <a:pt x="150" y="2501"/>
                </a:cubicBezTo>
                <a:cubicBezTo>
                  <a:pt x="349" y="1951"/>
                  <a:pt x="349" y="1951"/>
                  <a:pt x="349" y="1951"/>
                </a:cubicBezTo>
                <a:cubicBezTo>
                  <a:pt x="352" y="1952"/>
                  <a:pt x="354" y="1953"/>
                  <a:pt x="357" y="1953"/>
                </a:cubicBezTo>
                <a:cubicBezTo>
                  <a:pt x="361" y="1953"/>
                  <a:pt x="364" y="1952"/>
                  <a:pt x="367" y="1951"/>
                </a:cubicBezTo>
                <a:cubicBezTo>
                  <a:pt x="400" y="2008"/>
                  <a:pt x="400" y="2008"/>
                  <a:pt x="400" y="2008"/>
                </a:cubicBezTo>
                <a:cubicBezTo>
                  <a:pt x="394" y="2013"/>
                  <a:pt x="390" y="2020"/>
                  <a:pt x="390" y="2028"/>
                </a:cubicBezTo>
                <a:cubicBezTo>
                  <a:pt x="390" y="2041"/>
                  <a:pt x="401" y="2052"/>
                  <a:pt x="415" y="2052"/>
                </a:cubicBezTo>
                <a:cubicBezTo>
                  <a:pt x="418" y="2052"/>
                  <a:pt x="421" y="2051"/>
                  <a:pt x="424" y="2050"/>
                </a:cubicBezTo>
                <a:cubicBezTo>
                  <a:pt x="540" y="2254"/>
                  <a:pt x="540" y="2254"/>
                  <a:pt x="540" y="2254"/>
                </a:cubicBezTo>
                <a:cubicBezTo>
                  <a:pt x="529" y="2257"/>
                  <a:pt x="522" y="2267"/>
                  <a:pt x="522" y="2278"/>
                </a:cubicBezTo>
                <a:cubicBezTo>
                  <a:pt x="522" y="2282"/>
                  <a:pt x="523" y="2286"/>
                  <a:pt x="525" y="2290"/>
                </a:cubicBezTo>
                <a:cubicBezTo>
                  <a:pt x="344" y="2398"/>
                  <a:pt x="344" y="2398"/>
                  <a:pt x="344" y="2398"/>
                </a:cubicBezTo>
                <a:cubicBezTo>
                  <a:pt x="339" y="2392"/>
                  <a:pt x="332" y="2388"/>
                  <a:pt x="324" y="2388"/>
                </a:cubicBezTo>
                <a:cubicBezTo>
                  <a:pt x="311" y="2388"/>
                  <a:pt x="300" y="2399"/>
                  <a:pt x="300" y="2413"/>
                </a:cubicBezTo>
                <a:cubicBezTo>
                  <a:pt x="300" y="2417"/>
                  <a:pt x="301" y="2420"/>
                  <a:pt x="302" y="2423"/>
                </a:cubicBezTo>
                <a:lnTo>
                  <a:pt x="161" y="2507"/>
                </a:lnTo>
                <a:close/>
                <a:moveTo>
                  <a:pt x="526" y="2293"/>
                </a:moveTo>
                <a:cubicBezTo>
                  <a:pt x="531" y="2299"/>
                  <a:pt x="538" y="2303"/>
                  <a:pt x="546" y="2303"/>
                </a:cubicBezTo>
                <a:cubicBezTo>
                  <a:pt x="553" y="2303"/>
                  <a:pt x="559" y="2300"/>
                  <a:pt x="563" y="2296"/>
                </a:cubicBezTo>
                <a:cubicBezTo>
                  <a:pt x="672" y="2487"/>
                  <a:pt x="672" y="2487"/>
                  <a:pt x="672" y="2487"/>
                </a:cubicBezTo>
                <a:cubicBezTo>
                  <a:pt x="666" y="2491"/>
                  <a:pt x="661" y="2499"/>
                  <a:pt x="661" y="2507"/>
                </a:cubicBezTo>
                <a:cubicBezTo>
                  <a:pt x="661" y="2513"/>
                  <a:pt x="663" y="2518"/>
                  <a:pt x="666" y="2522"/>
                </a:cubicBezTo>
                <a:cubicBezTo>
                  <a:pt x="498" y="2666"/>
                  <a:pt x="498" y="2666"/>
                  <a:pt x="498" y="2666"/>
                </a:cubicBezTo>
                <a:cubicBezTo>
                  <a:pt x="494" y="2661"/>
                  <a:pt x="487" y="2658"/>
                  <a:pt x="480" y="2658"/>
                </a:cubicBezTo>
                <a:cubicBezTo>
                  <a:pt x="477" y="2658"/>
                  <a:pt x="474" y="2658"/>
                  <a:pt x="471" y="2659"/>
                </a:cubicBezTo>
                <a:cubicBezTo>
                  <a:pt x="340" y="2432"/>
                  <a:pt x="340" y="2432"/>
                  <a:pt x="340" y="2432"/>
                </a:cubicBezTo>
                <a:cubicBezTo>
                  <a:pt x="345" y="2428"/>
                  <a:pt x="349" y="2421"/>
                  <a:pt x="349" y="2413"/>
                </a:cubicBezTo>
                <a:cubicBezTo>
                  <a:pt x="349" y="2409"/>
                  <a:pt x="348" y="2404"/>
                  <a:pt x="346" y="2401"/>
                </a:cubicBezTo>
                <a:lnTo>
                  <a:pt x="526" y="2293"/>
                </a:lnTo>
                <a:close/>
                <a:moveTo>
                  <a:pt x="49" y="2851"/>
                </a:moveTo>
                <a:cubicBezTo>
                  <a:pt x="49" y="2845"/>
                  <a:pt x="46" y="2839"/>
                  <a:pt x="42" y="2835"/>
                </a:cubicBezTo>
                <a:cubicBezTo>
                  <a:pt x="316" y="2436"/>
                  <a:pt x="316" y="2436"/>
                  <a:pt x="316" y="2436"/>
                </a:cubicBezTo>
                <a:cubicBezTo>
                  <a:pt x="319" y="2437"/>
                  <a:pt x="321" y="2438"/>
                  <a:pt x="324" y="2438"/>
                </a:cubicBezTo>
                <a:cubicBezTo>
                  <a:pt x="329" y="2438"/>
                  <a:pt x="334" y="2436"/>
                  <a:pt x="338" y="2434"/>
                </a:cubicBezTo>
                <a:cubicBezTo>
                  <a:pt x="468" y="2661"/>
                  <a:pt x="468" y="2661"/>
                  <a:pt x="468" y="2661"/>
                </a:cubicBezTo>
                <a:cubicBezTo>
                  <a:pt x="461" y="2665"/>
                  <a:pt x="456" y="2673"/>
                  <a:pt x="456" y="2682"/>
                </a:cubicBezTo>
                <a:cubicBezTo>
                  <a:pt x="456" y="2685"/>
                  <a:pt x="456" y="2688"/>
                  <a:pt x="457" y="2690"/>
                </a:cubicBezTo>
                <a:lnTo>
                  <a:pt x="49" y="2851"/>
                </a:lnTo>
                <a:close/>
                <a:moveTo>
                  <a:pt x="912" y="3077"/>
                </a:moveTo>
                <a:cubicBezTo>
                  <a:pt x="906" y="3081"/>
                  <a:pt x="901" y="3087"/>
                  <a:pt x="900" y="3094"/>
                </a:cubicBezTo>
                <a:cubicBezTo>
                  <a:pt x="58" y="3065"/>
                  <a:pt x="58" y="3065"/>
                  <a:pt x="58" y="3065"/>
                </a:cubicBezTo>
                <a:cubicBezTo>
                  <a:pt x="59" y="3064"/>
                  <a:pt x="59" y="3063"/>
                  <a:pt x="59" y="3062"/>
                </a:cubicBezTo>
                <a:cubicBezTo>
                  <a:pt x="59" y="3057"/>
                  <a:pt x="57" y="3053"/>
                  <a:pt x="55" y="3049"/>
                </a:cubicBezTo>
                <a:cubicBezTo>
                  <a:pt x="463" y="2700"/>
                  <a:pt x="463" y="2700"/>
                  <a:pt x="463" y="2700"/>
                </a:cubicBezTo>
                <a:cubicBezTo>
                  <a:pt x="468" y="2704"/>
                  <a:pt x="474" y="2707"/>
                  <a:pt x="480" y="2707"/>
                </a:cubicBezTo>
                <a:cubicBezTo>
                  <a:pt x="494" y="2707"/>
                  <a:pt x="505" y="2696"/>
                  <a:pt x="505" y="2682"/>
                </a:cubicBezTo>
                <a:cubicBezTo>
                  <a:pt x="505" y="2677"/>
                  <a:pt x="503" y="2672"/>
                  <a:pt x="500" y="2668"/>
                </a:cubicBezTo>
                <a:cubicBezTo>
                  <a:pt x="668" y="2525"/>
                  <a:pt x="668" y="2525"/>
                  <a:pt x="668" y="2525"/>
                </a:cubicBezTo>
                <a:cubicBezTo>
                  <a:pt x="673" y="2529"/>
                  <a:pt x="679" y="2532"/>
                  <a:pt x="686" y="2532"/>
                </a:cubicBezTo>
                <a:cubicBezTo>
                  <a:pt x="688" y="2532"/>
                  <a:pt x="691" y="2532"/>
                  <a:pt x="693" y="2531"/>
                </a:cubicBezTo>
                <a:cubicBezTo>
                  <a:pt x="709" y="2572"/>
                  <a:pt x="745" y="2662"/>
                  <a:pt x="784" y="2759"/>
                </a:cubicBezTo>
                <a:cubicBezTo>
                  <a:pt x="779" y="2764"/>
                  <a:pt x="776" y="2770"/>
                  <a:pt x="776" y="2777"/>
                </a:cubicBezTo>
                <a:cubicBezTo>
                  <a:pt x="776" y="2791"/>
                  <a:pt x="787" y="2802"/>
                  <a:pt x="800" y="2802"/>
                </a:cubicBezTo>
                <a:cubicBezTo>
                  <a:pt x="800" y="2802"/>
                  <a:pt x="801" y="2802"/>
                  <a:pt x="801" y="2802"/>
                </a:cubicBezTo>
                <a:cubicBezTo>
                  <a:pt x="847" y="2917"/>
                  <a:pt x="893" y="3031"/>
                  <a:pt x="912" y="3077"/>
                </a:cubicBezTo>
                <a:close/>
                <a:moveTo>
                  <a:pt x="1593" y="3077"/>
                </a:moveTo>
                <a:cubicBezTo>
                  <a:pt x="1588" y="3082"/>
                  <a:pt x="1585" y="3088"/>
                  <a:pt x="1585" y="3096"/>
                </a:cubicBezTo>
                <a:cubicBezTo>
                  <a:pt x="1585" y="3102"/>
                  <a:pt x="1587" y="3108"/>
                  <a:pt x="1591" y="3113"/>
                </a:cubicBezTo>
                <a:cubicBezTo>
                  <a:pt x="1196" y="3338"/>
                  <a:pt x="1196" y="3338"/>
                  <a:pt x="1196" y="3338"/>
                </a:cubicBezTo>
                <a:cubicBezTo>
                  <a:pt x="1314" y="2827"/>
                  <a:pt x="1314" y="2827"/>
                  <a:pt x="1314" y="2827"/>
                </a:cubicBezTo>
                <a:cubicBezTo>
                  <a:pt x="1323" y="2826"/>
                  <a:pt x="1330" y="2822"/>
                  <a:pt x="1334" y="2815"/>
                </a:cubicBezTo>
                <a:lnTo>
                  <a:pt x="1593" y="3077"/>
                </a:lnTo>
                <a:close/>
                <a:moveTo>
                  <a:pt x="1336" y="2796"/>
                </a:moveTo>
                <a:cubicBezTo>
                  <a:pt x="1334" y="2786"/>
                  <a:pt x="1324" y="2778"/>
                  <a:pt x="1313" y="2778"/>
                </a:cubicBezTo>
                <a:cubicBezTo>
                  <a:pt x="1302" y="2778"/>
                  <a:pt x="1292" y="2785"/>
                  <a:pt x="1289" y="2795"/>
                </a:cubicBezTo>
                <a:cubicBezTo>
                  <a:pt x="825" y="2778"/>
                  <a:pt x="825" y="2778"/>
                  <a:pt x="825" y="2778"/>
                </a:cubicBezTo>
                <a:cubicBezTo>
                  <a:pt x="825" y="2778"/>
                  <a:pt x="825" y="2778"/>
                  <a:pt x="825" y="2777"/>
                </a:cubicBezTo>
                <a:cubicBezTo>
                  <a:pt x="825" y="2771"/>
                  <a:pt x="823" y="2766"/>
                  <a:pt x="819" y="2761"/>
                </a:cubicBezTo>
                <a:cubicBezTo>
                  <a:pt x="1430" y="2238"/>
                  <a:pt x="1430" y="2238"/>
                  <a:pt x="1430" y="2238"/>
                </a:cubicBezTo>
                <a:cubicBezTo>
                  <a:pt x="1433" y="2241"/>
                  <a:pt x="1438" y="2242"/>
                  <a:pt x="1443" y="2242"/>
                </a:cubicBezTo>
                <a:cubicBezTo>
                  <a:pt x="1446" y="2242"/>
                  <a:pt x="1450" y="2241"/>
                  <a:pt x="1453" y="2240"/>
                </a:cubicBezTo>
                <a:cubicBezTo>
                  <a:pt x="1470" y="2283"/>
                  <a:pt x="1515" y="2396"/>
                  <a:pt x="1560" y="2509"/>
                </a:cubicBezTo>
                <a:cubicBezTo>
                  <a:pt x="1559" y="2512"/>
                  <a:pt x="1558" y="2516"/>
                  <a:pt x="1558" y="2519"/>
                </a:cubicBezTo>
                <a:cubicBezTo>
                  <a:pt x="1558" y="2529"/>
                  <a:pt x="1565" y="2538"/>
                  <a:pt x="1574" y="2542"/>
                </a:cubicBezTo>
                <a:cubicBezTo>
                  <a:pt x="1612" y="2638"/>
                  <a:pt x="1650" y="2730"/>
                  <a:pt x="1669" y="2778"/>
                </a:cubicBezTo>
                <a:cubicBezTo>
                  <a:pt x="1659" y="2781"/>
                  <a:pt x="1652" y="2791"/>
                  <a:pt x="1652" y="2802"/>
                </a:cubicBezTo>
                <a:cubicBezTo>
                  <a:pt x="1652" y="2804"/>
                  <a:pt x="1652" y="2806"/>
                  <a:pt x="1653" y="2808"/>
                </a:cubicBezTo>
                <a:lnTo>
                  <a:pt x="1336" y="2796"/>
                </a:lnTo>
                <a:close/>
                <a:moveTo>
                  <a:pt x="2010" y="3027"/>
                </a:moveTo>
                <a:cubicBezTo>
                  <a:pt x="2006" y="3024"/>
                  <a:pt x="2001" y="3022"/>
                  <a:pt x="1995" y="3022"/>
                </a:cubicBezTo>
                <a:cubicBezTo>
                  <a:pt x="1990" y="3022"/>
                  <a:pt x="1986" y="3024"/>
                  <a:pt x="1982" y="3026"/>
                </a:cubicBezTo>
                <a:cubicBezTo>
                  <a:pt x="1697" y="2814"/>
                  <a:pt x="1697" y="2814"/>
                  <a:pt x="1697" y="2814"/>
                </a:cubicBezTo>
                <a:cubicBezTo>
                  <a:pt x="1700" y="2811"/>
                  <a:pt x="1701" y="2806"/>
                  <a:pt x="1701" y="2802"/>
                </a:cubicBezTo>
                <a:cubicBezTo>
                  <a:pt x="1701" y="2801"/>
                  <a:pt x="1701" y="2801"/>
                  <a:pt x="1701" y="2801"/>
                </a:cubicBezTo>
                <a:cubicBezTo>
                  <a:pt x="1841" y="2743"/>
                  <a:pt x="1841" y="2743"/>
                  <a:pt x="1841" y="2743"/>
                </a:cubicBezTo>
                <a:cubicBezTo>
                  <a:pt x="1845" y="2749"/>
                  <a:pt x="1853" y="2753"/>
                  <a:pt x="1861" y="2753"/>
                </a:cubicBezTo>
                <a:cubicBezTo>
                  <a:pt x="1875" y="2753"/>
                  <a:pt x="1886" y="2742"/>
                  <a:pt x="1886" y="2729"/>
                </a:cubicBezTo>
                <a:cubicBezTo>
                  <a:pt x="1886" y="2727"/>
                  <a:pt x="1885" y="2726"/>
                  <a:pt x="1885" y="2724"/>
                </a:cubicBezTo>
                <a:cubicBezTo>
                  <a:pt x="2247" y="2573"/>
                  <a:pt x="2247" y="2573"/>
                  <a:pt x="2247" y="2573"/>
                </a:cubicBezTo>
                <a:cubicBezTo>
                  <a:pt x="2250" y="2578"/>
                  <a:pt x="2254" y="2582"/>
                  <a:pt x="2259" y="2584"/>
                </a:cubicBezTo>
                <a:lnTo>
                  <a:pt x="2010" y="3027"/>
                </a:lnTo>
                <a:close/>
                <a:moveTo>
                  <a:pt x="2385" y="3008"/>
                </a:moveTo>
                <a:cubicBezTo>
                  <a:pt x="2281" y="2582"/>
                  <a:pt x="2281" y="2582"/>
                  <a:pt x="2281" y="2582"/>
                </a:cubicBezTo>
                <a:cubicBezTo>
                  <a:pt x="2284" y="2580"/>
                  <a:pt x="2287" y="2577"/>
                  <a:pt x="2289" y="2574"/>
                </a:cubicBezTo>
                <a:cubicBezTo>
                  <a:pt x="2774" y="2940"/>
                  <a:pt x="2774" y="2940"/>
                  <a:pt x="2774" y="2940"/>
                </a:cubicBezTo>
                <a:cubicBezTo>
                  <a:pt x="2403" y="3024"/>
                  <a:pt x="2403" y="3024"/>
                  <a:pt x="2403" y="3024"/>
                </a:cubicBezTo>
                <a:cubicBezTo>
                  <a:pt x="2400" y="3016"/>
                  <a:pt x="2393" y="3010"/>
                  <a:pt x="2385" y="3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52"/>
          <p:cNvSpPr>
            <a:spLocks noEditPoints="1"/>
          </p:cNvSpPr>
          <p:nvPr/>
        </p:nvSpPr>
        <p:spPr bwMode="auto">
          <a:xfrm>
            <a:off x="6904925" y="-203199"/>
            <a:ext cx="6095118" cy="7223760"/>
          </a:xfrm>
          <a:custGeom>
            <a:avLst/>
            <a:gdLst>
              <a:gd name="T0" fmla="*/ 2116 w 2822"/>
              <a:gd name="T1" fmla="*/ 1741 h 3345"/>
              <a:gd name="T2" fmla="*/ 2299 w 2822"/>
              <a:gd name="T3" fmla="*/ 914 h 3345"/>
              <a:gd name="T4" fmla="*/ 2329 w 2822"/>
              <a:gd name="T5" fmla="*/ 230 h 3345"/>
              <a:gd name="T6" fmla="*/ 800 w 2822"/>
              <a:gd name="T7" fmla="*/ 106 h 3345"/>
              <a:gd name="T8" fmla="*/ 239 w 2822"/>
              <a:gd name="T9" fmla="*/ 1105 h 3345"/>
              <a:gd name="T10" fmla="*/ 120 w 2822"/>
              <a:gd name="T11" fmla="*/ 2524 h 3345"/>
              <a:gd name="T12" fmla="*/ 34 w 2822"/>
              <a:gd name="T13" fmla="*/ 3086 h 3345"/>
              <a:gd name="T14" fmla="*/ 1634 w 2822"/>
              <a:gd name="T15" fmla="*/ 3096 h 3345"/>
              <a:gd name="T16" fmla="*/ 2278 w 2822"/>
              <a:gd name="T17" fmla="*/ 2583 h 3345"/>
              <a:gd name="T18" fmla="*/ 1984 w 2822"/>
              <a:gd name="T19" fmla="*/ 2276 h 3345"/>
              <a:gd name="T20" fmla="*/ 704 w 2822"/>
              <a:gd name="T21" fmla="*/ 2491 h 3345"/>
              <a:gd name="T22" fmla="*/ 382 w 2822"/>
              <a:gd name="T23" fmla="*/ 1928 h 3345"/>
              <a:gd name="T24" fmla="*/ 632 w 2822"/>
              <a:gd name="T25" fmla="*/ 1015 h 3345"/>
              <a:gd name="T26" fmla="*/ 2199 w 2822"/>
              <a:gd name="T27" fmla="*/ 1465 h 3345"/>
              <a:gd name="T28" fmla="*/ 1976 w 2822"/>
              <a:gd name="T29" fmla="*/ 2269 h 3345"/>
              <a:gd name="T30" fmla="*/ 564 w 2822"/>
              <a:gd name="T31" fmla="*/ 1513 h 3345"/>
              <a:gd name="T32" fmla="*/ 1301 w 2822"/>
              <a:gd name="T33" fmla="*/ 302 h 3345"/>
              <a:gd name="T34" fmla="*/ 1956 w 2822"/>
              <a:gd name="T35" fmla="*/ 990 h 3345"/>
              <a:gd name="T36" fmla="*/ 1971 w 2822"/>
              <a:gd name="T37" fmla="*/ 1033 h 3345"/>
              <a:gd name="T38" fmla="*/ 1165 w 2822"/>
              <a:gd name="T39" fmla="*/ 408 h 3345"/>
              <a:gd name="T40" fmla="*/ 1692 w 2822"/>
              <a:gd name="T41" fmla="*/ 1150 h 3345"/>
              <a:gd name="T42" fmla="*/ 1013 w 2822"/>
              <a:gd name="T43" fmla="*/ 619 h 3345"/>
              <a:gd name="T44" fmla="*/ 1192 w 2822"/>
              <a:gd name="T45" fmla="*/ 846 h 3345"/>
              <a:gd name="T46" fmla="*/ 567 w 2822"/>
              <a:gd name="T47" fmla="*/ 1512 h 3345"/>
              <a:gd name="T48" fmla="*/ 1551 w 2822"/>
              <a:gd name="T49" fmla="*/ 574 h 3345"/>
              <a:gd name="T50" fmla="*/ 544 w 2822"/>
              <a:gd name="T51" fmla="*/ 637 h 3345"/>
              <a:gd name="T52" fmla="*/ 1365 w 2822"/>
              <a:gd name="T53" fmla="*/ 1213 h 3345"/>
              <a:gd name="T54" fmla="*/ 1197 w 2822"/>
              <a:gd name="T55" fmla="*/ 2017 h 3345"/>
              <a:gd name="T56" fmla="*/ 1724 w 2822"/>
              <a:gd name="T57" fmla="*/ 1171 h 3345"/>
              <a:gd name="T58" fmla="*/ 762 w 2822"/>
              <a:gd name="T59" fmla="*/ 376 h 3345"/>
              <a:gd name="T60" fmla="*/ 679 w 2822"/>
              <a:gd name="T61" fmla="*/ 1139 h 3345"/>
              <a:gd name="T62" fmla="*/ 1454 w 2822"/>
              <a:gd name="T63" fmla="*/ 1542 h 3345"/>
              <a:gd name="T64" fmla="*/ 2131 w 2822"/>
              <a:gd name="T65" fmla="*/ 1078 h 3345"/>
              <a:gd name="T66" fmla="*/ 2129 w 2822"/>
              <a:gd name="T67" fmla="*/ 626 h 3345"/>
              <a:gd name="T68" fmla="*/ 2147 w 2822"/>
              <a:gd name="T69" fmla="*/ 585 h 3345"/>
              <a:gd name="T70" fmla="*/ 1981 w 2822"/>
              <a:gd name="T71" fmla="*/ 342 h 3345"/>
              <a:gd name="T72" fmla="*/ 972 w 2822"/>
              <a:gd name="T73" fmla="*/ 601 h 3345"/>
              <a:gd name="T74" fmla="*/ 566 w 2822"/>
              <a:gd name="T75" fmla="*/ 2293 h 3345"/>
              <a:gd name="T76" fmla="*/ 2021 w 2822"/>
              <a:gd name="T77" fmla="*/ 2292 h 3345"/>
              <a:gd name="T78" fmla="*/ 2278 w 2822"/>
              <a:gd name="T79" fmla="*/ 2539 h 3345"/>
              <a:gd name="T80" fmla="*/ 2817 w 2822"/>
              <a:gd name="T81" fmla="*/ 1782 h 3345"/>
              <a:gd name="T82" fmla="*/ 2101 w 2822"/>
              <a:gd name="T83" fmla="*/ 1746 h 3345"/>
              <a:gd name="T84" fmla="*/ 2078 w 2822"/>
              <a:gd name="T85" fmla="*/ 1713 h 3345"/>
              <a:gd name="T86" fmla="*/ 2109 w 2822"/>
              <a:gd name="T87" fmla="*/ 1185 h 3345"/>
              <a:gd name="T88" fmla="*/ 2283 w 2822"/>
              <a:gd name="T89" fmla="*/ 871 h 3345"/>
              <a:gd name="T90" fmla="*/ 2459 w 2822"/>
              <a:gd name="T91" fmla="*/ 682 h 3345"/>
              <a:gd name="T92" fmla="*/ 2385 w 2822"/>
              <a:gd name="T93" fmla="*/ 647 h 3345"/>
              <a:gd name="T94" fmla="*/ 2562 w 2822"/>
              <a:gd name="T95" fmla="*/ 12 h 3345"/>
              <a:gd name="T96" fmla="*/ 1326 w 2822"/>
              <a:gd name="T97" fmla="*/ 277 h 3345"/>
              <a:gd name="T98" fmla="*/ 797 w 2822"/>
              <a:gd name="T99" fmla="*/ 120 h 3345"/>
              <a:gd name="T100" fmla="*/ 175 w 2822"/>
              <a:gd name="T101" fmla="*/ 712 h 3345"/>
              <a:gd name="T102" fmla="*/ 450 w 2822"/>
              <a:gd name="T103" fmla="*/ 1133 h 3345"/>
              <a:gd name="T104" fmla="*/ 450 w 2822"/>
              <a:gd name="T105" fmla="*/ 1133 h 3345"/>
              <a:gd name="T106" fmla="*/ 77 w 2822"/>
              <a:gd name="T107" fmla="*/ 2025 h 3345"/>
              <a:gd name="T108" fmla="*/ 302 w 2822"/>
              <a:gd name="T109" fmla="*/ 2423 h 3345"/>
              <a:gd name="T110" fmla="*/ 42 w 2822"/>
              <a:gd name="T111" fmla="*/ 2835 h 3345"/>
              <a:gd name="T112" fmla="*/ 500 w 2822"/>
              <a:gd name="T113" fmla="*/ 2668 h 3345"/>
              <a:gd name="T114" fmla="*/ 1336 w 2822"/>
              <a:gd name="T115" fmla="*/ 2796 h 3345"/>
              <a:gd name="T116" fmla="*/ 2010 w 2822"/>
              <a:gd name="T117" fmla="*/ 3027 h 3345"/>
              <a:gd name="T118" fmla="*/ 2774 w 2822"/>
              <a:gd name="T119" fmla="*/ 2940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2" h="3345">
                <a:moveTo>
                  <a:pt x="2290" y="2571"/>
                </a:moveTo>
                <a:cubicBezTo>
                  <a:pt x="2292" y="2568"/>
                  <a:pt x="2292" y="2565"/>
                  <a:pt x="2292" y="2561"/>
                </a:cubicBezTo>
                <a:cubicBezTo>
                  <a:pt x="2292" y="2559"/>
                  <a:pt x="2292" y="2557"/>
                  <a:pt x="2292" y="2556"/>
                </a:cubicBezTo>
                <a:cubicBezTo>
                  <a:pt x="2701" y="2323"/>
                  <a:pt x="2701" y="2323"/>
                  <a:pt x="2701" y="2323"/>
                </a:cubicBezTo>
                <a:cubicBezTo>
                  <a:pt x="2423" y="2041"/>
                  <a:pt x="2423" y="2041"/>
                  <a:pt x="2423" y="2041"/>
                </a:cubicBezTo>
                <a:cubicBezTo>
                  <a:pt x="2426" y="2037"/>
                  <a:pt x="2428" y="2031"/>
                  <a:pt x="2428" y="2026"/>
                </a:cubicBezTo>
                <a:cubicBezTo>
                  <a:pt x="2428" y="2020"/>
                  <a:pt x="2426" y="2015"/>
                  <a:pt x="2423" y="2011"/>
                </a:cubicBezTo>
                <a:cubicBezTo>
                  <a:pt x="2822" y="1783"/>
                  <a:pt x="2822" y="1783"/>
                  <a:pt x="2822" y="1783"/>
                </a:cubicBezTo>
                <a:cubicBezTo>
                  <a:pt x="2540" y="1496"/>
                  <a:pt x="2540" y="1496"/>
                  <a:pt x="2540" y="1496"/>
                </a:cubicBezTo>
                <a:cubicBezTo>
                  <a:pt x="2547" y="1492"/>
                  <a:pt x="2551" y="1484"/>
                  <a:pt x="2551" y="1475"/>
                </a:cubicBezTo>
                <a:cubicBezTo>
                  <a:pt x="2551" y="1462"/>
                  <a:pt x="2540" y="1451"/>
                  <a:pt x="2527" y="1451"/>
                </a:cubicBezTo>
                <a:cubicBezTo>
                  <a:pt x="2513" y="1451"/>
                  <a:pt x="2502" y="1462"/>
                  <a:pt x="2502" y="1475"/>
                </a:cubicBezTo>
                <a:cubicBezTo>
                  <a:pt x="2502" y="1485"/>
                  <a:pt x="2508" y="1494"/>
                  <a:pt x="2516" y="1498"/>
                </a:cubicBezTo>
                <a:cubicBezTo>
                  <a:pt x="2399" y="2002"/>
                  <a:pt x="2399" y="2002"/>
                  <a:pt x="2399" y="2002"/>
                </a:cubicBezTo>
                <a:cubicBezTo>
                  <a:pt x="2392" y="2003"/>
                  <a:pt x="2387" y="2007"/>
                  <a:pt x="2383" y="2012"/>
                </a:cubicBezTo>
                <a:cubicBezTo>
                  <a:pt x="2116" y="1741"/>
                  <a:pt x="2116" y="1741"/>
                  <a:pt x="2116" y="1741"/>
                </a:cubicBezTo>
                <a:cubicBezTo>
                  <a:pt x="2122" y="1737"/>
                  <a:pt x="2126" y="1730"/>
                  <a:pt x="2126" y="1722"/>
                </a:cubicBezTo>
                <a:cubicBezTo>
                  <a:pt x="2126" y="1710"/>
                  <a:pt x="2118" y="1700"/>
                  <a:pt x="2107" y="1698"/>
                </a:cubicBezTo>
                <a:cubicBezTo>
                  <a:pt x="2197" y="1637"/>
                  <a:pt x="2197" y="1637"/>
                  <a:pt x="2197" y="1637"/>
                </a:cubicBezTo>
                <a:cubicBezTo>
                  <a:pt x="2205" y="1648"/>
                  <a:pt x="2218" y="1655"/>
                  <a:pt x="2233" y="1655"/>
                </a:cubicBezTo>
                <a:cubicBezTo>
                  <a:pt x="2258" y="1655"/>
                  <a:pt x="2278" y="1636"/>
                  <a:pt x="2278" y="1611"/>
                </a:cubicBezTo>
                <a:cubicBezTo>
                  <a:pt x="2278" y="1586"/>
                  <a:pt x="2258" y="1567"/>
                  <a:pt x="2233" y="1567"/>
                </a:cubicBezTo>
                <a:cubicBezTo>
                  <a:pt x="2230" y="1567"/>
                  <a:pt x="2226" y="1567"/>
                  <a:pt x="2223" y="1568"/>
                </a:cubicBezTo>
                <a:cubicBezTo>
                  <a:pt x="2207" y="1513"/>
                  <a:pt x="2207" y="1513"/>
                  <a:pt x="2207" y="1513"/>
                </a:cubicBezTo>
                <a:cubicBezTo>
                  <a:pt x="2217" y="1510"/>
                  <a:pt x="2224" y="1501"/>
                  <a:pt x="2224" y="1490"/>
                </a:cubicBezTo>
                <a:cubicBezTo>
                  <a:pt x="2224" y="1483"/>
                  <a:pt x="2221" y="1478"/>
                  <a:pt x="2217" y="1473"/>
                </a:cubicBezTo>
                <a:cubicBezTo>
                  <a:pt x="2463" y="1180"/>
                  <a:pt x="2463" y="1180"/>
                  <a:pt x="2463" y="1180"/>
                </a:cubicBezTo>
                <a:cubicBezTo>
                  <a:pt x="2467" y="1183"/>
                  <a:pt x="2471" y="1184"/>
                  <a:pt x="2476" y="1184"/>
                </a:cubicBezTo>
                <a:cubicBezTo>
                  <a:pt x="2490" y="1184"/>
                  <a:pt x="2501" y="1173"/>
                  <a:pt x="2501" y="1159"/>
                </a:cubicBezTo>
                <a:cubicBezTo>
                  <a:pt x="2501" y="1146"/>
                  <a:pt x="2490" y="1135"/>
                  <a:pt x="2476" y="1135"/>
                </a:cubicBezTo>
                <a:cubicBezTo>
                  <a:pt x="2471" y="1135"/>
                  <a:pt x="2467" y="1136"/>
                  <a:pt x="2463" y="1139"/>
                </a:cubicBezTo>
                <a:cubicBezTo>
                  <a:pt x="2299" y="914"/>
                  <a:pt x="2299" y="914"/>
                  <a:pt x="2299" y="914"/>
                </a:cubicBezTo>
                <a:cubicBezTo>
                  <a:pt x="2304" y="910"/>
                  <a:pt x="2307" y="903"/>
                  <a:pt x="2307" y="896"/>
                </a:cubicBezTo>
                <a:cubicBezTo>
                  <a:pt x="2307" y="889"/>
                  <a:pt x="2305" y="884"/>
                  <a:pt x="2301" y="879"/>
                </a:cubicBezTo>
                <a:cubicBezTo>
                  <a:pt x="2467" y="690"/>
                  <a:pt x="2467" y="690"/>
                  <a:pt x="2467" y="690"/>
                </a:cubicBezTo>
                <a:cubicBezTo>
                  <a:pt x="2471" y="692"/>
                  <a:pt x="2475" y="694"/>
                  <a:pt x="2480" y="694"/>
                </a:cubicBezTo>
                <a:cubicBezTo>
                  <a:pt x="2494" y="694"/>
                  <a:pt x="2505" y="683"/>
                  <a:pt x="2505" y="669"/>
                </a:cubicBezTo>
                <a:cubicBezTo>
                  <a:pt x="2505" y="656"/>
                  <a:pt x="2494" y="645"/>
                  <a:pt x="2480" y="645"/>
                </a:cubicBezTo>
                <a:cubicBezTo>
                  <a:pt x="2470" y="645"/>
                  <a:pt x="2461" y="651"/>
                  <a:pt x="2457" y="660"/>
                </a:cubicBezTo>
                <a:cubicBezTo>
                  <a:pt x="2392" y="648"/>
                  <a:pt x="2392" y="648"/>
                  <a:pt x="2392" y="648"/>
                </a:cubicBezTo>
                <a:cubicBezTo>
                  <a:pt x="2470" y="490"/>
                  <a:pt x="2470" y="490"/>
                  <a:pt x="2470" y="490"/>
                </a:cubicBezTo>
                <a:cubicBezTo>
                  <a:pt x="2473" y="491"/>
                  <a:pt x="2477" y="492"/>
                  <a:pt x="2480" y="492"/>
                </a:cubicBezTo>
                <a:cubicBezTo>
                  <a:pt x="2494" y="492"/>
                  <a:pt x="2505" y="481"/>
                  <a:pt x="2505" y="467"/>
                </a:cubicBezTo>
                <a:cubicBezTo>
                  <a:pt x="2505" y="458"/>
                  <a:pt x="2500" y="451"/>
                  <a:pt x="2493" y="446"/>
                </a:cubicBezTo>
                <a:cubicBezTo>
                  <a:pt x="2567" y="0"/>
                  <a:pt x="2567" y="0"/>
                  <a:pt x="2567" y="0"/>
                </a:cubicBezTo>
                <a:cubicBezTo>
                  <a:pt x="2375" y="217"/>
                  <a:pt x="2375" y="217"/>
                  <a:pt x="2375" y="217"/>
                </a:cubicBezTo>
                <a:cubicBezTo>
                  <a:pt x="2371" y="210"/>
                  <a:pt x="2363" y="205"/>
                  <a:pt x="2354" y="205"/>
                </a:cubicBezTo>
                <a:cubicBezTo>
                  <a:pt x="2340" y="205"/>
                  <a:pt x="2329" y="216"/>
                  <a:pt x="2329" y="230"/>
                </a:cubicBezTo>
                <a:cubicBezTo>
                  <a:pt x="2329" y="233"/>
                  <a:pt x="2330" y="236"/>
                  <a:pt x="2331" y="239"/>
                </a:cubicBezTo>
                <a:cubicBezTo>
                  <a:pt x="2066" y="327"/>
                  <a:pt x="2066" y="327"/>
                  <a:pt x="2066" y="327"/>
                </a:cubicBezTo>
                <a:cubicBezTo>
                  <a:pt x="2062" y="316"/>
                  <a:pt x="2053" y="307"/>
                  <a:pt x="2043" y="303"/>
                </a:cubicBezTo>
                <a:cubicBezTo>
                  <a:pt x="2145" y="92"/>
                  <a:pt x="2145" y="92"/>
                  <a:pt x="2145" y="92"/>
                </a:cubicBezTo>
                <a:cubicBezTo>
                  <a:pt x="2147" y="92"/>
                  <a:pt x="2148" y="93"/>
                  <a:pt x="2150" y="93"/>
                </a:cubicBezTo>
                <a:cubicBezTo>
                  <a:pt x="2163" y="93"/>
                  <a:pt x="2174" y="82"/>
                  <a:pt x="2174" y="68"/>
                </a:cubicBezTo>
                <a:cubicBezTo>
                  <a:pt x="2174" y="54"/>
                  <a:pt x="2163" y="43"/>
                  <a:pt x="2150" y="43"/>
                </a:cubicBezTo>
                <a:cubicBezTo>
                  <a:pt x="2136" y="43"/>
                  <a:pt x="2125" y="54"/>
                  <a:pt x="2125" y="68"/>
                </a:cubicBezTo>
                <a:cubicBezTo>
                  <a:pt x="2125" y="71"/>
                  <a:pt x="2126" y="73"/>
                  <a:pt x="2126" y="75"/>
                </a:cubicBezTo>
                <a:cubicBezTo>
                  <a:pt x="1324" y="270"/>
                  <a:pt x="1324" y="270"/>
                  <a:pt x="1324" y="270"/>
                </a:cubicBezTo>
                <a:cubicBezTo>
                  <a:pt x="1321" y="260"/>
                  <a:pt x="1312" y="253"/>
                  <a:pt x="1301" y="253"/>
                </a:cubicBezTo>
                <a:cubicBezTo>
                  <a:pt x="1291" y="253"/>
                  <a:pt x="1282" y="259"/>
                  <a:pt x="1278" y="268"/>
                </a:cubicBezTo>
                <a:cubicBezTo>
                  <a:pt x="804" y="107"/>
                  <a:pt x="804" y="107"/>
                  <a:pt x="804" y="107"/>
                </a:cubicBezTo>
                <a:cubicBezTo>
                  <a:pt x="805" y="105"/>
                  <a:pt x="805" y="105"/>
                  <a:pt x="805" y="105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0" y="106"/>
                  <a:pt x="800" y="106"/>
                  <a:pt x="800" y="106"/>
                </a:cubicBezTo>
                <a:cubicBezTo>
                  <a:pt x="800" y="107"/>
                  <a:pt x="800" y="107"/>
                  <a:pt x="800" y="107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64" y="280"/>
                  <a:pt x="355" y="275"/>
                  <a:pt x="346" y="275"/>
                </a:cubicBezTo>
                <a:cubicBezTo>
                  <a:pt x="332" y="275"/>
                  <a:pt x="321" y="286"/>
                  <a:pt x="321" y="299"/>
                </a:cubicBezTo>
                <a:cubicBezTo>
                  <a:pt x="321" y="309"/>
                  <a:pt x="327" y="317"/>
                  <a:pt x="335" y="321"/>
                </a:cubicBezTo>
                <a:cubicBezTo>
                  <a:pt x="171" y="713"/>
                  <a:pt x="171" y="713"/>
                  <a:pt x="171" y="713"/>
                </a:cubicBezTo>
                <a:cubicBezTo>
                  <a:pt x="167" y="714"/>
                  <a:pt x="167" y="714"/>
                  <a:pt x="167" y="714"/>
                </a:cubicBezTo>
                <a:cubicBezTo>
                  <a:pt x="170" y="716"/>
                  <a:pt x="170" y="716"/>
                  <a:pt x="170" y="716"/>
                </a:cubicBezTo>
                <a:cubicBezTo>
                  <a:pt x="170" y="717"/>
                  <a:pt x="170" y="717"/>
                  <a:pt x="170" y="717"/>
                </a:cubicBezTo>
                <a:cubicBezTo>
                  <a:pt x="172" y="716"/>
                  <a:pt x="172" y="716"/>
                  <a:pt x="172" y="716"/>
                </a:cubicBezTo>
                <a:cubicBezTo>
                  <a:pt x="550" y="857"/>
                  <a:pt x="550" y="857"/>
                  <a:pt x="550" y="857"/>
                </a:cubicBezTo>
                <a:cubicBezTo>
                  <a:pt x="549" y="860"/>
                  <a:pt x="549" y="862"/>
                  <a:pt x="549" y="864"/>
                </a:cubicBezTo>
                <a:cubicBezTo>
                  <a:pt x="549" y="871"/>
                  <a:pt x="552" y="878"/>
                  <a:pt x="557" y="882"/>
                </a:cubicBezTo>
                <a:cubicBezTo>
                  <a:pt x="241" y="1104"/>
                  <a:pt x="241" y="1104"/>
                  <a:pt x="241" y="1104"/>
                </a:cubicBezTo>
                <a:cubicBezTo>
                  <a:pt x="238" y="1103"/>
                  <a:pt x="238" y="1103"/>
                  <a:pt x="238" y="1103"/>
                </a:cubicBezTo>
                <a:cubicBezTo>
                  <a:pt x="239" y="1105"/>
                  <a:pt x="239" y="1105"/>
                  <a:pt x="239" y="1105"/>
                </a:cubicBezTo>
                <a:cubicBezTo>
                  <a:pt x="237" y="1107"/>
                  <a:pt x="237" y="1107"/>
                  <a:pt x="237" y="1107"/>
                </a:cubicBezTo>
                <a:cubicBezTo>
                  <a:pt x="241" y="1107"/>
                  <a:pt x="241" y="1107"/>
                  <a:pt x="241" y="1107"/>
                </a:cubicBezTo>
                <a:cubicBezTo>
                  <a:pt x="330" y="1222"/>
                  <a:pt x="330" y="1222"/>
                  <a:pt x="330" y="1222"/>
                </a:cubicBezTo>
                <a:cubicBezTo>
                  <a:pt x="326" y="1226"/>
                  <a:pt x="324" y="1232"/>
                  <a:pt x="324" y="1239"/>
                </a:cubicBezTo>
                <a:cubicBezTo>
                  <a:pt x="324" y="1245"/>
                  <a:pt x="326" y="1252"/>
                  <a:pt x="331" y="1256"/>
                </a:cubicBezTo>
                <a:cubicBezTo>
                  <a:pt x="95" y="1581"/>
                  <a:pt x="95" y="1581"/>
                  <a:pt x="95" y="1581"/>
                </a:cubicBezTo>
                <a:cubicBezTo>
                  <a:pt x="93" y="1580"/>
                  <a:pt x="93" y="1580"/>
                  <a:pt x="93" y="1580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4"/>
                  <a:pt x="93" y="1584"/>
                  <a:pt x="93" y="1584"/>
                </a:cubicBezTo>
                <a:cubicBezTo>
                  <a:pt x="73" y="2030"/>
                  <a:pt x="73" y="2030"/>
                  <a:pt x="73" y="2030"/>
                </a:cubicBezTo>
                <a:cubicBezTo>
                  <a:pt x="335" y="1937"/>
                  <a:pt x="335" y="1937"/>
                  <a:pt x="335" y="1937"/>
                </a:cubicBezTo>
                <a:cubicBezTo>
                  <a:pt x="337" y="1943"/>
                  <a:pt x="341" y="1947"/>
                  <a:pt x="346" y="1950"/>
                </a:cubicBezTo>
                <a:cubicBezTo>
                  <a:pt x="147" y="2500"/>
                  <a:pt x="147" y="2500"/>
                  <a:pt x="147" y="2500"/>
                </a:cubicBezTo>
                <a:cubicBezTo>
                  <a:pt x="146" y="2500"/>
                  <a:pt x="145" y="2500"/>
                  <a:pt x="144" y="2500"/>
                </a:cubicBezTo>
                <a:cubicBezTo>
                  <a:pt x="131" y="2500"/>
                  <a:pt x="120" y="2511"/>
                  <a:pt x="120" y="2524"/>
                </a:cubicBezTo>
                <a:cubicBezTo>
                  <a:pt x="120" y="2538"/>
                  <a:pt x="131" y="2549"/>
                  <a:pt x="144" y="2549"/>
                </a:cubicBezTo>
                <a:cubicBezTo>
                  <a:pt x="158" y="2549"/>
                  <a:pt x="169" y="2538"/>
                  <a:pt x="169" y="2524"/>
                </a:cubicBezTo>
                <a:cubicBezTo>
                  <a:pt x="169" y="2519"/>
                  <a:pt x="167" y="2513"/>
                  <a:pt x="164" y="2509"/>
                </a:cubicBezTo>
                <a:cubicBezTo>
                  <a:pt x="303" y="2426"/>
                  <a:pt x="303" y="2426"/>
                  <a:pt x="303" y="2426"/>
                </a:cubicBezTo>
                <a:cubicBezTo>
                  <a:pt x="306" y="2429"/>
                  <a:pt x="309" y="2432"/>
                  <a:pt x="312" y="2435"/>
                </a:cubicBezTo>
                <a:cubicBezTo>
                  <a:pt x="42" y="2834"/>
                  <a:pt x="42" y="2834"/>
                  <a:pt x="42" y="2834"/>
                </a:cubicBezTo>
                <a:cubicBezTo>
                  <a:pt x="37" y="2830"/>
                  <a:pt x="31" y="2827"/>
                  <a:pt x="24" y="2827"/>
                </a:cubicBezTo>
                <a:cubicBezTo>
                  <a:pt x="11" y="2827"/>
                  <a:pt x="0" y="2838"/>
                  <a:pt x="0" y="2852"/>
                </a:cubicBezTo>
                <a:cubicBezTo>
                  <a:pt x="0" y="2865"/>
                  <a:pt x="11" y="2876"/>
                  <a:pt x="24" y="2876"/>
                </a:cubicBezTo>
                <a:cubicBezTo>
                  <a:pt x="37" y="2876"/>
                  <a:pt x="47" y="2867"/>
                  <a:pt x="49" y="2855"/>
                </a:cubicBezTo>
                <a:cubicBezTo>
                  <a:pt x="458" y="2692"/>
                  <a:pt x="458" y="2692"/>
                  <a:pt x="458" y="2692"/>
                </a:cubicBezTo>
                <a:cubicBezTo>
                  <a:pt x="459" y="2694"/>
                  <a:pt x="460" y="2696"/>
                  <a:pt x="461" y="2698"/>
                </a:cubicBezTo>
                <a:cubicBezTo>
                  <a:pt x="53" y="3046"/>
                  <a:pt x="53" y="3046"/>
                  <a:pt x="53" y="3046"/>
                </a:cubicBezTo>
                <a:cubicBezTo>
                  <a:pt x="49" y="3041"/>
                  <a:pt x="42" y="3037"/>
                  <a:pt x="34" y="3037"/>
                </a:cubicBezTo>
                <a:cubicBezTo>
                  <a:pt x="21" y="3037"/>
                  <a:pt x="10" y="3048"/>
                  <a:pt x="10" y="3062"/>
                </a:cubicBezTo>
                <a:cubicBezTo>
                  <a:pt x="10" y="3075"/>
                  <a:pt x="21" y="3086"/>
                  <a:pt x="34" y="3086"/>
                </a:cubicBezTo>
                <a:cubicBezTo>
                  <a:pt x="45" y="3086"/>
                  <a:pt x="55" y="3079"/>
                  <a:pt x="58" y="3068"/>
                </a:cubicBezTo>
                <a:cubicBezTo>
                  <a:pt x="899" y="3098"/>
                  <a:pt x="899" y="3098"/>
                  <a:pt x="899" y="3098"/>
                </a:cubicBezTo>
                <a:cubicBezTo>
                  <a:pt x="899" y="3098"/>
                  <a:pt x="899" y="3098"/>
                  <a:pt x="899" y="3099"/>
                </a:cubicBezTo>
                <a:cubicBezTo>
                  <a:pt x="899" y="3112"/>
                  <a:pt x="910" y="3123"/>
                  <a:pt x="924" y="3123"/>
                </a:cubicBezTo>
                <a:cubicBezTo>
                  <a:pt x="938" y="3123"/>
                  <a:pt x="949" y="3112"/>
                  <a:pt x="949" y="3099"/>
                </a:cubicBezTo>
                <a:cubicBezTo>
                  <a:pt x="949" y="3085"/>
                  <a:pt x="938" y="3074"/>
                  <a:pt x="924" y="3074"/>
                </a:cubicBezTo>
                <a:cubicBezTo>
                  <a:pt x="921" y="3074"/>
                  <a:pt x="918" y="3075"/>
                  <a:pt x="915" y="3076"/>
                </a:cubicBezTo>
                <a:cubicBezTo>
                  <a:pt x="896" y="3030"/>
                  <a:pt x="850" y="2916"/>
                  <a:pt x="804" y="2801"/>
                </a:cubicBezTo>
                <a:cubicBezTo>
                  <a:pt x="814" y="2800"/>
                  <a:pt x="823" y="2792"/>
                  <a:pt x="824" y="2782"/>
                </a:cubicBezTo>
                <a:cubicBezTo>
                  <a:pt x="1288" y="2798"/>
                  <a:pt x="1288" y="2798"/>
                  <a:pt x="1288" y="2798"/>
                </a:cubicBezTo>
                <a:cubicBezTo>
                  <a:pt x="1288" y="2800"/>
                  <a:pt x="1288" y="2801"/>
                  <a:pt x="1288" y="2802"/>
                </a:cubicBezTo>
                <a:cubicBezTo>
                  <a:pt x="1288" y="2816"/>
                  <a:pt x="1298" y="2826"/>
                  <a:pt x="1311" y="2827"/>
                </a:cubicBezTo>
                <a:cubicBezTo>
                  <a:pt x="1191" y="3345"/>
                  <a:pt x="1191" y="3345"/>
                  <a:pt x="1191" y="3345"/>
                </a:cubicBezTo>
                <a:cubicBezTo>
                  <a:pt x="1594" y="3115"/>
                  <a:pt x="1594" y="3115"/>
                  <a:pt x="1594" y="3115"/>
                </a:cubicBezTo>
                <a:cubicBezTo>
                  <a:pt x="1598" y="3118"/>
                  <a:pt x="1603" y="3120"/>
                  <a:pt x="1609" y="3120"/>
                </a:cubicBezTo>
                <a:cubicBezTo>
                  <a:pt x="1623" y="3120"/>
                  <a:pt x="1634" y="3109"/>
                  <a:pt x="1634" y="3096"/>
                </a:cubicBezTo>
                <a:cubicBezTo>
                  <a:pt x="1634" y="3082"/>
                  <a:pt x="1623" y="3071"/>
                  <a:pt x="1609" y="3071"/>
                </a:cubicBezTo>
                <a:cubicBezTo>
                  <a:pt x="1604" y="3071"/>
                  <a:pt x="1599" y="3073"/>
                  <a:pt x="1595" y="3075"/>
                </a:cubicBezTo>
                <a:cubicBezTo>
                  <a:pt x="1335" y="2811"/>
                  <a:pt x="1335" y="2811"/>
                  <a:pt x="1335" y="2811"/>
                </a:cubicBezTo>
                <a:cubicBezTo>
                  <a:pt x="1337" y="2809"/>
                  <a:pt x="1337" y="2806"/>
                  <a:pt x="1337" y="2802"/>
                </a:cubicBezTo>
                <a:cubicBezTo>
                  <a:pt x="1337" y="2802"/>
                  <a:pt x="1337" y="2801"/>
                  <a:pt x="1337" y="2800"/>
                </a:cubicBezTo>
                <a:cubicBezTo>
                  <a:pt x="1654" y="2811"/>
                  <a:pt x="1654" y="2811"/>
                  <a:pt x="1654" y="2811"/>
                </a:cubicBezTo>
                <a:cubicBezTo>
                  <a:pt x="1657" y="2820"/>
                  <a:pt x="1666" y="2826"/>
                  <a:pt x="1676" y="2826"/>
                </a:cubicBezTo>
                <a:cubicBezTo>
                  <a:pt x="1684" y="2826"/>
                  <a:pt x="1691" y="2823"/>
                  <a:pt x="1695" y="2817"/>
                </a:cubicBezTo>
                <a:cubicBezTo>
                  <a:pt x="1979" y="3028"/>
                  <a:pt x="1979" y="3028"/>
                  <a:pt x="1979" y="3028"/>
                </a:cubicBezTo>
                <a:cubicBezTo>
                  <a:pt x="1974" y="3033"/>
                  <a:pt x="1971" y="3039"/>
                  <a:pt x="1971" y="3047"/>
                </a:cubicBezTo>
                <a:cubicBezTo>
                  <a:pt x="1971" y="3060"/>
                  <a:pt x="1982" y="3071"/>
                  <a:pt x="1995" y="3071"/>
                </a:cubicBezTo>
                <a:cubicBezTo>
                  <a:pt x="2009" y="3071"/>
                  <a:pt x="2020" y="3060"/>
                  <a:pt x="2020" y="3047"/>
                </a:cubicBezTo>
                <a:cubicBezTo>
                  <a:pt x="2020" y="3040"/>
                  <a:pt x="2017" y="3034"/>
                  <a:pt x="2013" y="3029"/>
                </a:cubicBezTo>
                <a:cubicBezTo>
                  <a:pt x="2263" y="2585"/>
                  <a:pt x="2263" y="2585"/>
                  <a:pt x="2263" y="2585"/>
                </a:cubicBezTo>
                <a:cubicBezTo>
                  <a:pt x="2264" y="2585"/>
                  <a:pt x="2266" y="2586"/>
                  <a:pt x="2268" y="2586"/>
                </a:cubicBezTo>
                <a:cubicBezTo>
                  <a:pt x="2272" y="2586"/>
                  <a:pt x="2275" y="2585"/>
                  <a:pt x="2278" y="2583"/>
                </a:cubicBezTo>
                <a:cubicBezTo>
                  <a:pt x="2381" y="3007"/>
                  <a:pt x="2381" y="3007"/>
                  <a:pt x="2381" y="3007"/>
                </a:cubicBezTo>
                <a:cubicBezTo>
                  <a:pt x="2380" y="3007"/>
                  <a:pt x="2380" y="3007"/>
                  <a:pt x="2379" y="3007"/>
                </a:cubicBezTo>
                <a:cubicBezTo>
                  <a:pt x="2365" y="3007"/>
                  <a:pt x="2354" y="3018"/>
                  <a:pt x="2354" y="3031"/>
                </a:cubicBezTo>
                <a:cubicBezTo>
                  <a:pt x="2354" y="3045"/>
                  <a:pt x="2365" y="3056"/>
                  <a:pt x="2379" y="3056"/>
                </a:cubicBezTo>
                <a:cubicBezTo>
                  <a:pt x="2393" y="3056"/>
                  <a:pt x="2404" y="3045"/>
                  <a:pt x="2404" y="3031"/>
                </a:cubicBezTo>
                <a:cubicBezTo>
                  <a:pt x="2404" y="3030"/>
                  <a:pt x="2403" y="3029"/>
                  <a:pt x="2403" y="3028"/>
                </a:cubicBezTo>
                <a:cubicBezTo>
                  <a:pt x="2781" y="2942"/>
                  <a:pt x="2781" y="2942"/>
                  <a:pt x="2781" y="2942"/>
                </a:cubicBezTo>
                <a:lnTo>
                  <a:pt x="2290" y="2571"/>
                </a:lnTo>
                <a:close/>
                <a:moveTo>
                  <a:pt x="1676" y="2777"/>
                </a:moveTo>
                <a:cubicBezTo>
                  <a:pt x="1675" y="2777"/>
                  <a:pt x="1674" y="2777"/>
                  <a:pt x="1672" y="2777"/>
                </a:cubicBezTo>
                <a:cubicBezTo>
                  <a:pt x="1653" y="2730"/>
                  <a:pt x="1616" y="2639"/>
                  <a:pt x="1578" y="2543"/>
                </a:cubicBezTo>
                <a:cubicBezTo>
                  <a:pt x="1579" y="2543"/>
                  <a:pt x="1581" y="2544"/>
                  <a:pt x="1583" y="2544"/>
                </a:cubicBezTo>
                <a:cubicBezTo>
                  <a:pt x="1596" y="2544"/>
                  <a:pt x="1607" y="2533"/>
                  <a:pt x="1607" y="2519"/>
                </a:cubicBezTo>
                <a:cubicBezTo>
                  <a:pt x="1607" y="2513"/>
                  <a:pt x="1605" y="2508"/>
                  <a:pt x="1602" y="2504"/>
                </a:cubicBezTo>
                <a:cubicBezTo>
                  <a:pt x="1983" y="2276"/>
                  <a:pt x="1983" y="2276"/>
                  <a:pt x="1983" y="2276"/>
                </a:cubicBezTo>
                <a:cubicBezTo>
                  <a:pt x="1984" y="2276"/>
                  <a:pt x="1984" y="2276"/>
                  <a:pt x="1984" y="2276"/>
                </a:cubicBezTo>
                <a:cubicBezTo>
                  <a:pt x="1982" y="2273"/>
                  <a:pt x="1982" y="2273"/>
                  <a:pt x="1982" y="2273"/>
                </a:cubicBezTo>
                <a:cubicBezTo>
                  <a:pt x="1996" y="2265"/>
                  <a:pt x="1996" y="2265"/>
                  <a:pt x="1996" y="2265"/>
                </a:cubicBezTo>
                <a:cubicBezTo>
                  <a:pt x="1996" y="2266"/>
                  <a:pt x="1995" y="2267"/>
                  <a:pt x="1995" y="2268"/>
                </a:cubicBezTo>
                <a:cubicBezTo>
                  <a:pt x="1995" y="2280"/>
                  <a:pt x="2005" y="2291"/>
                  <a:pt x="2018" y="2292"/>
                </a:cubicBezTo>
                <a:cubicBezTo>
                  <a:pt x="1868" y="2705"/>
                  <a:pt x="1868" y="2705"/>
                  <a:pt x="1868" y="2705"/>
                </a:cubicBezTo>
                <a:cubicBezTo>
                  <a:pt x="1866" y="2705"/>
                  <a:pt x="1864" y="2704"/>
                  <a:pt x="1861" y="2704"/>
                </a:cubicBezTo>
                <a:cubicBezTo>
                  <a:pt x="1847" y="2704"/>
                  <a:pt x="1836" y="2715"/>
                  <a:pt x="1836" y="2729"/>
                </a:cubicBezTo>
                <a:cubicBezTo>
                  <a:pt x="1836" y="2733"/>
                  <a:pt x="1837" y="2736"/>
                  <a:pt x="1839" y="2740"/>
                </a:cubicBezTo>
                <a:cubicBezTo>
                  <a:pt x="1701" y="2798"/>
                  <a:pt x="1701" y="2798"/>
                  <a:pt x="1701" y="2798"/>
                </a:cubicBezTo>
                <a:cubicBezTo>
                  <a:pt x="1699" y="2786"/>
                  <a:pt x="1689" y="2777"/>
                  <a:pt x="1676" y="2777"/>
                </a:cubicBezTo>
                <a:close/>
                <a:moveTo>
                  <a:pt x="817" y="2759"/>
                </a:moveTo>
                <a:cubicBezTo>
                  <a:pt x="812" y="2755"/>
                  <a:pt x="807" y="2753"/>
                  <a:pt x="800" y="2753"/>
                </a:cubicBezTo>
                <a:cubicBezTo>
                  <a:pt x="795" y="2753"/>
                  <a:pt x="790" y="2754"/>
                  <a:pt x="786" y="2757"/>
                </a:cubicBezTo>
                <a:cubicBezTo>
                  <a:pt x="748" y="2661"/>
                  <a:pt x="712" y="2571"/>
                  <a:pt x="696" y="2530"/>
                </a:cubicBezTo>
                <a:cubicBezTo>
                  <a:pt x="704" y="2526"/>
                  <a:pt x="710" y="2517"/>
                  <a:pt x="710" y="2507"/>
                </a:cubicBezTo>
                <a:cubicBezTo>
                  <a:pt x="710" y="2501"/>
                  <a:pt x="708" y="2495"/>
                  <a:pt x="704" y="2491"/>
                </a:cubicBezTo>
                <a:cubicBezTo>
                  <a:pt x="1124" y="2064"/>
                  <a:pt x="1124" y="2064"/>
                  <a:pt x="1124" y="2064"/>
                </a:cubicBezTo>
                <a:cubicBezTo>
                  <a:pt x="1132" y="2072"/>
                  <a:pt x="1143" y="2076"/>
                  <a:pt x="1155" y="2076"/>
                </a:cubicBezTo>
                <a:cubicBezTo>
                  <a:pt x="1172" y="2076"/>
                  <a:pt x="1186" y="2067"/>
                  <a:pt x="1194" y="2053"/>
                </a:cubicBezTo>
                <a:cubicBezTo>
                  <a:pt x="1423" y="2203"/>
                  <a:pt x="1423" y="2203"/>
                  <a:pt x="1423" y="2203"/>
                </a:cubicBezTo>
                <a:cubicBezTo>
                  <a:pt x="1420" y="2207"/>
                  <a:pt x="1418" y="2212"/>
                  <a:pt x="1418" y="2218"/>
                </a:cubicBezTo>
                <a:cubicBezTo>
                  <a:pt x="1418" y="2225"/>
                  <a:pt x="1422" y="2232"/>
                  <a:pt x="1427" y="2237"/>
                </a:cubicBezTo>
                <a:lnTo>
                  <a:pt x="817" y="2759"/>
                </a:lnTo>
                <a:close/>
                <a:moveTo>
                  <a:pt x="382" y="1928"/>
                </a:moveTo>
                <a:cubicBezTo>
                  <a:pt x="382" y="1925"/>
                  <a:pt x="381" y="1923"/>
                  <a:pt x="381" y="1921"/>
                </a:cubicBezTo>
                <a:cubicBezTo>
                  <a:pt x="425" y="1905"/>
                  <a:pt x="425" y="1905"/>
                  <a:pt x="425" y="1905"/>
                </a:cubicBezTo>
                <a:cubicBezTo>
                  <a:pt x="427" y="1912"/>
                  <a:pt x="433" y="1917"/>
                  <a:pt x="439" y="1919"/>
                </a:cubicBezTo>
                <a:cubicBezTo>
                  <a:pt x="420" y="2003"/>
                  <a:pt x="420" y="2003"/>
                  <a:pt x="420" y="2003"/>
                </a:cubicBezTo>
                <a:cubicBezTo>
                  <a:pt x="418" y="2003"/>
                  <a:pt x="417" y="2003"/>
                  <a:pt x="415" y="2003"/>
                </a:cubicBezTo>
                <a:cubicBezTo>
                  <a:pt x="410" y="2003"/>
                  <a:pt x="406" y="2004"/>
                  <a:pt x="403" y="2006"/>
                </a:cubicBezTo>
                <a:cubicBezTo>
                  <a:pt x="370" y="1949"/>
                  <a:pt x="370" y="1949"/>
                  <a:pt x="370" y="1949"/>
                </a:cubicBezTo>
                <a:cubicBezTo>
                  <a:pt x="377" y="1945"/>
                  <a:pt x="382" y="1937"/>
                  <a:pt x="382" y="1928"/>
                </a:cubicBezTo>
                <a:close/>
                <a:moveTo>
                  <a:pt x="360" y="1260"/>
                </a:moveTo>
                <a:cubicBezTo>
                  <a:pt x="507" y="1447"/>
                  <a:pt x="507" y="1447"/>
                  <a:pt x="507" y="1447"/>
                </a:cubicBezTo>
                <a:cubicBezTo>
                  <a:pt x="501" y="1455"/>
                  <a:pt x="497" y="1465"/>
                  <a:pt x="497" y="1475"/>
                </a:cubicBezTo>
                <a:cubicBezTo>
                  <a:pt x="497" y="1497"/>
                  <a:pt x="512" y="1515"/>
                  <a:pt x="532" y="1519"/>
                </a:cubicBezTo>
                <a:cubicBezTo>
                  <a:pt x="450" y="1872"/>
                  <a:pt x="450" y="1872"/>
                  <a:pt x="450" y="1872"/>
                </a:cubicBezTo>
                <a:cubicBezTo>
                  <a:pt x="449" y="1872"/>
                  <a:pt x="448" y="1871"/>
                  <a:pt x="447" y="1871"/>
                </a:cubicBezTo>
                <a:cubicBezTo>
                  <a:pt x="447" y="1871"/>
                  <a:pt x="446" y="1871"/>
                  <a:pt x="445" y="1872"/>
                </a:cubicBezTo>
                <a:cubicBezTo>
                  <a:pt x="351" y="1263"/>
                  <a:pt x="351" y="1263"/>
                  <a:pt x="351" y="1263"/>
                </a:cubicBezTo>
                <a:cubicBezTo>
                  <a:pt x="354" y="1263"/>
                  <a:pt x="358" y="1261"/>
                  <a:pt x="360" y="1260"/>
                </a:cubicBezTo>
                <a:close/>
                <a:moveTo>
                  <a:pt x="499" y="1136"/>
                </a:moveTo>
                <a:cubicBezTo>
                  <a:pt x="499" y="1136"/>
                  <a:pt x="499" y="1135"/>
                  <a:pt x="499" y="1135"/>
                </a:cubicBezTo>
                <a:cubicBezTo>
                  <a:pt x="499" y="1125"/>
                  <a:pt x="493" y="1116"/>
                  <a:pt x="485" y="1112"/>
                </a:cubicBezTo>
                <a:cubicBezTo>
                  <a:pt x="570" y="889"/>
                  <a:pt x="570" y="889"/>
                  <a:pt x="570" y="889"/>
                </a:cubicBezTo>
                <a:cubicBezTo>
                  <a:pt x="571" y="889"/>
                  <a:pt x="572" y="889"/>
                  <a:pt x="574" y="889"/>
                </a:cubicBezTo>
                <a:cubicBezTo>
                  <a:pt x="578" y="889"/>
                  <a:pt x="582" y="888"/>
                  <a:pt x="586" y="885"/>
                </a:cubicBezTo>
                <a:cubicBezTo>
                  <a:pt x="632" y="1015"/>
                  <a:pt x="632" y="1015"/>
                  <a:pt x="632" y="1015"/>
                </a:cubicBezTo>
                <a:cubicBezTo>
                  <a:pt x="676" y="1140"/>
                  <a:pt x="676" y="1140"/>
                  <a:pt x="676" y="1140"/>
                </a:cubicBezTo>
                <a:cubicBezTo>
                  <a:pt x="669" y="1143"/>
                  <a:pt x="664" y="1149"/>
                  <a:pt x="662" y="1157"/>
                </a:cubicBezTo>
                <a:cubicBezTo>
                  <a:pt x="575" y="1146"/>
                  <a:pt x="575" y="1146"/>
                  <a:pt x="575" y="1146"/>
                </a:cubicBezTo>
                <a:lnTo>
                  <a:pt x="499" y="1136"/>
                </a:lnTo>
                <a:close/>
                <a:moveTo>
                  <a:pt x="2354" y="254"/>
                </a:moveTo>
                <a:cubicBezTo>
                  <a:pt x="2357" y="254"/>
                  <a:pt x="2360" y="253"/>
                  <a:pt x="2363" y="252"/>
                </a:cubicBezTo>
                <a:cubicBezTo>
                  <a:pt x="2476" y="443"/>
                  <a:pt x="2476" y="443"/>
                  <a:pt x="2476" y="443"/>
                </a:cubicBezTo>
                <a:cubicBezTo>
                  <a:pt x="2464" y="445"/>
                  <a:pt x="2456" y="455"/>
                  <a:pt x="2456" y="467"/>
                </a:cubicBezTo>
                <a:cubicBezTo>
                  <a:pt x="2456" y="470"/>
                  <a:pt x="2456" y="472"/>
                  <a:pt x="2457" y="474"/>
                </a:cubicBezTo>
                <a:cubicBezTo>
                  <a:pt x="2290" y="499"/>
                  <a:pt x="2290" y="499"/>
                  <a:pt x="2290" y="499"/>
                </a:cubicBezTo>
                <a:cubicBezTo>
                  <a:pt x="2288" y="492"/>
                  <a:pt x="2283" y="485"/>
                  <a:pt x="2276" y="482"/>
                </a:cubicBezTo>
                <a:cubicBezTo>
                  <a:pt x="2352" y="254"/>
                  <a:pt x="2352" y="254"/>
                  <a:pt x="2352" y="254"/>
                </a:cubicBezTo>
                <a:cubicBezTo>
                  <a:pt x="2353" y="254"/>
                  <a:pt x="2353" y="254"/>
                  <a:pt x="2354" y="254"/>
                </a:cubicBezTo>
                <a:close/>
                <a:moveTo>
                  <a:pt x="2279" y="920"/>
                </a:moveTo>
                <a:cubicBezTo>
                  <a:pt x="2201" y="1465"/>
                  <a:pt x="2201" y="1465"/>
                  <a:pt x="2201" y="1465"/>
                </a:cubicBezTo>
                <a:cubicBezTo>
                  <a:pt x="2201" y="1465"/>
                  <a:pt x="2200" y="1465"/>
                  <a:pt x="2199" y="1465"/>
                </a:cubicBezTo>
                <a:cubicBezTo>
                  <a:pt x="2197" y="1465"/>
                  <a:pt x="2195" y="1465"/>
                  <a:pt x="2193" y="1466"/>
                </a:cubicBezTo>
                <a:cubicBezTo>
                  <a:pt x="2112" y="1184"/>
                  <a:pt x="2112" y="1184"/>
                  <a:pt x="2112" y="1184"/>
                </a:cubicBezTo>
                <a:cubicBezTo>
                  <a:pt x="2122" y="1181"/>
                  <a:pt x="2129" y="1172"/>
                  <a:pt x="2129" y="1161"/>
                </a:cubicBezTo>
                <a:cubicBezTo>
                  <a:pt x="2129" y="1151"/>
                  <a:pt x="2122" y="1142"/>
                  <a:pt x="2114" y="1139"/>
                </a:cubicBezTo>
                <a:cubicBezTo>
                  <a:pt x="2134" y="1079"/>
                  <a:pt x="2134" y="1079"/>
                  <a:pt x="2134" y="1079"/>
                </a:cubicBezTo>
                <a:cubicBezTo>
                  <a:pt x="2136" y="1079"/>
                  <a:pt x="2137" y="1079"/>
                  <a:pt x="2139" y="1079"/>
                </a:cubicBezTo>
                <a:cubicBezTo>
                  <a:pt x="2152" y="1079"/>
                  <a:pt x="2163" y="1068"/>
                  <a:pt x="2163" y="1055"/>
                </a:cubicBezTo>
                <a:cubicBezTo>
                  <a:pt x="2163" y="1050"/>
                  <a:pt x="2162" y="1045"/>
                  <a:pt x="2159" y="1041"/>
                </a:cubicBezTo>
                <a:cubicBezTo>
                  <a:pt x="2269" y="916"/>
                  <a:pt x="2269" y="916"/>
                  <a:pt x="2269" y="916"/>
                </a:cubicBezTo>
                <a:cubicBezTo>
                  <a:pt x="2272" y="918"/>
                  <a:pt x="2275" y="920"/>
                  <a:pt x="2279" y="920"/>
                </a:cubicBezTo>
                <a:close/>
                <a:moveTo>
                  <a:pt x="1974" y="2277"/>
                </a:moveTo>
                <a:cubicBezTo>
                  <a:pt x="1600" y="2501"/>
                  <a:pt x="1600" y="2501"/>
                  <a:pt x="1600" y="2501"/>
                </a:cubicBezTo>
                <a:cubicBezTo>
                  <a:pt x="1595" y="2497"/>
                  <a:pt x="1589" y="2495"/>
                  <a:pt x="1583" y="2495"/>
                </a:cubicBezTo>
                <a:cubicBezTo>
                  <a:pt x="1582" y="2495"/>
                  <a:pt x="1581" y="2495"/>
                  <a:pt x="1580" y="2495"/>
                </a:cubicBezTo>
                <a:cubicBezTo>
                  <a:pt x="1783" y="1933"/>
                  <a:pt x="1783" y="1933"/>
                  <a:pt x="1783" y="1933"/>
                </a:cubicBezTo>
                <a:cubicBezTo>
                  <a:pt x="1976" y="2269"/>
                  <a:pt x="1976" y="2269"/>
                  <a:pt x="1976" y="2269"/>
                </a:cubicBezTo>
                <a:lnTo>
                  <a:pt x="1974" y="2277"/>
                </a:lnTo>
                <a:close/>
                <a:moveTo>
                  <a:pt x="1443" y="2193"/>
                </a:moveTo>
                <a:cubicBezTo>
                  <a:pt x="1436" y="2193"/>
                  <a:pt x="1429" y="2196"/>
                  <a:pt x="1425" y="2201"/>
                </a:cubicBezTo>
                <a:cubicBezTo>
                  <a:pt x="1195" y="2050"/>
                  <a:pt x="1195" y="2050"/>
                  <a:pt x="1195" y="2050"/>
                </a:cubicBezTo>
                <a:cubicBezTo>
                  <a:pt x="1198" y="2045"/>
                  <a:pt x="1199" y="2038"/>
                  <a:pt x="1199" y="2032"/>
                </a:cubicBezTo>
                <a:cubicBezTo>
                  <a:pt x="1199" y="2028"/>
                  <a:pt x="1199" y="2024"/>
                  <a:pt x="1198" y="2020"/>
                </a:cubicBezTo>
                <a:cubicBezTo>
                  <a:pt x="1812" y="1885"/>
                  <a:pt x="1812" y="1885"/>
                  <a:pt x="1812" y="1885"/>
                </a:cubicBezTo>
                <a:cubicBezTo>
                  <a:pt x="1814" y="1887"/>
                  <a:pt x="1816" y="1889"/>
                  <a:pt x="1818" y="1891"/>
                </a:cubicBezTo>
                <a:cubicBezTo>
                  <a:pt x="1462" y="2203"/>
                  <a:pt x="1462" y="2203"/>
                  <a:pt x="1462" y="2203"/>
                </a:cubicBezTo>
                <a:cubicBezTo>
                  <a:pt x="1458" y="2197"/>
                  <a:pt x="1451" y="2193"/>
                  <a:pt x="1443" y="2193"/>
                </a:cubicBezTo>
                <a:close/>
                <a:moveTo>
                  <a:pt x="447" y="1921"/>
                </a:moveTo>
                <a:cubicBezTo>
                  <a:pt x="461" y="1921"/>
                  <a:pt x="472" y="1910"/>
                  <a:pt x="472" y="1896"/>
                </a:cubicBezTo>
                <a:cubicBezTo>
                  <a:pt x="472" y="1885"/>
                  <a:pt x="464" y="1875"/>
                  <a:pt x="454" y="1872"/>
                </a:cubicBezTo>
                <a:cubicBezTo>
                  <a:pt x="536" y="1520"/>
                  <a:pt x="536" y="1520"/>
                  <a:pt x="536" y="1520"/>
                </a:cubicBezTo>
                <a:cubicBezTo>
                  <a:pt x="538" y="1520"/>
                  <a:pt x="539" y="1520"/>
                  <a:pt x="541" y="1520"/>
                </a:cubicBezTo>
                <a:cubicBezTo>
                  <a:pt x="550" y="1520"/>
                  <a:pt x="558" y="1518"/>
                  <a:pt x="564" y="1513"/>
                </a:cubicBezTo>
                <a:cubicBezTo>
                  <a:pt x="821" y="1774"/>
                  <a:pt x="821" y="1774"/>
                  <a:pt x="821" y="1774"/>
                </a:cubicBezTo>
                <a:cubicBezTo>
                  <a:pt x="817" y="1778"/>
                  <a:pt x="814" y="1784"/>
                  <a:pt x="814" y="1790"/>
                </a:cubicBezTo>
                <a:cubicBezTo>
                  <a:pt x="814" y="1794"/>
                  <a:pt x="815" y="1797"/>
                  <a:pt x="817" y="1800"/>
                </a:cubicBezTo>
                <a:cubicBezTo>
                  <a:pt x="437" y="2017"/>
                  <a:pt x="437" y="2017"/>
                  <a:pt x="437" y="2017"/>
                </a:cubicBezTo>
                <a:cubicBezTo>
                  <a:pt x="434" y="2011"/>
                  <a:pt x="429" y="2006"/>
                  <a:pt x="423" y="2004"/>
                </a:cubicBezTo>
                <a:cubicBezTo>
                  <a:pt x="443" y="1920"/>
                  <a:pt x="443" y="1920"/>
                  <a:pt x="443" y="1920"/>
                </a:cubicBezTo>
                <a:cubicBezTo>
                  <a:pt x="444" y="1920"/>
                  <a:pt x="446" y="1921"/>
                  <a:pt x="447" y="1921"/>
                </a:cubicBezTo>
                <a:close/>
                <a:moveTo>
                  <a:pt x="1301" y="302"/>
                </a:moveTo>
                <a:cubicBezTo>
                  <a:pt x="1306" y="302"/>
                  <a:pt x="1311" y="300"/>
                  <a:pt x="1315" y="297"/>
                </a:cubicBezTo>
                <a:cubicBezTo>
                  <a:pt x="1515" y="541"/>
                  <a:pt x="1515" y="541"/>
                  <a:pt x="1515" y="541"/>
                </a:cubicBezTo>
                <a:cubicBezTo>
                  <a:pt x="1513" y="543"/>
                  <a:pt x="1511" y="545"/>
                  <a:pt x="1510" y="548"/>
                </a:cubicBezTo>
                <a:cubicBezTo>
                  <a:pt x="1167" y="405"/>
                  <a:pt x="1167" y="405"/>
                  <a:pt x="1167" y="405"/>
                </a:cubicBezTo>
                <a:cubicBezTo>
                  <a:pt x="1167" y="402"/>
                  <a:pt x="1168" y="400"/>
                  <a:pt x="1168" y="397"/>
                </a:cubicBezTo>
                <a:cubicBezTo>
                  <a:pt x="1168" y="392"/>
                  <a:pt x="1166" y="387"/>
                  <a:pt x="1164" y="384"/>
                </a:cubicBezTo>
                <a:cubicBezTo>
                  <a:pt x="1283" y="293"/>
                  <a:pt x="1283" y="293"/>
                  <a:pt x="1283" y="293"/>
                </a:cubicBezTo>
                <a:cubicBezTo>
                  <a:pt x="1287" y="298"/>
                  <a:pt x="1294" y="302"/>
                  <a:pt x="1301" y="302"/>
                </a:cubicBezTo>
                <a:close/>
                <a:moveTo>
                  <a:pt x="2008" y="385"/>
                </a:moveTo>
                <a:cubicBezTo>
                  <a:pt x="1976" y="497"/>
                  <a:pt x="1976" y="497"/>
                  <a:pt x="1976" y="497"/>
                </a:cubicBezTo>
                <a:cubicBezTo>
                  <a:pt x="1975" y="497"/>
                  <a:pt x="1974" y="497"/>
                  <a:pt x="1972" y="497"/>
                </a:cubicBezTo>
                <a:cubicBezTo>
                  <a:pt x="1959" y="497"/>
                  <a:pt x="1948" y="508"/>
                  <a:pt x="1948" y="521"/>
                </a:cubicBezTo>
                <a:cubicBezTo>
                  <a:pt x="1948" y="532"/>
                  <a:pt x="1954" y="540"/>
                  <a:pt x="1963" y="544"/>
                </a:cubicBezTo>
                <a:cubicBezTo>
                  <a:pt x="1912" y="726"/>
                  <a:pt x="1912" y="726"/>
                  <a:pt x="1912" y="726"/>
                </a:cubicBezTo>
                <a:cubicBezTo>
                  <a:pt x="1911" y="726"/>
                  <a:pt x="1909" y="726"/>
                  <a:pt x="1907" y="726"/>
                </a:cubicBezTo>
                <a:cubicBezTo>
                  <a:pt x="1898" y="726"/>
                  <a:pt x="1891" y="731"/>
                  <a:pt x="1886" y="738"/>
                </a:cubicBezTo>
                <a:cubicBezTo>
                  <a:pt x="1554" y="570"/>
                  <a:pt x="1554" y="570"/>
                  <a:pt x="1554" y="570"/>
                </a:cubicBezTo>
                <a:cubicBezTo>
                  <a:pt x="1555" y="567"/>
                  <a:pt x="1556" y="563"/>
                  <a:pt x="1556" y="559"/>
                </a:cubicBezTo>
                <a:cubicBezTo>
                  <a:pt x="1556" y="556"/>
                  <a:pt x="1556" y="554"/>
                  <a:pt x="1555" y="551"/>
                </a:cubicBezTo>
                <a:cubicBezTo>
                  <a:pt x="1984" y="362"/>
                  <a:pt x="1984" y="362"/>
                  <a:pt x="1984" y="362"/>
                </a:cubicBezTo>
                <a:cubicBezTo>
                  <a:pt x="1989" y="372"/>
                  <a:pt x="1997" y="380"/>
                  <a:pt x="2008" y="385"/>
                </a:cubicBezTo>
                <a:close/>
                <a:moveTo>
                  <a:pt x="2193" y="856"/>
                </a:moveTo>
                <a:cubicBezTo>
                  <a:pt x="1976" y="1001"/>
                  <a:pt x="1976" y="1001"/>
                  <a:pt x="1976" y="1001"/>
                </a:cubicBezTo>
                <a:cubicBezTo>
                  <a:pt x="1972" y="994"/>
                  <a:pt x="1964" y="990"/>
                  <a:pt x="1956" y="990"/>
                </a:cubicBezTo>
                <a:cubicBezTo>
                  <a:pt x="1949" y="990"/>
                  <a:pt x="1943" y="992"/>
                  <a:pt x="1938" y="997"/>
                </a:cubicBezTo>
                <a:cubicBezTo>
                  <a:pt x="1855" y="915"/>
                  <a:pt x="1855" y="915"/>
                  <a:pt x="1855" y="915"/>
                </a:cubicBezTo>
                <a:cubicBezTo>
                  <a:pt x="1858" y="911"/>
                  <a:pt x="1861" y="905"/>
                  <a:pt x="1861" y="899"/>
                </a:cubicBezTo>
                <a:cubicBezTo>
                  <a:pt x="1861" y="898"/>
                  <a:pt x="1860" y="898"/>
                  <a:pt x="1860" y="897"/>
                </a:cubicBezTo>
                <a:cubicBezTo>
                  <a:pt x="2190" y="849"/>
                  <a:pt x="2190" y="849"/>
                  <a:pt x="2190" y="849"/>
                </a:cubicBezTo>
                <a:cubicBezTo>
                  <a:pt x="2191" y="851"/>
                  <a:pt x="2191" y="853"/>
                  <a:pt x="2193" y="856"/>
                </a:cubicBezTo>
                <a:close/>
                <a:moveTo>
                  <a:pt x="1741" y="1147"/>
                </a:moveTo>
                <a:cubicBezTo>
                  <a:pt x="1741" y="1138"/>
                  <a:pt x="1736" y="1131"/>
                  <a:pt x="1729" y="1126"/>
                </a:cubicBezTo>
                <a:cubicBezTo>
                  <a:pt x="1820" y="935"/>
                  <a:pt x="1820" y="935"/>
                  <a:pt x="1820" y="935"/>
                </a:cubicBezTo>
                <a:cubicBezTo>
                  <a:pt x="1827" y="922"/>
                  <a:pt x="1827" y="922"/>
                  <a:pt x="1827" y="922"/>
                </a:cubicBezTo>
                <a:cubicBezTo>
                  <a:pt x="1830" y="923"/>
                  <a:pt x="1833" y="924"/>
                  <a:pt x="1836" y="924"/>
                </a:cubicBezTo>
                <a:cubicBezTo>
                  <a:pt x="1842" y="924"/>
                  <a:pt x="1848" y="921"/>
                  <a:pt x="1852" y="917"/>
                </a:cubicBezTo>
                <a:cubicBezTo>
                  <a:pt x="1936" y="999"/>
                  <a:pt x="1936" y="999"/>
                  <a:pt x="1936" y="999"/>
                </a:cubicBezTo>
                <a:cubicBezTo>
                  <a:pt x="1933" y="1004"/>
                  <a:pt x="1931" y="1009"/>
                  <a:pt x="1931" y="1014"/>
                </a:cubicBezTo>
                <a:cubicBezTo>
                  <a:pt x="1931" y="1028"/>
                  <a:pt x="1942" y="1039"/>
                  <a:pt x="1956" y="1039"/>
                </a:cubicBezTo>
                <a:cubicBezTo>
                  <a:pt x="1962" y="1039"/>
                  <a:pt x="1967" y="1037"/>
                  <a:pt x="1971" y="1033"/>
                </a:cubicBezTo>
                <a:cubicBezTo>
                  <a:pt x="2021" y="1083"/>
                  <a:pt x="2021" y="1083"/>
                  <a:pt x="2021" y="1083"/>
                </a:cubicBezTo>
                <a:cubicBezTo>
                  <a:pt x="2085" y="1145"/>
                  <a:pt x="2085" y="1145"/>
                  <a:pt x="2085" y="1145"/>
                </a:cubicBezTo>
                <a:cubicBezTo>
                  <a:pt x="2082" y="1149"/>
                  <a:pt x="2080" y="1154"/>
                  <a:pt x="2080" y="1159"/>
                </a:cubicBezTo>
                <a:lnTo>
                  <a:pt x="1741" y="1147"/>
                </a:lnTo>
                <a:close/>
                <a:moveTo>
                  <a:pt x="860" y="1803"/>
                </a:moveTo>
                <a:cubicBezTo>
                  <a:pt x="862" y="1799"/>
                  <a:pt x="864" y="1795"/>
                  <a:pt x="864" y="1790"/>
                </a:cubicBezTo>
                <a:cubicBezTo>
                  <a:pt x="864" y="1787"/>
                  <a:pt x="863" y="1784"/>
                  <a:pt x="862" y="1782"/>
                </a:cubicBezTo>
                <a:cubicBezTo>
                  <a:pt x="977" y="1734"/>
                  <a:pt x="977" y="1734"/>
                  <a:pt x="977" y="1734"/>
                </a:cubicBezTo>
                <a:cubicBezTo>
                  <a:pt x="1408" y="1554"/>
                  <a:pt x="1408" y="1554"/>
                  <a:pt x="1408" y="1554"/>
                </a:cubicBezTo>
                <a:cubicBezTo>
                  <a:pt x="1410" y="1558"/>
                  <a:pt x="1413" y="1561"/>
                  <a:pt x="1416" y="1564"/>
                </a:cubicBezTo>
                <a:cubicBezTo>
                  <a:pt x="1175" y="1993"/>
                  <a:pt x="1175" y="1993"/>
                  <a:pt x="1175" y="1993"/>
                </a:cubicBezTo>
                <a:cubicBezTo>
                  <a:pt x="1169" y="1989"/>
                  <a:pt x="1162" y="1987"/>
                  <a:pt x="1155" y="1987"/>
                </a:cubicBezTo>
                <a:cubicBezTo>
                  <a:pt x="1143" y="1987"/>
                  <a:pt x="1132" y="1992"/>
                  <a:pt x="1124" y="2000"/>
                </a:cubicBezTo>
                <a:lnTo>
                  <a:pt x="860" y="1803"/>
                </a:lnTo>
                <a:close/>
                <a:moveTo>
                  <a:pt x="1143" y="422"/>
                </a:moveTo>
                <a:cubicBezTo>
                  <a:pt x="1153" y="422"/>
                  <a:pt x="1161" y="416"/>
                  <a:pt x="1165" y="408"/>
                </a:cubicBezTo>
                <a:cubicBezTo>
                  <a:pt x="1509" y="551"/>
                  <a:pt x="1509" y="551"/>
                  <a:pt x="1509" y="551"/>
                </a:cubicBezTo>
                <a:cubicBezTo>
                  <a:pt x="1508" y="554"/>
                  <a:pt x="1507" y="556"/>
                  <a:pt x="1507" y="559"/>
                </a:cubicBezTo>
                <a:cubicBezTo>
                  <a:pt x="1507" y="560"/>
                  <a:pt x="1507" y="560"/>
                  <a:pt x="1507" y="561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0" y="592"/>
                  <a:pt x="1017" y="586"/>
                  <a:pt x="1012" y="582"/>
                </a:cubicBezTo>
                <a:cubicBezTo>
                  <a:pt x="1130" y="418"/>
                  <a:pt x="1130" y="418"/>
                  <a:pt x="1130" y="418"/>
                </a:cubicBezTo>
                <a:cubicBezTo>
                  <a:pt x="1134" y="420"/>
                  <a:pt x="1139" y="422"/>
                  <a:pt x="1143" y="422"/>
                </a:cubicBezTo>
                <a:close/>
                <a:moveTo>
                  <a:pt x="1450" y="1192"/>
                </a:moveTo>
                <a:cubicBezTo>
                  <a:pt x="1449" y="1172"/>
                  <a:pt x="1435" y="1156"/>
                  <a:pt x="1417" y="1151"/>
                </a:cubicBezTo>
                <a:cubicBezTo>
                  <a:pt x="1448" y="994"/>
                  <a:pt x="1448" y="994"/>
                  <a:pt x="1448" y="994"/>
                </a:cubicBezTo>
                <a:cubicBezTo>
                  <a:pt x="1473" y="868"/>
                  <a:pt x="1473" y="868"/>
                  <a:pt x="1473" y="868"/>
                </a:cubicBezTo>
                <a:cubicBezTo>
                  <a:pt x="1473" y="868"/>
                  <a:pt x="1474" y="868"/>
                  <a:pt x="1474" y="868"/>
                </a:cubicBezTo>
                <a:cubicBezTo>
                  <a:pt x="1480" y="868"/>
                  <a:pt x="1485" y="866"/>
                  <a:pt x="1489" y="863"/>
                </a:cubicBezTo>
                <a:cubicBezTo>
                  <a:pt x="1700" y="1130"/>
                  <a:pt x="1700" y="1130"/>
                  <a:pt x="1700" y="1130"/>
                </a:cubicBezTo>
                <a:cubicBezTo>
                  <a:pt x="1695" y="1134"/>
                  <a:pt x="1692" y="1141"/>
                  <a:pt x="1692" y="1148"/>
                </a:cubicBezTo>
                <a:cubicBezTo>
                  <a:pt x="1692" y="1149"/>
                  <a:pt x="1692" y="1150"/>
                  <a:pt x="1692" y="1150"/>
                </a:cubicBezTo>
                <a:cubicBezTo>
                  <a:pt x="1615" y="1164"/>
                  <a:pt x="1615" y="1164"/>
                  <a:pt x="1615" y="1164"/>
                </a:cubicBezTo>
                <a:lnTo>
                  <a:pt x="1450" y="1192"/>
                </a:lnTo>
                <a:close/>
                <a:moveTo>
                  <a:pt x="1703" y="1128"/>
                </a:moveTo>
                <a:cubicBezTo>
                  <a:pt x="1492" y="861"/>
                  <a:pt x="1492" y="861"/>
                  <a:pt x="1492" y="861"/>
                </a:cubicBezTo>
                <a:cubicBezTo>
                  <a:pt x="1496" y="856"/>
                  <a:pt x="1499" y="850"/>
                  <a:pt x="1499" y="843"/>
                </a:cubicBezTo>
                <a:cubicBezTo>
                  <a:pt x="1499" y="833"/>
                  <a:pt x="1492" y="823"/>
                  <a:pt x="1482" y="820"/>
                </a:cubicBezTo>
                <a:cubicBezTo>
                  <a:pt x="1529" y="584"/>
                  <a:pt x="1529" y="584"/>
                  <a:pt x="1529" y="584"/>
                </a:cubicBezTo>
                <a:cubicBezTo>
                  <a:pt x="1530" y="584"/>
                  <a:pt x="1531" y="584"/>
                  <a:pt x="1532" y="584"/>
                </a:cubicBezTo>
                <a:cubicBezTo>
                  <a:pt x="1534" y="584"/>
                  <a:pt x="1536" y="583"/>
                  <a:pt x="1538" y="583"/>
                </a:cubicBezTo>
                <a:cubicBezTo>
                  <a:pt x="1708" y="1125"/>
                  <a:pt x="1708" y="1125"/>
                  <a:pt x="1708" y="1125"/>
                </a:cubicBezTo>
                <a:cubicBezTo>
                  <a:pt x="1706" y="1126"/>
                  <a:pt x="1704" y="1127"/>
                  <a:pt x="1703" y="1128"/>
                </a:cubicBezTo>
                <a:close/>
                <a:moveTo>
                  <a:pt x="1511" y="573"/>
                </a:moveTo>
                <a:cubicBezTo>
                  <a:pt x="1199" y="811"/>
                  <a:pt x="1199" y="811"/>
                  <a:pt x="1199" y="811"/>
                </a:cubicBezTo>
                <a:cubicBezTo>
                  <a:pt x="1195" y="804"/>
                  <a:pt x="1187" y="800"/>
                  <a:pt x="1179" y="800"/>
                </a:cubicBezTo>
                <a:cubicBezTo>
                  <a:pt x="1173" y="800"/>
                  <a:pt x="1167" y="802"/>
                  <a:pt x="1163" y="806"/>
                </a:cubicBezTo>
                <a:cubicBezTo>
                  <a:pt x="1013" y="619"/>
                  <a:pt x="1013" y="619"/>
                  <a:pt x="1013" y="619"/>
                </a:cubicBezTo>
                <a:cubicBezTo>
                  <a:pt x="1018" y="615"/>
                  <a:pt x="1021" y="609"/>
                  <a:pt x="1021" y="601"/>
                </a:cubicBezTo>
                <a:cubicBezTo>
                  <a:pt x="1021" y="601"/>
                  <a:pt x="1021" y="601"/>
                  <a:pt x="1021" y="601"/>
                </a:cubicBezTo>
                <a:cubicBezTo>
                  <a:pt x="1508" y="564"/>
                  <a:pt x="1508" y="564"/>
                  <a:pt x="1508" y="564"/>
                </a:cubicBezTo>
                <a:cubicBezTo>
                  <a:pt x="1508" y="567"/>
                  <a:pt x="1510" y="570"/>
                  <a:pt x="1511" y="573"/>
                </a:cubicBezTo>
                <a:close/>
                <a:moveTo>
                  <a:pt x="1203" y="825"/>
                </a:moveTo>
                <a:cubicBezTo>
                  <a:pt x="1203" y="821"/>
                  <a:pt x="1202" y="817"/>
                  <a:pt x="1201" y="813"/>
                </a:cubicBezTo>
                <a:cubicBezTo>
                  <a:pt x="1514" y="576"/>
                  <a:pt x="1514" y="576"/>
                  <a:pt x="1514" y="576"/>
                </a:cubicBezTo>
                <a:cubicBezTo>
                  <a:pt x="1517" y="579"/>
                  <a:pt x="1521" y="582"/>
                  <a:pt x="1526" y="583"/>
                </a:cubicBezTo>
                <a:cubicBezTo>
                  <a:pt x="1479" y="819"/>
                  <a:pt x="1479" y="819"/>
                  <a:pt x="1479" y="819"/>
                </a:cubicBezTo>
                <a:cubicBezTo>
                  <a:pt x="1478" y="819"/>
                  <a:pt x="1476" y="819"/>
                  <a:pt x="1474" y="819"/>
                </a:cubicBezTo>
                <a:cubicBezTo>
                  <a:pt x="1461" y="819"/>
                  <a:pt x="1450" y="830"/>
                  <a:pt x="1450" y="843"/>
                </a:cubicBezTo>
                <a:cubicBezTo>
                  <a:pt x="1450" y="855"/>
                  <a:pt x="1458" y="865"/>
                  <a:pt x="1470" y="867"/>
                </a:cubicBezTo>
                <a:cubicBezTo>
                  <a:pt x="1414" y="1150"/>
                  <a:pt x="1414" y="1150"/>
                  <a:pt x="1414" y="1150"/>
                </a:cubicBezTo>
                <a:cubicBezTo>
                  <a:pt x="1411" y="1150"/>
                  <a:pt x="1408" y="1150"/>
                  <a:pt x="1405" y="1150"/>
                </a:cubicBezTo>
                <a:cubicBezTo>
                  <a:pt x="1396" y="1150"/>
                  <a:pt x="1388" y="1152"/>
                  <a:pt x="1381" y="1157"/>
                </a:cubicBezTo>
                <a:cubicBezTo>
                  <a:pt x="1192" y="846"/>
                  <a:pt x="1192" y="846"/>
                  <a:pt x="1192" y="846"/>
                </a:cubicBezTo>
                <a:cubicBezTo>
                  <a:pt x="1199" y="841"/>
                  <a:pt x="1203" y="834"/>
                  <a:pt x="1203" y="825"/>
                </a:cubicBezTo>
                <a:close/>
                <a:moveTo>
                  <a:pt x="919" y="1386"/>
                </a:moveTo>
                <a:cubicBezTo>
                  <a:pt x="929" y="1386"/>
                  <a:pt x="938" y="1380"/>
                  <a:pt x="942" y="1372"/>
                </a:cubicBezTo>
                <a:cubicBezTo>
                  <a:pt x="1406" y="1537"/>
                  <a:pt x="1406" y="1537"/>
                  <a:pt x="1406" y="1537"/>
                </a:cubicBezTo>
                <a:cubicBezTo>
                  <a:pt x="1406" y="1538"/>
                  <a:pt x="1406" y="1539"/>
                  <a:pt x="1406" y="1540"/>
                </a:cubicBezTo>
                <a:cubicBezTo>
                  <a:pt x="584" y="1489"/>
                  <a:pt x="584" y="1489"/>
                  <a:pt x="584" y="1489"/>
                </a:cubicBezTo>
                <a:cubicBezTo>
                  <a:pt x="585" y="1485"/>
                  <a:pt x="586" y="1480"/>
                  <a:pt x="586" y="1475"/>
                </a:cubicBezTo>
                <a:cubicBezTo>
                  <a:pt x="586" y="1475"/>
                  <a:pt x="586" y="1475"/>
                  <a:pt x="586" y="1475"/>
                </a:cubicBezTo>
                <a:cubicBezTo>
                  <a:pt x="897" y="1372"/>
                  <a:pt x="897" y="1372"/>
                  <a:pt x="897" y="1372"/>
                </a:cubicBezTo>
                <a:cubicBezTo>
                  <a:pt x="901" y="1380"/>
                  <a:pt x="909" y="1386"/>
                  <a:pt x="919" y="1386"/>
                </a:cubicBezTo>
                <a:close/>
                <a:moveTo>
                  <a:pt x="1405" y="1543"/>
                </a:moveTo>
                <a:cubicBezTo>
                  <a:pt x="1405" y="1546"/>
                  <a:pt x="1406" y="1549"/>
                  <a:pt x="1407" y="1551"/>
                </a:cubicBezTo>
                <a:cubicBezTo>
                  <a:pt x="861" y="1779"/>
                  <a:pt x="861" y="1779"/>
                  <a:pt x="861" y="1779"/>
                </a:cubicBezTo>
                <a:cubicBezTo>
                  <a:pt x="857" y="1771"/>
                  <a:pt x="849" y="1765"/>
                  <a:pt x="839" y="1765"/>
                </a:cubicBezTo>
                <a:cubicBezTo>
                  <a:pt x="833" y="1765"/>
                  <a:pt x="827" y="1767"/>
                  <a:pt x="823" y="1771"/>
                </a:cubicBezTo>
                <a:cubicBezTo>
                  <a:pt x="567" y="1512"/>
                  <a:pt x="567" y="1512"/>
                  <a:pt x="567" y="1512"/>
                </a:cubicBezTo>
                <a:cubicBezTo>
                  <a:pt x="574" y="1507"/>
                  <a:pt x="579" y="1500"/>
                  <a:pt x="583" y="1492"/>
                </a:cubicBezTo>
                <a:lnTo>
                  <a:pt x="1405" y="1543"/>
                </a:lnTo>
                <a:close/>
                <a:moveTo>
                  <a:pt x="1407" y="1533"/>
                </a:moveTo>
                <a:cubicBezTo>
                  <a:pt x="943" y="1369"/>
                  <a:pt x="943" y="1369"/>
                  <a:pt x="943" y="1369"/>
                </a:cubicBezTo>
                <a:cubicBezTo>
                  <a:pt x="944" y="1367"/>
                  <a:pt x="944" y="1364"/>
                  <a:pt x="944" y="1362"/>
                </a:cubicBezTo>
                <a:cubicBezTo>
                  <a:pt x="944" y="1360"/>
                  <a:pt x="944" y="1358"/>
                  <a:pt x="943" y="1356"/>
                </a:cubicBezTo>
                <a:cubicBezTo>
                  <a:pt x="1367" y="1216"/>
                  <a:pt x="1367" y="1216"/>
                  <a:pt x="1367" y="1216"/>
                </a:cubicBezTo>
                <a:cubicBezTo>
                  <a:pt x="1374" y="1229"/>
                  <a:pt x="1389" y="1239"/>
                  <a:pt x="1405" y="1239"/>
                </a:cubicBezTo>
                <a:cubicBezTo>
                  <a:pt x="1406" y="1239"/>
                  <a:pt x="1406" y="1239"/>
                  <a:pt x="1406" y="1239"/>
                </a:cubicBezTo>
                <a:cubicBezTo>
                  <a:pt x="1426" y="1519"/>
                  <a:pt x="1426" y="1519"/>
                  <a:pt x="1426" y="1519"/>
                </a:cubicBezTo>
                <a:cubicBezTo>
                  <a:pt x="1418" y="1520"/>
                  <a:pt x="1411" y="1526"/>
                  <a:pt x="1407" y="1533"/>
                </a:cubicBezTo>
                <a:close/>
                <a:moveTo>
                  <a:pt x="1726" y="1125"/>
                </a:moveTo>
                <a:cubicBezTo>
                  <a:pt x="1723" y="1124"/>
                  <a:pt x="1720" y="1123"/>
                  <a:pt x="1716" y="1123"/>
                </a:cubicBezTo>
                <a:cubicBezTo>
                  <a:pt x="1714" y="1123"/>
                  <a:pt x="1713" y="1124"/>
                  <a:pt x="1711" y="1124"/>
                </a:cubicBezTo>
                <a:cubicBezTo>
                  <a:pt x="1541" y="582"/>
                  <a:pt x="1541" y="582"/>
                  <a:pt x="1541" y="582"/>
                </a:cubicBezTo>
                <a:cubicBezTo>
                  <a:pt x="1545" y="580"/>
                  <a:pt x="1549" y="577"/>
                  <a:pt x="1551" y="574"/>
                </a:cubicBezTo>
                <a:cubicBezTo>
                  <a:pt x="1885" y="741"/>
                  <a:pt x="1885" y="741"/>
                  <a:pt x="1885" y="741"/>
                </a:cubicBezTo>
                <a:cubicBezTo>
                  <a:pt x="1884" y="744"/>
                  <a:pt x="1883" y="747"/>
                  <a:pt x="1883" y="750"/>
                </a:cubicBezTo>
                <a:cubicBezTo>
                  <a:pt x="1883" y="759"/>
                  <a:pt x="1888" y="767"/>
                  <a:pt x="1895" y="772"/>
                </a:cubicBezTo>
                <a:cubicBezTo>
                  <a:pt x="1845" y="876"/>
                  <a:pt x="1845" y="876"/>
                  <a:pt x="1845" y="876"/>
                </a:cubicBezTo>
                <a:cubicBezTo>
                  <a:pt x="1842" y="875"/>
                  <a:pt x="1839" y="874"/>
                  <a:pt x="1836" y="874"/>
                </a:cubicBezTo>
                <a:cubicBezTo>
                  <a:pt x="1822" y="874"/>
                  <a:pt x="1811" y="885"/>
                  <a:pt x="1811" y="899"/>
                </a:cubicBezTo>
                <a:cubicBezTo>
                  <a:pt x="1811" y="908"/>
                  <a:pt x="1816" y="916"/>
                  <a:pt x="1824" y="920"/>
                </a:cubicBezTo>
                <a:cubicBezTo>
                  <a:pt x="1770" y="1033"/>
                  <a:pt x="1770" y="1033"/>
                  <a:pt x="1770" y="1033"/>
                </a:cubicBezTo>
                <a:lnTo>
                  <a:pt x="1726" y="1125"/>
                </a:lnTo>
                <a:close/>
                <a:moveTo>
                  <a:pt x="997" y="626"/>
                </a:moveTo>
                <a:cubicBezTo>
                  <a:pt x="1002" y="626"/>
                  <a:pt x="1007" y="624"/>
                  <a:pt x="1011" y="622"/>
                </a:cubicBezTo>
                <a:cubicBezTo>
                  <a:pt x="1161" y="808"/>
                  <a:pt x="1161" y="808"/>
                  <a:pt x="1161" y="808"/>
                </a:cubicBezTo>
                <a:cubicBezTo>
                  <a:pt x="1158" y="811"/>
                  <a:pt x="1156" y="815"/>
                  <a:pt x="1155" y="819"/>
                </a:cubicBezTo>
                <a:cubicBezTo>
                  <a:pt x="896" y="747"/>
                  <a:pt x="896" y="747"/>
                  <a:pt x="896" y="747"/>
                </a:cubicBezTo>
                <a:cubicBezTo>
                  <a:pt x="542" y="647"/>
                  <a:pt x="542" y="647"/>
                  <a:pt x="542" y="647"/>
                </a:cubicBezTo>
                <a:cubicBezTo>
                  <a:pt x="543" y="644"/>
                  <a:pt x="544" y="641"/>
                  <a:pt x="544" y="637"/>
                </a:cubicBezTo>
                <a:cubicBezTo>
                  <a:pt x="544" y="636"/>
                  <a:pt x="544" y="636"/>
                  <a:pt x="544" y="635"/>
                </a:cubicBezTo>
                <a:cubicBezTo>
                  <a:pt x="972" y="605"/>
                  <a:pt x="972" y="605"/>
                  <a:pt x="972" y="605"/>
                </a:cubicBezTo>
                <a:cubicBezTo>
                  <a:pt x="974" y="617"/>
                  <a:pt x="984" y="626"/>
                  <a:pt x="997" y="626"/>
                </a:cubicBezTo>
                <a:close/>
                <a:moveTo>
                  <a:pt x="1179" y="849"/>
                </a:moveTo>
                <a:cubicBezTo>
                  <a:pt x="1182" y="849"/>
                  <a:pt x="1186" y="848"/>
                  <a:pt x="1189" y="847"/>
                </a:cubicBezTo>
                <a:cubicBezTo>
                  <a:pt x="1378" y="1159"/>
                  <a:pt x="1378" y="1159"/>
                  <a:pt x="1378" y="1159"/>
                </a:cubicBezTo>
                <a:cubicBezTo>
                  <a:pt x="1368" y="1167"/>
                  <a:pt x="1361" y="1180"/>
                  <a:pt x="1361" y="1194"/>
                </a:cubicBezTo>
                <a:cubicBezTo>
                  <a:pt x="1361" y="1195"/>
                  <a:pt x="1361" y="1196"/>
                  <a:pt x="1361" y="1197"/>
                </a:cubicBezTo>
                <a:cubicBezTo>
                  <a:pt x="710" y="1161"/>
                  <a:pt x="710" y="1161"/>
                  <a:pt x="710" y="1161"/>
                </a:cubicBezTo>
                <a:cubicBezTo>
                  <a:pt x="710" y="1157"/>
                  <a:pt x="709" y="1153"/>
                  <a:pt x="706" y="1149"/>
                </a:cubicBezTo>
                <a:cubicBezTo>
                  <a:pt x="1161" y="842"/>
                  <a:pt x="1161" y="842"/>
                  <a:pt x="1161" y="842"/>
                </a:cubicBezTo>
                <a:cubicBezTo>
                  <a:pt x="1166" y="846"/>
                  <a:pt x="1172" y="849"/>
                  <a:pt x="1179" y="849"/>
                </a:cubicBezTo>
                <a:close/>
                <a:moveTo>
                  <a:pt x="686" y="1187"/>
                </a:moveTo>
                <a:cubicBezTo>
                  <a:pt x="699" y="1187"/>
                  <a:pt x="709" y="1177"/>
                  <a:pt x="710" y="1164"/>
                </a:cubicBezTo>
                <a:cubicBezTo>
                  <a:pt x="1361" y="1200"/>
                  <a:pt x="1361" y="1200"/>
                  <a:pt x="1361" y="1200"/>
                </a:cubicBezTo>
                <a:cubicBezTo>
                  <a:pt x="1362" y="1205"/>
                  <a:pt x="1363" y="1209"/>
                  <a:pt x="1365" y="1213"/>
                </a:cubicBezTo>
                <a:cubicBezTo>
                  <a:pt x="942" y="1353"/>
                  <a:pt x="942" y="1353"/>
                  <a:pt x="942" y="1353"/>
                </a:cubicBezTo>
                <a:cubicBezTo>
                  <a:pt x="939" y="1344"/>
                  <a:pt x="930" y="1337"/>
                  <a:pt x="919" y="1337"/>
                </a:cubicBezTo>
                <a:cubicBezTo>
                  <a:pt x="906" y="1337"/>
                  <a:pt x="895" y="1348"/>
                  <a:pt x="895" y="1362"/>
                </a:cubicBezTo>
                <a:cubicBezTo>
                  <a:pt x="895" y="1364"/>
                  <a:pt x="895" y="1366"/>
                  <a:pt x="896" y="1368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584" y="1457"/>
                  <a:pt x="576" y="1445"/>
                  <a:pt x="565" y="1438"/>
                </a:cubicBezTo>
                <a:cubicBezTo>
                  <a:pt x="677" y="1185"/>
                  <a:pt x="677" y="1185"/>
                  <a:pt x="677" y="1185"/>
                </a:cubicBezTo>
                <a:cubicBezTo>
                  <a:pt x="680" y="1186"/>
                  <a:pt x="683" y="1187"/>
                  <a:pt x="686" y="1187"/>
                </a:cubicBezTo>
                <a:close/>
                <a:moveTo>
                  <a:pt x="1178" y="1994"/>
                </a:moveTo>
                <a:cubicBezTo>
                  <a:pt x="1419" y="1565"/>
                  <a:pt x="1419" y="1565"/>
                  <a:pt x="1419" y="1565"/>
                </a:cubicBezTo>
                <a:cubicBezTo>
                  <a:pt x="1423" y="1567"/>
                  <a:pt x="1426" y="1568"/>
                  <a:pt x="1430" y="1568"/>
                </a:cubicBezTo>
                <a:cubicBezTo>
                  <a:pt x="1437" y="1568"/>
                  <a:pt x="1443" y="1565"/>
                  <a:pt x="1448" y="1560"/>
                </a:cubicBezTo>
                <a:cubicBezTo>
                  <a:pt x="1811" y="1860"/>
                  <a:pt x="1811" y="1860"/>
                  <a:pt x="1811" y="1860"/>
                </a:cubicBezTo>
                <a:cubicBezTo>
                  <a:pt x="1809" y="1863"/>
                  <a:pt x="1808" y="1867"/>
                  <a:pt x="1808" y="1871"/>
                </a:cubicBezTo>
                <a:cubicBezTo>
                  <a:pt x="1808" y="1875"/>
                  <a:pt x="1809" y="1878"/>
                  <a:pt x="1811" y="1881"/>
                </a:cubicBezTo>
                <a:cubicBezTo>
                  <a:pt x="1197" y="2017"/>
                  <a:pt x="1197" y="2017"/>
                  <a:pt x="1197" y="2017"/>
                </a:cubicBezTo>
                <a:cubicBezTo>
                  <a:pt x="1193" y="2008"/>
                  <a:pt x="1187" y="2000"/>
                  <a:pt x="1178" y="1994"/>
                </a:cubicBezTo>
                <a:close/>
                <a:moveTo>
                  <a:pt x="1430" y="1519"/>
                </a:moveTo>
                <a:cubicBezTo>
                  <a:pt x="1430" y="1519"/>
                  <a:pt x="1430" y="1519"/>
                  <a:pt x="1430" y="1519"/>
                </a:cubicBezTo>
                <a:cubicBezTo>
                  <a:pt x="1410" y="1238"/>
                  <a:pt x="1410" y="1238"/>
                  <a:pt x="1410" y="1238"/>
                </a:cubicBezTo>
                <a:cubicBezTo>
                  <a:pt x="1421" y="1237"/>
                  <a:pt x="1431" y="1232"/>
                  <a:pt x="1438" y="1224"/>
                </a:cubicBezTo>
                <a:cubicBezTo>
                  <a:pt x="1836" y="1476"/>
                  <a:pt x="1836" y="1476"/>
                  <a:pt x="1836" y="1476"/>
                </a:cubicBezTo>
                <a:cubicBezTo>
                  <a:pt x="1834" y="1479"/>
                  <a:pt x="1833" y="1483"/>
                  <a:pt x="1833" y="1488"/>
                </a:cubicBezTo>
                <a:cubicBezTo>
                  <a:pt x="1833" y="1488"/>
                  <a:pt x="1833" y="1489"/>
                  <a:pt x="1833" y="1489"/>
                </a:cubicBezTo>
                <a:cubicBezTo>
                  <a:pt x="1454" y="1538"/>
                  <a:pt x="1454" y="1538"/>
                  <a:pt x="1454" y="1538"/>
                </a:cubicBezTo>
                <a:cubicBezTo>
                  <a:pt x="1452" y="1527"/>
                  <a:pt x="1442" y="1519"/>
                  <a:pt x="1430" y="1519"/>
                </a:cubicBezTo>
                <a:close/>
                <a:moveTo>
                  <a:pt x="1838" y="1473"/>
                </a:moveTo>
                <a:cubicBezTo>
                  <a:pt x="1440" y="1221"/>
                  <a:pt x="1440" y="1221"/>
                  <a:pt x="1440" y="1221"/>
                </a:cubicBezTo>
                <a:cubicBezTo>
                  <a:pt x="1446" y="1214"/>
                  <a:pt x="1450" y="1205"/>
                  <a:pt x="1450" y="1195"/>
                </a:cubicBezTo>
                <a:cubicBezTo>
                  <a:pt x="1693" y="1154"/>
                  <a:pt x="1693" y="1154"/>
                  <a:pt x="1693" y="1154"/>
                </a:cubicBezTo>
                <a:cubicBezTo>
                  <a:pt x="1695" y="1164"/>
                  <a:pt x="1705" y="1172"/>
                  <a:pt x="1716" y="1172"/>
                </a:cubicBezTo>
                <a:cubicBezTo>
                  <a:pt x="1719" y="1172"/>
                  <a:pt x="1722" y="1172"/>
                  <a:pt x="1724" y="1171"/>
                </a:cubicBezTo>
                <a:cubicBezTo>
                  <a:pt x="1847" y="1466"/>
                  <a:pt x="1847" y="1466"/>
                  <a:pt x="1847" y="1466"/>
                </a:cubicBezTo>
                <a:cubicBezTo>
                  <a:pt x="1843" y="1467"/>
                  <a:pt x="1840" y="1470"/>
                  <a:pt x="1838" y="1473"/>
                </a:cubicBezTo>
                <a:close/>
                <a:moveTo>
                  <a:pt x="2190" y="845"/>
                </a:moveTo>
                <a:cubicBezTo>
                  <a:pt x="1860" y="894"/>
                  <a:pt x="1860" y="894"/>
                  <a:pt x="1860" y="894"/>
                </a:cubicBezTo>
                <a:cubicBezTo>
                  <a:pt x="1858" y="887"/>
                  <a:pt x="1854" y="881"/>
                  <a:pt x="1848" y="878"/>
                </a:cubicBezTo>
                <a:cubicBezTo>
                  <a:pt x="1898" y="773"/>
                  <a:pt x="1898" y="773"/>
                  <a:pt x="1898" y="773"/>
                </a:cubicBezTo>
                <a:cubicBezTo>
                  <a:pt x="1901" y="774"/>
                  <a:pt x="1904" y="775"/>
                  <a:pt x="1907" y="775"/>
                </a:cubicBezTo>
                <a:cubicBezTo>
                  <a:pt x="1918" y="775"/>
                  <a:pt x="1927" y="768"/>
                  <a:pt x="1930" y="759"/>
                </a:cubicBezTo>
                <a:cubicBezTo>
                  <a:pt x="2190" y="838"/>
                  <a:pt x="2190" y="838"/>
                  <a:pt x="2190" y="838"/>
                </a:cubicBezTo>
                <a:cubicBezTo>
                  <a:pt x="2190" y="840"/>
                  <a:pt x="2189" y="842"/>
                  <a:pt x="2189" y="843"/>
                </a:cubicBezTo>
                <a:cubicBezTo>
                  <a:pt x="2189" y="844"/>
                  <a:pt x="2190" y="845"/>
                  <a:pt x="2190" y="845"/>
                </a:cubicBezTo>
                <a:close/>
                <a:moveTo>
                  <a:pt x="1128" y="416"/>
                </a:moveTo>
                <a:cubicBezTo>
                  <a:pt x="1010" y="581"/>
                  <a:pt x="1010" y="581"/>
                  <a:pt x="1010" y="581"/>
                </a:cubicBezTo>
                <a:cubicBezTo>
                  <a:pt x="1006" y="578"/>
                  <a:pt x="1001" y="577"/>
                  <a:pt x="997" y="577"/>
                </a:cubicBezTo>
                <a:cubicBezTo>
                  <a:pt x="990" y="577"/>
                  <a:pt x="984" y="579"/>
                  <a:pt x="980" y="583"/>
                </a:cubicBezTo>
                <a:cubicBezTo>
                  <a:pt x="762" y="376"/>
                  <a:pt x="762" y="376"/>
                  <a:pt x="762" y="376"/>
                </a:cubicBezTo>
                <a:cubicBezTo>
                  <a:pt x="767" y="373"/>
                  <a:pt x="771" y="368"/>
                  <a:pt x="772" y="361"/>
                </a:cubicBezTo>
                <a:cubicBezTo>
                  <a:pt x="1119" y="396"/>
                  <a:pt x="1119" y="396"/>
                  <a:pt x="1119" y="396"/>
                </a:cubicBezTo>
                <a:cubicBezTo>
                  <a:pt x="1119" y="397"/>
                  <a:pt x="1119" y="397"/>
                  <a:pt x="1119" y="397"/>
                </a:cubicBezTo>
                <a:cubicBezTo>
                  <a:pt x="1119" y="405"/>
                  <a:pt x="1122" y="412"/>
                  <a:pt x="1128" y="416"/>
                </a:cubicBezTo>
                <a:close/>
                <a:moveTo>
                  <a:pt x="589" y="884"/>
                </a:moveTo>
                <a:cubicBezTo>
                  <a:pt x="594" y="879"/>
                  <a:pt x="598" y="872"/>
                  <a:pt x="598" y="864"/>
                </a:cubicBezTo>
                <a:cubicBezTo>
                  <a:pt x="598" y="851"/>
                  <a:pt x="587" y="840"/>
                  <a:pt x="574" y="840"/>
                </a:cubicBezTo>
                <a:cubicBezTo>
                  <a:pt x="573" y="840"/>
                  <a:pt x="573" y="840"/>
                  <a:pt x="573" y="840"/>
                </a:cubicBezTo>
                <a:cubicBezTo>
                  <a:pt x="516" y="678"/>
                  <a:pt x="516" y="678"/>
                  <a:pt x="516" y="678"/>
                </a:cubicBezTo>
                <a:cubicBezTo>
                  <a:pt x="528" y="673"/>
                  <a:pt x="537" y="663"/>
                  <a:pt x="541" y="651"/>
                </a:cubicBezTo>
                <a:cubicBezTo>
                  <a:pt x="1154" y="823"/>
                  <a:pt x="1154" y="823"/>
                  <a:pt x="1154" y="823"/>
                </a:cubicBezTo>
                <a:cubicBezTo>
                  <a:pt x="1154" y="823"/>
                  <a:pt x="1154" y="824"/>
                  <a:pt x="1154" y="825"/>
                </a:cubicBezTo>
                <a:cubicBezTo>
                  <a:pt x="1154" y="830"/>
                  <a:pt x="1156" y="835"/>
                  <a:pt x="1159" y="839"/>
                </a:cubicBezTo>
                <a:cubicBezTo>
                  <a:pt x="704" y="1147"/>
                  <a:pt x="704" y="1147"/>
                  <a:pt x="704" y="1147"/>
                </a:cubicBezTo>
                <a:cubicBezTo>
                  <a:pt x="700" y="1141"/>
                  <a:pt x="693" y="1138"/>
                  <a:pt x="686" y="1138"/>
                </a:cubicBezTo>
                <a:cubicBezTo>
                  <a:pt x="684" y="1138"/>
                  <a:pt x="681" y="1138"/>
                  <a:pt x="679" y="1139"/>
                </a:cubicBezTo>
                <a:cubicBezTo>
                  <a:pt x="642" y="1033"/>
                  <a:pt x="642" y="1033"/>
                  <a:pt x="642" y="1033"/>
                </a:cubicBezTo>
                <a:lnTo>
                  <a:pt x="589" y="884"/>
                </a:lnTo>
                <a:close/>
                <a:moveTo>
                  <a:pt x="438" y="2020"/>
                </a:moveTo>
                <a:cubicBezTo>
                  <a:pt x="819" y="1803"/>
                  <a:pt x="819" y="1803"/>
                  <a:pt x="819" y="1803"/>
                </a:cubicBezTo>
                <a:cubicBezTo>
                  <a:pt x="823" y="1810"/>
                  <a:pt x="830" y="1814"/>
                  <a:pt x="839" y="1814"/>
                </a:cubicBezTo>
                <a:cubicBezTo>
                  <a:pt x="846" y="1814"/>
                  <a:pt x="853" y="1811"/>
                  <a:pt x="858" y="1806"/>
                </a:cubicBezTo>
                <a:cubicBezTo>
                  <a:pt x="1121" y="2002"/>
                  <a:pt x="1121" y="2002"/>
                  <a:pt x="1121" y="2002"/>
                </a:cubicBezTo>
                <a:cubicBezTo>
                  <a:pt x="1116" y="2009"/>
                  <a:pt x="1112" y="2017"/>
                  <a:pt x="1111" y="2026"/>
                </a:cubicBezTo>
                <a:cubicBezTo>
                  <a:pt x="440" y="2030"/>
                  <a:pt x="440" y="2030"/>
                  <a:pt x="440" y="2030"/>
                </a:cubicBezTo>
                <a:cubicBezTo>
                  <a:pt x="440" y="2029"/>
                  <a:pt x="440" y="2028"/>
                  <a:pt x="440" y="2028"/>
                </a:cubicBezTo>
                <a:cubicBezTo>
                  <a:pt x="440" y="2025"/>
                  <a:pt x="439" y="2022"/>
                  <a:pt x="438" y="2020"/>
                </a:cubicBezTo>
                <a:close/>
                <a:moveTo>
                  <a:pt x="1833" y="1847"/>
                </a:moveTo>
                <a:cubicBezTo>
                  <a:pt x="1825" y="1847"/>
                  <a:pt x="1818" y="1851"/>
                  <a:pt x="1813" y="1857"/>
                </a:cubicBezTo>
                <a:cubicBezTo>
                  <a:pt x="1450" y="1558"/>
                  <a:pt x="1450" y="1558"/>
                  <a:pt x="1450" y="1558"/>
                </a:cubicBezTo>
                <a:cubicBezTo>
                  <a:pt x="1453" y="1553"/>
                  <a:pt x="1454" y="1549"/>
                  <a:pt x="1454" y="1543"/>
                </a:cubicBezTo>
                <a:cubicBezTo>
                  <a:pt x="1454" y="1543"/>
                  <a:pt x="1454" y="1542"/>
                  <a:pt x="1454" y="1542"/>
                </a:cubicBezTo>
                <a:cubicBezTo>
                  <a:pt x="1833" y="1493"/>
                  <a:pt x="1833" y="1493"/>
                  <a:pt x="1833" y="1493"/>
                </a:cubicBezTo>
                <a:cubicBezTo>
                  <a:pt x="1835" y="1503"/>
                  <a:pt x="1844" y="1511"/>
                  <a:pt x="1854" y="1512"/>
                </a:cubicBezTo>
                <a:cubicBezTo>
                  <a:pt x="1836" y="1847"/>
                  <a:pt x="1836" y="1847"/>
                  <a:pt x="1836" y="1847"/>
                </a:cubicBezTo>
                <a:cubicBezTo>
                  <a:pt x="1835" y="1847"/>
                  <a:pt x="1834" y="1847"/>
                  <a:pt x="1833" y="1847"/>
                </a:cubicBezTo>
                <a:close/>
                <a:moveTo>
                  <a:pt x="1857" y="1463"/>
                </a:moveTo>
                <a:cubicBezTo>
                  <a:pt x="1855" y="1463"/>
                  <a:pt x="1852" y="1464"/>
                  <a:pt x="1850" y="1464"/>
                </a:cubicBezTo>
                <a:cubicBezTo>
                  <a:pt x="1727" y="1170"/>
                  <a:pt x="1727" y="1170"/>
                  <a:pt x="1727" y="1170"/>
                </a:cubicBezTo>
                <a:cubicBezTo>
                  <a:pt x="1735" y="1166"/>
                  <a:pt x="1740" y="1159"/>
                  <a:pt x="1741" y="1150"/>
                </a:cubicBezTo>
                <a:cubicBezTo>
                  <a:pt x="2080" y="1162"/>
                  <a:pt x="2080" y="1162"/>
                  <a:pt x="2080" y="1162"/>
                </a:cubicBezTo>
                <a:cubicBezTo>
                  <a:pt x="2080" y="1169"/>
                  <a:pt x="2083" y="1175"/>
                  <a:pt x="2088" y="1180"/>
                </a:cubicBezTo>
                <a:cubicBezTo>
                  <a:pt x="1871" y="1467"/>
                  <a:pt x="1871" y="1467"/>
                  <a:pt x="1871" y="1467"/>
                </a:cubicBezTo>
                <a:cubicBezTo>
                  <a:pt x="1867" y="1465"/>
                  <a:pt x="1862" y="1463"/>
                  <a:pt x="1857" y="1463"/>
                </a:cubicBezTo>
                <a:close/>
                <a:moveTo>
                  <a:pt x="2147" y="1032"/>
                </a:moveTo>
                <a:cubicBezTo>
                  <a:pt x="2144" y="1031"/>
                  <a:pt x="2142" y="1030"/>
                  <a:pt x="2139" y="1030"/>
                </a:cubicBezTo>
                <a:cubicBezTo>
                  <a:pt x="2125" y="1030"/>
                  <a:pt x="2114" y="1041"/>
                  <a:pt x="2114" y="1055"/>
                </a:cubicBezTo>
                <a:cubicBezTo>
                  <a:pt x="2114" y="1066"/>
                  <a:pt x="2121" y="1075"/>
                  <a:pt x="2131" y="1078"/>
                </a:cubicBezTo>
                <a:cubicBezTo>
                  <a:pt x="2110" y="1137"/>
                  <a:pt x="2110" y="1137"/>
                  <a:pt x="2110" y="1137"/>
                </a:cubicBezTo>
                <a:cubicBezTo>
                  <a:pt x="2108" y="1137"/>
                  <a:pt x="2106" y="1137"/>
                  <a:pt x="2104" y="1137"/>
                </a:cubicBezTo>
                <a:cubicBezTo>
                  <a:pt x="2098" y="1137"/>
                  <a:pt x="2092" y="1139"/>
                  <a:pt x="2088" y="1143"/>
                </a:cubicBezTo>
                <a:cubicBezTo>
                  <a:pt x="1974" y="1031"/>
                  <a:pt x="1974" y="1031"/>
                  <a:pt x="1974" y="1031"/>
                </a:cubicBezTo>
                <a:cubicBezTo>
                  <a:pt x="1978" y="1027"/>
                  <a:pt x="1980" y="1021"/>
                  <a:pt x="1980" y="1014"/>
                </a:cubicBezTo>
                <a:cubicBezTo>
                  <a:pt x="1980" y="1010"/>
                  <a:pt x="1979" y="1007"/>
                  <a:pt x="1978" y="1003"/>
                </a:cubicBezTo>
                <a:cubicBezTo>
                  <a:pt x="2195" y="858"/>
                  <a:pt x="2195" y="858"/>
                  <a:pt x="2195" y="858"/>
                </a:cubicBezTo>
                <a:cubicBezTo>
                  <a:pt x="2197" y="862"/>
                  <a:pt x="2201" y="864"/>
                  <a:pt x="2204" y="866"/>
                </a:cubicBezTo>
                <a:cubicBezTo>
                  <a:pt x="2181" y="934"/>
                  <a:pt x="2181" y="934"/>
                  <a:pt x="2181" y="934"/>
                </a:cubicBezTo>
                <a:lnTo>
                  <a:pt x="2147" y="1032"/>
                </a:lnTo>
                <a:close/>
                <a:moveTo>
                  <a:pt x="2191" y="835"/>
                </a:moveTo>
                <a:cubicBezTo>
                  <a:pt x="1931" y="756"/>
                  <a:pt x="1931" y="756"/>
                  <a:pt x="1931" y="756"/>
                </a:cubicBezTo>
                <a:cubicBezTo>
                  <a:pt x="1932" y="754"/>
                  <a:pt x="1932" y="752"/>
                  <a:pt x="1932" y="750"/>
                </a:cubicBezTo>
                <a:cubicBezTo>
                  <a:pt x="1932" y="746"/>
                  <a:pt x="1931" y="741"/>
                  <a:pt x="1929" y="738"/>
                </a:cubicBezTo>
                <a:cubicBezTo>
                  <a:pt x="2108" y="615"/>
                  <a:pt x="2108" y="615"/>
                  <a:pt x="2108" y="615"/>
                </a:cubicBezTo>
                <a:cubicBezTo>
                  <a:pt x="2113" y="622"/>
                  <a:pt x="2120" y="626"/>
                  <a:pt x="2129" y="626"/>
                </a:cubicBezTo>
                <a:cubicBezTo>
                  <a:pt x="2131" y="626"/>
                  <a:pt x="2134" y="626"/>
                  <a:pt x="2136" y="625"/>
                </a:cubicBezTo>
                <a:cubicBezTo>
                  <a:pt x="2204" y="821"/>
                  <a:pt x="2204" y="821"/>
                  <a:pt x="2204" y="821"/>
                </a:cubicBezTo>
                <a:cubicBezTo>
                  <a:pt x="2198" y="823"/>
                  <a:pt x="2193" y="828"/>
                  <a:pt x="2191" y="835"/>
                </a:cubicBezTo>
                <a:close/>
                <a:moveTo>
                  <a:pt x="2129" y="577"/>
                </a:moveTo>
                <a:cubicBezTo>
                  <a:pt x="2115" y="577"/>
                  <a:pt x="2104" y="588"/>
                  <a:pt x="2104" y="601"/>
                </a:cubicBezTo>
                <a:cubicBezTo>
                  <a:pt x="2104" y="605"/>
                  <a:pt x="2105" y="609"/>
                  <a:pt x="2107" y="612"/>
                </a:cubicBezTo>
                <a:cubicBezTo>
                  <a:pt x="1927" y="735"/>
                  <a:pt x="1927" y="735"/>
                  <a:pt x="1927" y="735"/>
                </a:cubicBezTo>
                <a:cubicBezTo>
                  <a:pt x="1924" y="731"/>
                  <a:pt x="1920" y="729"/>
                  <a:pt x="1916" y="727"/>
                </a:cubicBezTo>
                <a:cubicBezTo>
                  <a:pt x="1940" y="639"/>
                  <a:pt x="1940" y="639"/>
                  <a:pt x="1940" y="639"/>
                </a:cubicBezTo>
                <a:cubicBezTo>
                  <a:pt x="1966" y="545"/>
                  <a:pt x="1966" y="545"/>
                  <a:pt x="1966" y="545"/>
                </a:cubicBezTo>
                <a:cubicBezTo>
                  <a:pt x="1968" y="546"/>
                  <a:pt x="1970" y="546"/>
                  <a:pt x="1972" y="546"/>
                </a:cubicBezTo>
                <a:cubicBezTo>
                  <a:pt x="1986" y="546"/>
                  <a:pt x="1997" y="535"/>
                  <a:pt x="1997" y="521"/>
                </a:cubicBezTo>
                <a:cubicBezTo>
                  <a:pt x="1997" y="520"/>
                  <a:pt x="1997" y="519"/>
                  <a:pt x="1997" y="517"/>
                </a:cubicBezTo>
                <a:cubicBezTo>
                  <a:pt x="2242" y="507"/>
                  <a:pt x="2242" y="507"/>
                  <a:pt x="2242" y="507"/>
                </a:cubicBezTo>
                <a:cubicBezTo>
                  <a:pt x="2242" y="511"/>
                  <a:pt x="2243" y="514"/>
                  <a:pt x="2245" y="517"/>
                </a:cubicBezTo>
                <a:cubicBezTo>
                  <a:pt x="2147" y="585"/>
                  <a:pt x="2147" y="585"/>
                  <a:pt x="2147" y="585"/>
                </a:cubicBezTo>
                <a:cubicBezTo>
                  <a:pt x="2142" y="580"/>
                  <a:pt x="2136" y="577"/>
                  <a:pt x="2129" y="577"/>
                </a:cubicBezTo>
                <a:close/>
                <a:moveTo>
                  <a:pt x="2242" y="504"/>
                </a:moveTo>
                <a:cubicBezTo>
                  <a:pt x="1996" y="514"/>
                  <a:pt x="1996" y="514"/>
                  <a:pt x="1996" y="514"/>
                </a:cubicBezTo>
                <a:cubicBezTo>
                  <a:pt x="1993" y="506"/>
                  <a:pt x="1987" y="500"/>
                  <a:pt x="1980" y="498"/>
                </a:cubicBezTo>
                <a:cubicBezTo>
                  <a:pt x="2011" y="386"/>
                  <a:pt x="2011" y="386"/>
                  <a:pt x="2011" y="386"/>
                </a:cubicBezTo>
                <a:cubicBezTo>
                  <a:pt x="2015" y="387"/>
                  <a:pt x="2020" y="388"/>
                  <a:pt x="2025" y="388"/>
                </a:cubicBezTo>
                <a:cubicBezTo>
                  <a:pt x="2039" y="388"/>
                  <a:pt x="2052" y="382"/>
                  <a:pt x="2060" y="371"/>
                </a:cubicBezTo>
                <a:cubicBezTo>
                  <a:pt x="2245" y="493"/>
                  <a:pt x="2245" y="493"/>
                  <a:pt x="2245" y="493"/>
                </a:cubicBezTo>
                <a:cubicBezTo>
                  <a:pt x="2243" y="496"/>
                  <a:pt x="2242" y="500"/>
                  <a:pt x="2242" y="504"/>
                </a:cubicBezTo>
                <a:close/>
                <a:moveTo>
                  <a:pt x="1983" y="359"/>
                </a:moveTo>
                <a:cubicBezTo>
                  <a:pt x="1554" y="548"/>
                  <a:pt x="1554" y="548"/>
                  <a:pt x="1554" y="548"/>
                </a:cubicBezTo>
                <a:cubicBezTo>
                  <a:pt x="1550" y="540"/>
                  <a:pt x="1541" y="535"/>
                  <a:pt x="1532" y="535"/>
                </a:cubicBezTo>
                <a:cubicBezTo>
                  <a:pt x="1527" y="535"/>
                  <a:pt x="1522" y="536"/>
                  <a:pt x="1518" y="539"/>
                </a:cubicBezTo>
                <a:cubicBezTo>
                  <a:pt x="1318" y="295"/>
                  <a:pt x="1318" y="295"/>
                  <a:pt x="1318" y="295"/>
                </a:cubicBezTo>
                <a:cubicBezTo>
                  <a:pt x="1322" y="291"/>
                  <a:pt x="1324" y="286"/>
                  <a:pt x="1325" y="281"/>
                </a:cubicBezTo>
                <a:cubicBezTo>
                  <a:pt x="1981" y="342"/>
                  <a:pt x="1981" y="342"/>
                  <a:pt x="1981" y="342"/>
                </a:cubicBezTo>
                <a:cubicBezTo>
                  <a:pt x="1981" y="342"/>
                  <a:pt x="1981" y="343"/>
                  <a:pt x="1981" y="344"/>
                </a:cubicBezTo>
                <a:cubicBezTo>
                  <a:pt x="1981" y="349"/>
                  <a:pt x="1981" y="354"/>
                  <a:pt x="1983" y="359"/>
                </a:cubicBezTo>
                <a:close/>
                <a:moveTo>
                  <a:pt x="1281" y="291"/>
                </a:moveTo>
                <a:cubicBezTo>
                  <a:pt x="1162" y="381"/>
                  <a:pt x="1162" y="381"/>
                  <a:pt x="1162" y="381"/>
                </a:cubicBezTo>
                <a:cubicBezTo>
                  <a:pt x="1157" y="376"/>
                  <a:pt x="1151" y="373"/>
                  <a:pt x="1143" y="373"/>
                </a:cubicBezTo>
                <a:cubicBezTo>
                  <a:pt x="1131" y="373"/>
                  <a:pt x="1121" y="381"/>
                  <a:pt x="1119" y="393"/>
                </a:cubicBezTo>
                <a:cubicBezTo>
                  <a:pt x="772" y="358"/>
                  <a:pt x="772" y="358"/>
                  <a:pt x="772" y="358"/>
                </a:cubicBezTo>
                <a:cubicBezTo>
                  <a:pt x="772" y="358"/>
                  <a:pt x="772" y="357"/>
                  <a:pt x="772" y="356"/>
                </a:cubicBezTo>
                <a:cubicBezTo>
                  <a:pt x="772" y="355"/>
                  <a:pt x="772" y="354"/>
                  <a:pt x="772" y="353"/>
                </a:cubicBezTo>
                <a:cubicBezTo>
                  <a:pt x="1277" y="282"/>
                  <a:pt x="1277" y="282"/>
                  <a:pt x="1277" y="282"/>
                </a:cubicBezTo>
                <a:cubicBezTo>
                  <a:pt x="1278" y="285"/>
                  <a:pt x="1279" y="288"/>
                  <a:pt x="1281" y="291"/>
                </a:cubicBezTo>
                <a:close/>
                <a:moveTo>
                  <a:pt x="748" y="381"/>
                </a:moveTo>
                <a:cubicBezTo>
                  <a:pt x="752" y="381"/>
                  <a:pt x="756" y="380"/>
                  <a:pt x="759" y="378"/>
                </a:cubicBezTo>
                <a:cubicBezTo>
                  <a:pt x="978" y="586"/>
                  <a:pt x="978" y="586"/>
                  <a:pt x="978" y="586"/>
                </a:cubicBezTo>
                <a:cubicBezTo>
                  <a:pt x="974" y="590"/>
                  <a:pt x="972" y="595"/>
                  <a:pt x="972" y="601"/>
                </a:cubicBezTo>
                <a:cubicBezTo>
                  <a:pt x="972" y="601"/>
                  <a:pt x="972" y="601"/>
                  <a:pt x="972" y="601"/>
                </a:cubicBezTo>
                <a:cubicBezTo>
                  <a:pt x="686" y="622"/>
                  <a:pt x="686" y="622"/>
                  <a:pt x="686" y="622"/>
                </a:cubicBezTo>
                <a:cubicBezTo>
                  <a:pt x="543" y="632"/>
                  <a:pt x="543" y="632"/>
                  <a:pt x="543" y="632"/>
                </a:cubicBezTo>
                <a:cubicBezTo>
                  <a:pt x="542" y="621"/>
                  <a:pt x="537" y="611"/>
                  <a:pt x="529" y="604"/>
                </a:cubicBezTo>
                <a:cubicBezTo>
                  <a:pt x="728" y="371"/>
                  <a:pt x="728" y="371"/>
                  <a:pt x="728" y="371"/>
                </a:cubicBezTo>
                <a:cubicBezTo>
                  <a:pt x="733" y="377"/>
                  <a:pt x="740" y="381"/>
                  <a:pt x="748" y="381"/>
                </a:cubicBezTo>
                <a:close/>
                <a:moveTo>
                  <a:pt x="546" y="2254"/>
                </a:moveTo>
                <a:cubicBezTo>
                  <a:pt x="546" y="2254"/>
                  <a:pt x="546" y="2254"/>
                  <a:pt x="545" y="2254"/>
                </a:cubicBezTo>
                <a:cubicBezTo>
                  <a:pt x="427" y="2049"/>
                  <a:pt x="427" y="2049"/>
                  <a:pt x="427" y="2049"/>
                </a:cubicBezTo>
                <a:cubicBezTo>
                  <a:pt x="433" y="2046"/>
                  <a:pt x="437" y="2040"/>
                  <a:pt x="439" y="2033"/>
                </a:cubicBezTo>
                <a:cubicBezTo>
                  <a:pt x="1110" y="2029"/>
                  <a:pt x="1110" y="2029"/>
                  <a:pt x="1110" y="2029"/>
                </a:cubicBezTo>
                <a:cubicBezTo>
                  <a:pt x="1110" y="2030"/>
                  <a:pt x="1110" y="2031"/>
                  <a:pt x="1110" y="2032"/>
                </a:cubicBezTo>
                <a:cubicBezTo>
                  <a:pt x="1110" y="2043"/>
                  <a:pt x="1115" y="2054"/>
                  <a:pt x="1122" y="2062"/>
                </a:cubicBezTo>
                <a:cubicBezTo>
                  <a:pt x="702" y="2489"/>
                  <a:pt x="702" y="2489"/>
                  <a:pt x="702" y="2489"/>
                </a:cubicBezTo>
                <a:cubicBezTo>
                  <a:pt x="697" y="2485"/>
                  <a:pt x="692" y="2483"/>
                  <a:pt x="686" y="2483"/>
                </a:cubicBezTo>
                <a:cubicBezTo>
                  <a:pt x="682" y="2483"/>
                  <a:pt x="678" y="2484"/>
                  <a:pt x="675" y="2485"/>
                </a:cubicBezTo>
                <a:cubicBezTo>
                  <a:pt x="566" y="2293"/>
                  <a:pt x="566" y="2293"/>
                  <a:pt x="566" y="2293"/>
                </a:cubicBezTo>
                <a:cubicBezTo>
                  <a:pt x="569" y="2289"/>
                  <a:pt x="571" y="2284"/>
                  <a:pt x="571" y="2278"/>
                </a:cubicBezTo>
                <a:cubicBezTo>
                  <a:pt x="571" y="2265"/>
                  <a:pt x="560" y="2254"/>
                  <a:pt x="546" y="2254"/>
                </a:cubicBezTo>
                <a:close/>
                <a:moveTo>
                  <a:pt x="1467" y="2218"/>
                </a:moveTo>
                <a:cubicBezTo>
                  <a:pt x="1467" y="2213"/>
                  <a:pt x="1466" y="2209"/>
                  <a:pt x="1464" y="2206"/>
                </a:cubicBezTo>
                <a:cubicBezTo>
                  <a:pt x="1781" y="1928"/>
                  <a:pt x="1781" y="1928"/>
                  <a:pt x="1781" y="1928"/>
                </a:cubicBezTo>
                <a:cubicBezTo>
                  <a:pt x="1576" y="2496"/>
                  <a:pt x="1576" y="2496"/>
                  <a:pt x="1576" y="2496"/>
                </a:cubicBezTo>
                <a:cubicBezTo>
                  <a:pt x="1571" y="2497"/>
                  <a:pt x="1566" y="2501"/>
                  <a:pt x="1563" y="2505"/>
                </a:cubicBezTo>
                <a:cubicBezTo>
                  <a:pt x="1517" y="2392"/>
                  <a:pt x="1473" y="2281"/>
                  <a:pt x="1456" y="2238"/>
                </a:cubicBezTo>
                <a:cubicBezTo>
                  <a:pt x="1463" y="2234"/>
                  <a:pt x="1467" y="2226"/>
                  <a:pt x="1467" y="2218"/>
                </a:cubicBezTo>
                <a:close/>
                <a:moveTo>
                  <a:pt x="2041" y="2239"/>
                </a:moveTo>
                <a:cubicBezTo>
                  <a:pt x="2195" y="2505"/>
                  <a:pt x="2195" y="2505"/>
                  <a:pt x="2195" y="2505"/>
                </a:cubicBezTo>
                <a:cubicBezTo>
                  <a:pt x="2182" y="2506"/>
                  <a:pt x="2172" y="2516"/>
                  <a:pt x="2172" y="2529"/>
                </a:cubicBezTo>
                <a:cubicBezTo>
                  <a:pt x="2172" y="2535"/>
                  <a:pt x="2174" y="2540"/>
                  <a:pt x="2177" y="2544"/>
                </a:cubicBezTo>
                <a:cubicBezTo>
                  <a:pt x="1884" y="2719"/>
                  <a:pt x="1884" y="2719"/>
                  <a:pt x="1884" y="2719"/>
                </a:cubicBezTo>
                <a:cubicBezTo>
                  <a:pt x="1881" y="2713"/>
                  <a:pt x="1877" y="2709"/>
                  <a:pt x="1871" y="2706"/>
                </a:cubicBezTo>
                <a:cubicBezTo>
                  <a:pt x="2021" y="2292"/>
                  <a:pt x="2021" y="2292"/>
                  <a:pt x="2021" y="2292"/>
                </a:cubicBezTo>
                <a:cubicBezTo>
                  <a:pt x="2034" y="2292"/>
                  <a:pt x="2045" y="2281"/>
                  <a:pt x="2045" y="2268"/>
                </a:cubicBezTo>
                <a:cubicBezTo>
                  <a:pt x="2045" y="2260"/>
                  <a:pt x="2041" y="2254"/>
                  <a:pt x="2036" y="2249"/>
                </a:cubicBezTo>
                <a:cubicBezTo>
                  <a:pt x="2039" y="2240"/>
                  <a:pt x="2039" y="2240"/>
                  <a:pt x="2039" y="2240"/>
                </a:cubicBezTo>
                <a:lnTo>
                  <a:pt x="2041" y="2239"/>
                </a:lnTo>
                <a:close/>
                <a:moveTo>
                  <a:pt x="2034" y="2247"/>
                </a:moveTo>
                <a:cubicBezTo>
                  <a:pt x="2033" y="2247"/>
                  <a:pt x="2032" y="2246"/>
                  <a:pt x="2030" y="2245"/>
                </a:cubicBezTo>
                <a:cubicBezTo>
                  <a:pt x="2036" y="2243"/>
                  <a:pt x="2036" y="2243"/>
                  <a:pt x="2036" y="2243"/>
                </a:cubicBezTo>
                <a:lnTo>
                  <a:pt x="2034" y="2247"/>
                </a:lnTo>
                <a:close/>
                <a:moveTo>
                  <a:pt x="2179" y="2546"/>
                </a:moveTo>
                <a:cubicBezTo>
                  <a:pt x="2184" y="2551"/>
                  <a:pt x="2190" y="2554"/>
                  <a:pt x="2197" y="2554"/>
                </a:cubicBezTo>
                <a:cubicBezTo>
                  <a:pt x="2210" y="2554"/>
                  <a:pt x="2221" y="2543"/>
                  <a:pt x="2221" y="2529"/>
                </a:cubicBezTo>
                <a:cubicBezTo>
                  <a:pt x="2221" y="2516"/>
                  <a:pt x="2211" y="2505"/>
                  <a:pt x="2198" y="2505"/>
                </a:cubicBezTo>
                <a:cubicBezTo>
                  <a:pt x="2044" y="2238"/>
                  <a:pt x="2044" y="2238"/>
                  <a:pt x="2044" y="2238"/>
                </a:cubicBezTo>
                <a:cubicBezTo>
                  <a:pt x="2386" y="2043"/>
                  <a:pt x="2386" y="2043"/>
                  <a:pt x="2386" y="2043"/>
                </a:cubicBezTo>
                <a:cubicBezTo>
                  <a:pt x="2388" y="2045"/>
                  <a:pt x="2390" y="2047"/>
                  <a:pt x="2392" y="2048"/>
                </a:cubicBezTo>
                <a:cubicBezTo>
                  <a:pt x="2278" y="2539"/>
                  <a:pt x="2278" y="2539"/>
                  <a:pt x="2278" y="2539"/>
                </a:cubicBezTo>
                <a:cubicBezTo>
                  <a:pt x="2275" y="2537"/>
                  <a:pt x="2272" y="2536"/>
                  <a:pt x="2268" y="2536"/>
                </a:cubicBezTo>
                <a:cubicBezTo>
                  <a:pt x="2254" y="2536"/>
                  <a:pt x="2243" y="2547"/>
                  <a:pt x="2243" y="2561"/>
                </a:cubicBezTo>
                <a:cubicBezTo>
                  <a:pt x="2243" y="2564"/>
                  <a:pt x="2244" y="2567"/>
                  <a:pt x="2245" y="2570"/>
                </a:cubicBezTo>
                <a:cubicBezTo>
                  <a:pt x="1891" y="2718"/>
                  <a:pt x="1891" y="2718"/>
                  <a:pt x="1891" y="2718"/>
                </a:cubicBezTo>
                <a:lnTo>
                  <a:pt x="2179" y="2546"/>
                </a:lnTo>
                <a:close/>
                <a:moveTo>
                  <a:pt x="2291" y="2553"/>
                </a:moveTo>
                <a:cubicBezTo>
                  <a:pt x="2289" y="2548"/>
                  <a:pt x="2286" y="2543"/>
                  <a:pt x="2281" y="2540"/>
                </a:cubicBezTo>
                <a:cubicBezTo>
                  <a:pt x="2396" y="2049"/>
                  <a:pt x="2396" y="2049"/>
                  <a:pt x="2396" y="2049"/>
                </a:cubicBezTo>
                <a:cubicBezTo>
                  <a:pt x="2398" y="2050"/>
                  <a:pt x="2401" y="2050"/>
                  <a:pt x="2403" y="2050"/>
                </a:cubicBezTo>
                <a:cubicBezTo>
                  <a:pt x="2410" y="2050"/>
                  <a:pt x="2416" y="2048"/>
                  <a:pt x="2421" y="2043"/>
                </a:cubicBezTo>
                <a:cubicBezTo>
                  <a:pt x="2695" y="2322"/>
                  <a:pt x="2695" y="2322"/>
                  <a:pt x="2695" y="2322"/>
                </a:cubicBezTo>
                <a:lnTo>
                  <a:pt x="2291" y="2553"/>
                </a:lnTo>
                <a:close/>
                <a:moveTo>
                  <a:pt x="2519" y="1499"/>
                </a:moveTo>
                <a:cubicBezTo>
                  <a:pt x="2522" y="1500"/>
                  <a:pt x="2524" y="1500"/>
                  <a:pt x="2527" y="1500"/>
                </a:cubicBezTo>
                <a:cubicBezTo>
                  <a:pt x="2530" y="1500"/>
                  <a:pt x="2534" y="1499"/>
                  <a:pt x="2537" y="1498"/>
                </a:cubicBezTo>
                <a:cubicBezTo>
                  <a:pt x="2817" y="1782"/>
                  <a:pt x="2817" y="1782"/>
                  <a:pt x="2817" y="1782"/>
                </a:cubicBezTo>
                <a:cubicBezTo>
                  <a:pt x="2421" y="2008"/>
                  <a:pt x="2421" y="2008"/>
                  <a:pt x="2421" y="2008"/>
                </a:cubicBezTo>
                <a:cubicBezTo>
                  <a:pt x="2416" y="2004"/>
                  <a:pt x="2410" y="2001"/>
                  <a:pt x="2403" y="2001"/>
                </a:cubicBezTo>
                <a:cubicBezTo>
                  <a:pt x="2403" y="2001"/>
                  <a:pt x="2403" y="2001"/>
                  <a:pt x="2403" y="2001"/>
                </a:cubicBezTo>
                <a:lnTo>
                  <a:pt x="2519" y="1499"/>
                </a:lnTo>
                <a:close/>
                <a:moveTo>
                  <a:pt x="2381" y="2015"/>
                </a:moveTo>
                <a:cubicBezTo>
                  <a:pt x="2380" y="2018"/>
                  <a:pt x="2379" y="2022"/>
                  <a:pt x="2379" y="2026"/>
                </a:cubicBezTo>
                <a:cubicBezTo>
                  <a:pt x="2379" y="2031"/>
                  <a:pt x="2381" y="2036"/>
                  <a:pt x="2384" y="2040"/>
                </a:cubicBezTo>
                <a:cubicBezTo>
                  <a:pt x="2042" y="2235"/>
                  <a:pt x="2042" y="2235"/>
                  <a:pt x="2042" y="2235"/>
                </a:cubicBezTo>
                <a:cubicBezTo>
                  <a:pt x="2040" y="2231"/>
                  <a:pt x="2040" y="2231"/>
                  <a:pt x="2040" y="2231"/>
                </a:cubicBezTo>
                <a:cubicBezTo>
                  <a:pt x="2037" y="2238"/>
                  <a:pt x="2037" y="2238"/>
                  <a:pt x="2037" y="2238"/>
                </a:cubicBezTo>
                <a:cubicBezTo>
                  <a:pt x="2026" y="2244"/>
                  <a:pt x="2026" y="2244"/>
                  <a:pt x="2026" y="2244"/>
                </a:cubicBezTo>
                <a:cubicBezTo>
                  <a:pt x="2024" y="2243"/>
                  <a:pt x="2022" y="2243"/>
                  <a:pt x="2020" y="2243"/>
                </a:cubicBezTo>
                <a:cubicBezTo>
                  <a:pt x="2009" y="2243"/>
                  <a:pt x="1999" y="2251"/>
                  <a:pt x="1996" y="2261"/>
                </a:cubicBezTo>
                <a:cubicBezTo>
                  <a:pt x="1981" y="2270"/>
                  <a:pt x="1981" y="2270"/>
                  <a:pt x="1981" y="2270"/>
                </a:cubicBezTo>
                <a:cubicBezTo>
                  <a:pt x="1980" y="2268"/>
                  <a:pt x="1980" y="2268"/>
                  <a:pt x="1980" y="2268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6" y="1746"/>
                  <a:pt x="2110" y="1745"/>
                  <a:pt x="2113" y="1743"/>
                </a:cubicBezTo>
                <a:lnTo>
                  <a:pt x="2381" y="2015"/>
                </a:lnTo>
                <a:close/>
                <a:moveTo>
                  <a:pt x="2098" y="1746"/>
                </a:moveTo>
                <a:cubicBezTo>
                  <a:pt x="1977" y="2264"/>
                  <a:pt x="1977" y="2264"/>
                  <a:pt x="1977" y="2264"/>
                </a:cubicBezTo>
                <a:cubicBezTo>
                  <a:pt x="1783" y="1927"/>
                  <a:pt x="1783" y="1927"/>
                  <a:pt x="1783" y="1927"/>
                </a:cubicBezTo>
                <a:cubicBezTo>
                  <a:pt x="1821" y="1893"/>
                  <a:pt x="1821" y="1893"/>
                  <a:pt x="1821" y="1893"/>
                </a:cubicBezTo>
                <a:cubicBezTo>
                  <a:pt x="1825" y="1895"/>
                  <a:pt x="1829" y="1896"/>
                  <a:pt x="1833" y="1896"/>
                </a:cubicBezTo>
                <a:cubicBezTo>
                  <a:pt x="1846" y="1896"/>
                  <a:pt x="1858" y="1885"/>
                  <a:pt x="1858" y="1871"/>
                </a:cubicBezTo>
                <a:cubicBezTo>
                  <a:pt x="1858" y="1869"/>
                  <a:pt x="1857" y="1867"/>
                  <a:pt x="1857" y="1866"/>
                </a:cubicBezTo>
                <a:cubicBezTo>
                  <a:pt x="2077" y="1718"/>
                  <a:pt x="2077" y="1718"/>
                  <a:pt x="2077" y="1718"/>
                </a:cubicBezTo>
                <a:cubicBezTo>
                  <a:pt x="2077" y="1719"/>
                  <a:pt x="2077" y="1720"/>
                  <a:pt x="2077" y="1722"/>
                </a:cubicBezTo>
                <a:cubicBezTo>
                  <a:pt x="2077" y="1734"/>
                  <a:pt x="2086" y="1744"/>
                  <a:pt x="2098" y="1746"/>
                </a:cubicBezTo>
                <a:close/>
                <a:moveTo>
                  <a:pt x="2102" y="1697"/>
                </a:moveTo>
                <a:cubicBezTo>
                  <a:pt x="2102" y="1697"/>
                  <a:pt x="2102" y="1697"/>
                  <a:pt x="2101" y="1697"/>
                </a:cubicBezTo>
                <a:cubicBezTo>
                  <a:pt x="2091" y="1697"/>
                  <a:pt x="2082" y="1704"/>
                  <a:pt x="2078" y="1713"/>
                </a:cubicBezTo>
                <a:cubicBezTo>
                  <a:pt x="1856" y="1862"/>
                  <a:pt x="1856" y="1862"/>
                  <a:pt x="1856" y="1862"/>
                </a:cubicBezTo>
                <a:cubicBezTo>
                  <a:pt x="1853" y="1855"/>
                  <a:pt x="1847" y="1850"/>
                  <a:pt x="1839" y="1848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8" y="1512"/>
                  <a:pt x="1877" y="1506"/>
                  <a:pt x="1880" y="1497"/>
                </a:cubicBezTo>
                <a:cubicBezTo>
                  <a:pt x="2191" y="1599"/>
                  <a:pt x="2191" y="1599"/>
                  <a:pt x="2191" y="1599"/>
                </a:cubicBezTo>
                <a:cubicBezTo>
                  <a:pt x="2189" y="1603"/>
                  <a:pt x="2189" y="1607"/>
                  <a:pt x="2189" y="1611"/>
                </a:cubicBezTo>
                <a:cubicBezTo>
                  <a:pt x="2189" y="1620"/>
                  <a:pt x="2191" y="1628"/>
                  <a:pt x="2195" y="1634"/>
                </a:cubicBezTo>
                <a:lnTo>
                  <a:pt x="2102" y="1697"/>
                </a:lnTo>
                <a:close/>
                <a:moveTo>
                  <a:pt x="2219" y="1569"/>
                </a:moveTo>
                <a:cubicBezTo>
                  <a:pt x="2207" y="1573"/>
                  <a:pt x="2196" y="1583"/>
                  <a:pt x="2192" y="1596"/>
                </a:cubicBezTo>
                <a:cubicBezTo>
                  <a:pt x="1881" y="1494"/>
                  <a:pt x="1881" y="1494"/>
                  <a:pt x="1881" y="1494"/>
                </a:cubicBezTo>
                <a:cubicBezTo>
                  <a:pt x="1882" y="1492"/>
                  <a:pt x="1882" y="1490"/>
                  <a:pt x="1882" y="1488"/>
                </a:cubicBezTo>
                <a:cubicBezTo>
                  <a:pt x="1882" y="1480"/>
                  <a:pt x="1879" y="1474"/>
                  <a:pt x="1874" y="1469"/>
                </a:cubicBezTo>
                <a:cubicBezTo>
                  <a:pt x="2091" y="1182"/>
                  <a:pt x="2091" y="1182"/>
                  <a:pt x="2091" y="1182"/>
                </a:cubicBezTo>
                <a:cubicBezTo>
                  <a:pt x="2094" y="1184"/>
                  <a:pt x="2099" y="1186"/>
                  <a:pt x="2104" y="1186"/>
                </a:cubicBezTo>
                <a:cubicBezTo>
                  <a:pt x="2106" y="1186"/>
                  <a:pt x="2108" y="1186"/>
                  <a:pt x="2109" y="1185"/>
                </a:cubicBezTo>
                <a:cubicBezTo>
                  <a:pt x="2190" y="1467"/>
                  <a:pt x="2190" y="1467"/>
                  <a:pt x="2190" y="1467"/>
                </a:cubicBezTo>
                <a:cubicBezTo>
                  <a:pt x="2181" y="1471"/>
                  <a:pt x="2175" y="1479"/>
                  <a:pt x="2175" y="1490"/>
                </a:cubicBezTo>
                <a:cubicBezTo>
                  <a:pt x="2175" y="1503"/>
                  <a:pt x="2186" y="1514"/>
                  <a:pt x="2199" y="1514"/>
                </a:cubicBezTo>
                <a:cubicBezTo>
                  <a:pt x="2201" y="1514"/>
                  <a:pt x="2202" y="1514"/>
                  <a:pt x="2204" y="1514"/>
                </a:cubicBezTo>
                <a:lnTo>
                  <a:pt x="2219" y="1569"/>
                </a:lnTo>
                <a:close/>
                <a:moveTo>
                  <a:pt x="2460" y="1141"/>
                </a:moveTo>
                <a:cubicBezTo>
                  <a:pt x="2455" y="1145"/>
                  <a:pt x="2452" y="1152"/>
                  <a:pt x="2452" y="1159"/>
                </a:cubicBezTo>
                <a:cubicBezTo>
                  <a:pt x="2452" y="1167"/>
                  <a:pt x="2455" y="1174"/>
                  <a:pt x="2461" y="1178"/>
                </a:cubicBezTo>
                <a:cubicBezTo>
                  <a:pt x="2215" y="1471"/>
                  <a:pt x="2215" y="1471"/>
                  <a:pt x="2215" y="1471"/>
                </a:cubicBezTo>
                <a:cubicBezTo>
                  <a:pt x="2212" y="1468"/>
                  <a:pt x="2208" y="1467"/>
                  <a:pt x="2205" y="1466"/>
                </a:cubicBezTo>
                <a:cubicBezTo>
                  <a:pt x="2282" y="920"/>
                  <a:pt x="2282" y="920"/>
                  <a:pt x="2282" y="920"/>
                </a:cubicBezTo>
                <a:cubicBezTo>
                  <a:pt x="2282" y="920"/>
                  <a:pt x="2283" y="920"/>
                  <a:pt x="2283" y="920"/>
                </a:cubicBezTo>
                <a:cubicBezTo>
                  <a:pt x="2288" y="920"/>
                  <a:pt x="2293" y="919"/>
                  <a:pt x="2297" y="916"/>
                </a:cubicBezTo>
                <a:lnTo>
                  <a:pt x="2460" y="1141"/>
                </a:lnTo>
                <a:close/>
                <a:moveTo>
                  <a:pt x="2298" y="877"/>
                </a:moveTo>
                <a:cubicBezTo>
                  <a:pt x="2294" y="873"/>
                  <a:pt x="2289" y="871"/>
                  <a:pt x="2283" y="871"/>
                </a:cubicBezTo>
                <a:cubicBezTo>
                  <a:pt x="2269" y="871"/>
                  <a:pt x="2258" y="882"/>
                  <a:pt x="2258" y="896"/>
                </a:cubicBezTo>
                <a:cubicBezTo>
                  <a:pt x="2258" y="903"/>
                  <a:pt x="2261" y="909"/>
                  <a:pt x="2266" y="914"/>
                </a:cubicBezTo>
                <a:cubicBezTo>
                  <a:pt x="2157" y="1038"/>
                  <a:pt x="2157" y="1038"/>
                  <a:pt x="2157" y="1038"/>
                </a:cubicBezTo>
                <a:cubicBezTo>
                  <a:pt x="2155" y="1036"/>
                  <a:pt x="2153" y="1034"/>
                  <a:pt x="2150" y="1033"/>
                </a:cubicBezTo>
                <a:cubicBezTo>
                  <a:pt x="2176" y="959"/>
                  <a:pt x="2176" y="959"/>
                  <a:pt x="2176" y="959"/>
                </a:cubicBezTo>
                <a:cubicBezTo>
                  <a:pt x="2208" y="867"/>
                  <a:pt x="2208" y="867"/>
                  <a:pt x="2208" y="867"/>
                </a:cubicBezTo>
                <a:cubicBezTo>
                  <a:pt x="2210" y="868"/>
                  <a:pt x="2212" y="868"/>
                  <a:pt x="2214" y="868"/>
                </a:cubicBezTo>
                <a:cubicBezTo>
                  <a:pt x="2228" y="868"/>
                  <a:pt x="2239" y="857"/>
                  <a:pt x="2239" y="843"/>
                </a:cubicBezTo>
                <a:cubicBezTo>
                  <a:pt x="2239" y="839"/>
                  <a:pt x="2237" y="835"/>
                  <a:pt x="2235" y="831"/>
                </a:cubicBezTo>
                <a:cubicBezTo>
                  <a:pt x="2239" y="829"/>
                  <a:pt x="2239" y="829"/>
                  <a:pt x="2239" y="829"/>
                </a:cubicBezTo>
                <a:cubicBezTo>
                  <a:pt x="2461" y="685"/>
                  <a:pt x="2461" y="685"/>
                  <a:pt x="2461" y="685"/>
                </a:cubicBezTo>
                <a:cubicBezTo>
                  <a:pt x="2462" y="686"/>
                  <a:pt x="2463" y="687"/>
                  <a:pt x="2464" y="688"/>
                </a:cubicBezTo>
                <a:lnTo>
                  <a:pt x="2298" y="877"/>
                </a:lnTo>
                <a:close/>
                <a:moveTo>
                  <a:pt x="2456" y="663"/>
                </a:moveTo>
                <a:cubicBezTo>
                  <a:pt x="2456" y="665"/>
                  <a:pt x="2456" y="667"/>
                  <a:pt x="2456" y="669"/>
                </a:cubicBezTo>
                <a:cubicBezTo>
                  <a:pt x="2456" y="674"/>
                  <a:pt x="2457" y="678"/>
                  <a:pt x="2459" y="682"/>
                </a:cubicBezTo>
                <a:cubicBezTo>
                  <a:pt x="2234" y="829"/>
                  <a:pt x="2234" y="829"/>
                  <a:pt x="2234" y="829"/>
                </a:cubicBezTo>
                <a:cubicBezTo>
                  <a:pt x="2229" y="823"/>
                  <a:pt x="2222" y="819"/>
                  <a:pt x="2214" y="819"/>
                </a:cubicBezTo>
                <a:cubicBezTo>
                  <a:pt x="2212" y="819"/>
                  <a:pt x="2210" y="819"/>
                  <a:pt x="2208" y="820"/>
                </a:cubicBezTo>
                <a:cubicBezTo>
                  <a:pt x="2139" y="624"/>
                  <a:pt x="2139" y="624"/>
                  <a:pt x="2139" y="624"/>
                </a:cubicBezTo>
                <a:cubicBezTo>
                  <a:pt x="2146" y="620"/>
                  <a:pt x="2151" y="615"/>
                  <a:pt x="2152" y="607"/>
                </a:cubicBezTo>
                <a:cubicBezTo>
                  <a:pt x="2388" y="651"/>
                  <a:pt x="2388" y="651"/>
                  <a:pt x="2388" y="651"/>
                </a:cubicBezTo>
                <a:cubicBezTo>
                  <a:pt x="2389" y="652"/>
                  <a:pt x="2389" y="652"/>
                  <a:pt x="2389" y="652"/>
                </a:cubicBezTo>
                <a:cubicBezTo>
                  <a:pt x="2390" y="651"/>
                  <a:pt x="2390" y="651"/>
                  <a:pt x="2390" y="651"/>
                </a:cubicBezTo>
                <a:lnTo>
                  <a:pt x="2456" y="663"/>
                </a:lnTo>
                <a:close/>
                <a:moveTo>
                  <a:pt x="2153" y="604"/>
                </a:moveTo>
                <a:cubicBezTo>
                  <a:pt x="2153" y="603"/>
                  <a:pt x="2153" y="602"/>
                  <a:pt x="2153" y="601"/>
                </a:cubicBezTo>
                <a:cubicBezTo>
                  <a:pt x="2153" y="596"/>
                  <a:pt x="2152" y="591"/>
                  <a:pt x="2149" y="587"/>
                </a:cubicBezTo>
                <a:cubicBezTo>
                  <a:pt x="2247" y="520"/>
                  <a:pt x="2247" y="520"/>
                  <a:pt x="2247" y="520"/>
                </a:cubicBezTo>
                <a:cubicBezTo>
                  <a:pt x="2251" y="526"/>
                  <a:pt x="2258" y="529"/>
                  <a:pt x="2266" y="529"/>
                </a:cubicBezTo>
                <a:cubicBezTo>
                  <a:pt x="2272" y="529"/>
                  <a:pt x="2277" y="528"/>
                  <a:pt x="2281" y="524"/>
                </a:cubicBezTo>
                <a:cubicBezTo>
                  <a:pt x="2385" y="647"/>
                  <a:pt x="2385" y="647"/>
                  <a:pt x="2385" y="647"/>
                </a:cubicBezTo>
                <a:lnTo>
                  <a:pt x="2153" y="604"/>
                </a:lnTo>
                <a:close/>
                <a:moveTo>
                  <a:pt x="2389" y="646"/>
                </a:moveTo>
                <a:cubicBezTo>
                  <a:pt x="2283" y="522"/>
                  <a:pt x="2283" y="522"/>
                  <a:pt x="2283" y="522"/>
                </a:cubicBezTo>
                <a:cubicBezTo>
                  <a:pt x="2288" y="518"/>
                  <a:pt x="2291" y="512"/>
                  <a:pt x="2291" y="505"/>
                </a:cubicBezTo>
                <a:cubicBezTo>
                  <a:pt x="2291" y="504"/>
                  <a:pt x="2291" y="503"/>
                  <a:pt x="2291" y="503"/>
                </a:cubicBezTo>
                <a:cubicBezTo>
                  <a:pt x="2458" y="477"/>
                  <a:pt x="2458" y="477"/>
                  <a:pt x="2458" y="477"/>
                </a:cubicBezTo>
                <a:cubicBezTo>
                  <a:pt x="2460" y="482"/>
                  <a:pt x="2463" y="486"/>
                  <a:pt x="2468" y="488"/>
                </a:cubicBezTo>
                <a:lnTo>
                  <a:pt x="2389" y="646"/>
                </a:lnTo>
                <a:close/>
                <a:moveTo>
                  <a:pt x="2562" y="12"/>
                </a:moveTo>
                <a:cubicBezTo>
                  <a:pt x="2490" y="445"/>
                  <a:pt x="2490" y="445"/>
                  <a:pt x="2490" y="445"/>
                </a:cubicBezTo>
                <a:cubicBezTo>
                  <a:pt x="2487" y="443"/>
                  <a:pt x="2484" y="443"/>
                  <a:pt x="2480" y="443"/>
                </a:cubicBezTo>
                <a:cubicBezTo>
                  <a:pt x="2480" y="443"/>
                  <a:pt x="2480" y="443"/>
                  <a:pt x="2480" y="443"/>
                </a:cubicBezTo>
                <a:cubicBezTo>
                  <a:pt x="2366" y="251"/>
                  <a:pt x="2366" y="251"/>
                  <a:pt x="2366" y="251"/>
                </a:cubicBezTo>
                <a:cubicBezTo>
                  <a:pt x="2373" y="247"/>
                  <a:pt x="2378" y="239"/>
                  <a:pt x="2378" y="230"/>
                </a:cubicBezTo>
                <a:cubicBezTo>
                  <a:pt x="2378" y="226"/>
                  <a:pt x="2378" y="223"/>
                  <a:pt x="2377" y="221"/>
                </a:cubicBezTo>
                <a:lnTo>
                  <a:pt x="2562" y="12"/>
                </a:lnTo>
                <a:close/>
                <a:moveTo>
                  <a:pt x="2333" y="242"/>
                </a:moveTo>
                <a:cubicBezTo>
                  <a:pt x="2336" y="248"/>
                  <a:pt x="2342" y="252"/>
                  <a:pt x="2349" y="254"/>
                </a:cubicBezTo>
                <a:cubicBezTo>
                  <a:pt x="2272" y="481"/>
                  <a:pt x="2272" y="481"/>
                  <a:pt x="2272" y="481"/>
                </a:cubicBezTo>
                <a:cubicBezTo>
                  <a:pt x="2270" y="480"/>
                  <a:pt x="2268" y="480"/>
                  <a:pt x="2266" y="480"/>
                </a:cubicBezTo>
                <a:cubicBezTo>
                  <a:pt x="2258" y="480"/>
                  <a:pt x="2251" y="484"/>
                  <a:pt x="2247" y="490"/>
                </a:cubicBezTo>
                <a:cubicBezTo>
                  <a:pt x="2062" y="369"/>
                  <a:pt x="2062" y="369"/>
                  <a:pt x="2062" y="369"/>
                </a:cubicBezTo>
                <a:cubicBezTo>
                  <a:pt x="2067" y="362"/>
                  <a:pt x="2069" y="353"/>
                  <a:pt x="2069" y="344"/>
                </a:cubicBezTo>
                <a:cubicBezTo>
                  <a:pt x="2069" y="339"/>
                  <a:pt x="2069" y="334"/>
                  <a:pt x="2067" y="330"/>
                </a:cubicBezTo>
                <a:lnTo>
                  <a:pt x="2333" y="242"/>
                </a:lnTo>
                <a:close/>
                <a:moveTo>
                  <a:pt x="2128" y="79"/>
                </a:moveTo>
                <a:cubicBezTo>
                  <a:pt x="2131" y="85"/>
                  <a:pt x="2136" y="89"/>
                  <a:pt x="2142" y="91"/>
                </a:cubicBezTo>
                <a:cubicBezTo>
                  <a:pt x="2039" y="302"/>
                  <a:pt x="2039" y="302"/>
                  <a:pt x="2039" y="302"/>
                </a:cubicBezTo>
                <a:cubicBezTo>
                  <a:pt x="2035" y="300"/>
                  <a:pt x="2030" y="299"/>
                  <a:pt x="2025" y="299"/>
                </a:cubicBezTo>
                <a:cubicBezTo>
                  <a:pt x="2002" y="299"/>
                  <a:pt x="1984" y="316"/>
                  <a:pt x="1981" y="338"/>
                </a:cubicBezTo>
                <a:cubicBezTo>
                  <a:pt x="1326" y="278"/>
                  <a:pt x="1326" y="278"/>
                  <a:pt x="1326" y="278"/>
                </a:cubicBezTo>
                <a:cubicBezTo>
                  <a:pt x="1326" y="277"/>
                  <a:pt x="1326" y="277"/>
                  <a:pt x="1326" y="277"/>
                </a:cubicBezTo>
                <a:cubicBezTo>
                  <a:pt x="1326" y="276"/>
                  <a:pt x="1325" y="274"/>
                  <a:pt x="1325" y="273"/>
                </a:cubicBezTo>
                <a:lnTo>
                  <a:pt x="2128" y="79"/>
                </a:lnTo>
                <a:close/>
                <a:moveTo>
                  <a:pt x="1277" y="279"/>
                </a:moveTo>
                <a:cubicBezTo>
                  <a:pt x="772" y="350"/>
                  <a:pt x="772" y="350"/>
                  <a:pt x="772" y="350"/>
                </a:cubicBezTo>
                <a:cubicBezTo>
                  <a:pt x="769" y="340"/>
                  <a:pt x="759" y="332"/>
                  <a:pt x="748" y="332"/>
                </a:cubicBezTo>
                <a:cubicBezTo>
                  <a:pt x="748" y="332"/>
                  <a:pt x="747" y="332"/>
                  <a:pt x="747" y="332"/>
                </a:cubicBezTo>
                <a:cubicBezTo>
                  <a:pt x="802" y="110"/>
                  <a:pt x="802" y="110"/>
                  <a:pt x="802" y="110"/>
                </a:cubicBezTo>
                <a:cubicBezTo>
                  <a:pt x="1277" y="271"/>
                  <a:pt x="1277" y="271"/>
                  <a:pt x="1277" y="271"/>
                </a:cubicBezTo>
                <a:cubicBezTo>
                  <a:pt x="1277" y="273"/>
                  <a:pt x="1276" y="275"/>
                  <a:pt x="1276" y="277"/>
                </a:cubicBezTo>
                <a:cubicBezTo>
                  <a:pt x="1276" y="278"/>
                  <a:pt x="1277" y="278"/>
                  <a:pt x="1277" y="279"/>
                </a:cubicBezTo>
                <a:close/>
                <a:moveTo>
                  <a:pt x="743" y="332"/>
                </a:moveTo>
                <a:cubicBezTo>
                  <a:pt x="732" y="334"/>
                  <a:pt x="723" y="344"/>
                  <a:pt x="723" y="356"/>
                </a:cubicBezTo>
                <a:cubicBezTo>
                  <a:pt x="723" y="361"/>
                  <a:pt x="725" y="365"/>
                  <a:pt x="727" y="369"/>
                </a:cubicBezTo>
                <a:cubicBezTo>
                  <a:pt x="527" y="602"/>
                  <a:pt x="527" y="602"/>
                  <a:pt x="527" y="602"/>
                </a:cubicBezTo>
                <a:cubicBezTo>
                  <a:pt x="525" y="601"/>
                  <a:pt x="524" y="600"/>
                  <a:pt x="523" y="599"/>
                </a:cubicBezTo>
                <a:cubicBezTo>
                  <a:pt x="797" y="120"/>
                  <a:pt x="797" y="120"/>
                  <a:pt x="797" y="120"/>
                </a:cubicBezTo>
                <a:lnTo>
                  <a:pt x="743" y="332"/>
                </a:lnTo>
                <a:close/>
                <a:moveTo>
                  <a:pt x="797" y="112"/>
                </a:moveTo>
                <a:cubicBezTo>
                  <a:pt x="520" y="598"/>
                  <a:pt x="520" y="598"/>
                  <a:pt x="520" y="598"/>
                </a:cubicBezTo>
                <a:cubicBezTo>
                  <a:pt x="514" y="594"/>
                  <a:pt x="507" y="592"/>
                  <a:pt x="499" y="592"/>
                </a:cubicBezTo>
                <a:cubicBezTo>
                  <a:pt x="493" y="592"/>
                  <a:pt x="487" y="594"/>
                  <a:pt x="482" y="596"/>
                </a:cubicBezTo>
                <a:cubicBezTo>
                  <a:pt x="357" y="321"/>
                  <a:pt x="357" y="321"/>
                  <a:pt x="357" y="321"/>
                </a:cubicBezTo>
                <a:cubicBezTo>
                  <a:pt x="365" y="317"/>
                  <a:pt x="370" y="309"/>
                  <a:pt x="370" y="299"/>
                </a:cubicBezTo>
                <a:cubicBezTo>
                  <a:pt x="370" y="297"/>
                  <a:pt x="370" y="294"/>
                  <a:pt x="369" y="291"/>
                </a:cubicBezTo>
                <a:lnTo>
                  <a:pt x="797" y="112"/>
                </a:lnTo>
                <a:close/>
                <a:moveTo>
                  <a:pt x="338" y="323"/>
                </a:moveTo>
                <a:cubicBezTo>
                  <a:pt x="340" y="323"/>
                  <a:pt x="343" y="324"/>
                  <a:pt x="346" y="324"/>
                </a:cubicBezTo>
                <a:cubicBezTo>
                  <a:pt x="349" y="324"/>
                  <a:pt x="352" y="323"/>
                  <a:pt x="354" y="322"/>
                </a:cubicBezTo>
                <a:cubicBezTo>
                  <a:pt x="479" y="597"/>
                  <a:pt x="479" y="597"/>
                  <a:pt x="479" y="597"/>
                </a:cubicBezTo>
                <a:cubicBezTo>
                  <a:pt x="465" y="604"/>
                  <a:pt x="455" y="620"/>
                  <a:pt x="455" y="637"/>
                </a:cubicBezTo>
                <a:cubicBezTo>
                  <a:pt x="455" y="640"/>
                  <a:pt x="455" y="643"/>
                  <a:pt x="456" y="646"/>
                </a:cubicBezTo>
                <a:cubicBezTo>
                  <a:pt x="175" y="712"/>
                  <a:pt x="175" y="712"/>
                  <a:pt x="175" y="712"/>
                </a:cubicBezTo>
                <a:lnTo>
                  <a:pt x="338" y="323"/>
                </a:lnTo>
                <a:close/>
                <a:moveTo>
                  <a:pt x="178" y="715"/>
                </a:moveTo>
                <a:cubicBezTo>
                  <a:pt x="456" y="649"/>
                  <a:pt x="456" y="649"/>
                  <a:pt x="456" y="649"/>
                </a:cubicBezTo>
                <a:cubicBezTo>
                  <a:pt x="462" y="668"/>
                  <a:pt x="479" y="681"/>
                  <a:pt x="499" y="681"/>
                </a:cubicBezTo>
                <a:cubicBezTo>
                  <a:pt x="504" y="681"/>
                  <a:pt x="508" y="681"/>
                  <a:pt x="512" y="679"/>
                </a:cubicBezTo>
                <a:cubicBezTo>
                  <a:pt x="570" y="840"/>
                  <a:pt x="570" y="840"/>
                  <a:pt x="570" y="840"/>
                </a:cubicBezTo>
                <a:cubicBezTo>
                  <a:pt x="561" y="841"/>
                  <a:pt x="554" y="847"/>
                  <a:pt x="551" y="854"/>
                </a:cubicBezTo>
                <a:lnTo>
                  <a:pt x="178" y="715"/>
                </a:lnTo>
                <a:close/>
                <a:moveTo>
                  <a:pt x="560" y="884"/>
                </a:moveTo>
                <a:cubicBezTo>
                  <a:pt x="562" y="886"/>
                  <a:pt x="564" y="887"/>
                  <a:pt x="567" y="888"/>
                </a:cubicBezTo>
                <a:cubicBezTo>
                  <a:pt x="481" y="1111"/>
                  <a:pt x="481" y="1111"/>
                  <a:pt x="481" y="1111"/>
                </a:cubicBezTo>
                <a:cubicBezTo>
                  <a:pt x="479" y="1111"/>
                  <a:pt x="477" y="1110"/>
                  <a:pt x="474" y="1110"/>
                </a:cubicBezTo>
                <a:cubicBezTo>
                  <a:pt x="462" y="1110"/>
                  <a:pt x="452" y="1119"/>
                  <a:pt x="450" y="1130"/>
                </a:cubicBezTo>
                <a:cubicBezTo>
                  <a:pt x="246" y="1105"/>
                  <a:pt x="246" y="1105"/>
                  <a:pt x="246" y="1105"/>
                </a:cubicBezTo>
                <a:lnTo>
                  <a:pt x="560" y="884"/>
                </a:lnTo>
                <a:close/>
                <a:moveTo>
                  <a:pt x="450" y="1133"/>
                </a:moveTo>
                <a:cubicBezTo>
                  <a:pt x="450" y="1134"/>
                  <a:pt x="450" y="1134"/>
                  <a:pt x="450" y="1135"/>
                </a:cubicBezTo>
                <a:cubicBezTo>
                  <a:pt x="450" y="1148"/>
                  <a:pt x="461" y="1159"/>
                  <a:pt x="474" y="1159"/>
                </a:cubicBezTo>
                <a:cubicBezTo>
                  <a:pt x="486" y="1159"/>
                  <a:pt x="496" y="1151"/>
                  <a:pt x="498" y="1139"/>
                </a:cubicBezTo>
                <a:cubicBezTo>
                  <a:pt x="573" y="1149"/>
                  <a:pt x="573" y="1149"/>
                  <a:pt x="573" y="1149"/>
                </a:cubicBezTo>
                <a:cubicBezTo>
                  <a:pt x="661" y="1160"/>
                  <a:pt x="661" y="1160"/>
                  <a:pt x="661" y="1160"/>
                </a:cubicBezTo>
                <a:cubicBezTo>
                  <a:pt x="661" y="1161"/>
                  <a:pt x="661" y="1162"/>
                  <a:pt x="661" y="1162"/>
                </a:cubicBezTo>
                <a:cubicBezTo>
                  <a:pt x="661" y="1172"/>
                  <a:pt x="666" y="1180"/>
                  <a:pt x="674" y="1184"/>
                </a:cubicBezTo>
                <a:cubicBezTo>
                  <a:pt x="562" y="1436"/>
                  <a:pt x="562" y="1436"/>
                  <a:pt x="562" y="1436"/>
                </a:cubicBezTo>
                <a:cubicBezTo>
                  <a:pt x="556" y="1433"/>
                  <a:pt x="549" y="1431"/>
                  <a:pt x="541" y="1431"/>
                </a:cubicBezTo>
                <a:cubicBezTo>
                  <a:pt x="529" y="1431"/>
                  <a:pt x="518" y="1436"/>
                  <a:pt x="510" y="1444"/>
                </a:cubicBezTo>
                <a:cubicBezTo>
                  <a:pt x="363" y="1258"/>
                  <a:pt x="363" y="1258"/>
                  <a:pt x="363" y="1258"/>
                </a:cubicBezTo>
                <a:cubicBezTo>
                  <a:pt x="369" y="1254"/>
                  <a:pt x="373" y="1246"/>
                  <a:pt x="373" y="1239"/>
                </a:cubicBezTo>
                <a:cubicBezTo>
                  <a:pt x="373" y="1225"/>
                  <a:pt x="362" y="1214"/>
                  <a:pt x="348" y="1214"/>
                </a:cubicBezTo>
                <a:cubicBezTo>
                  <a:pt x="342" y="1214"/>
                  <a:pt x="337" y="1216"/>
                  <a:pt x="333" y="1219"/>
                </a:cubicBezTo>
                <a:cubicBezTo>
                  <a:pt x="245" y="1108"/>
                  <a:pt x="245" y="1108"/>
                  <a:pt x="245" y="1108"/>
                </a:cubicBezTo>
                <a:lnTo>
                  <a:pt x="450" y="1133"/>
                </a:lnTo>
                <a:close/>
                <a:moveTo>
                  <a:pt x="334" y="1258"/>
                </a:moveTo>
                <a:cubicBezTo>
                  <a:pt x="338" y="1261"/>
                  <a:pt x="342" y="1263"/>
                  <a:pt x="348" y="1263"/>
                </a:cubicBezTo>
                <a:cubicBezTo>
                  <a:pt x="442" y="1872"/>
                  <a:pt x="442" y="1872"/>
                  <a:pt x="442" y="1872"/>
                </a:cubicBezTo>
                <a:cubicBezTo>
                  <a:pt x="437" y="1873"/>
                  <a:pt x="433" y="1875"/>
                  <a:pt x="430" y="1878"/>
                </a:cubicBezTo>
                <a:cubicBezTo>
                  <a:pt x="97" y="1583"/>
                  <a:pt x="97" y="1583"/>
                  <a:pt x="97" y="1583"/>
                </a:cubicBezTo>
                <a:lnTo>
                  <a:pt x="334" y="1258"/>
                </a:lnTo>
                <a:close/>
                <a:moveTo>
                  <a:pt x="77" y="2025"/>
                </a:moveTo>
                <a:cubicBezTo>
                  <a:pt x="96" y="1587"/>
                  <a:pt x="96" y="1587"/>
                  <a:pt x="96" y="1587"/>
                </a:cubicBezTo>
                <a:cubicBezTo>
                  <a:pt x="427" y="1882"/>
                  <a:pt x="427" y="1882"/>
                  <a:pt x="427" y="1882"/>
                </a:cubicBezTo>
                <a:cubicBezTo>
                  <a:pt x="424" y="1886"/>
                  <a:pt x="423" y="1891"/>
                  <a:pt x="423" y="1896"/>
                </a:cubicBezTo>
                <a:cubicBezTo>
                  <a:pt x="423" y="1898"/>
                  <a:pt x="423" y="1900"/>
                  <a:pt x="423" y="1902"/>
                </a:cubicBezTo>
                <a:cubicBezTo>
                  <a:pt x="380" y="1918"/>
                  <a:pt x="380" y="1918"/>
                  <a:pt x="380" y="1918"/>
                </a:cubicBezTo>
                <a:cubicBezTo>
                  <a:pt x="376" y="1909"/>
                  <a:pt x="367" y="1903"/>
                  <a:pt x="357" y="1903"/>
                </a:cubicBezTo>
                <a:cubicBezTo>
                  <a:pt x="344" y="1903"/>
                  <a:pt x="333" y="1914"/>
                  <a:pt x="333" y="1928"/>
                </a:cubicBezTo>
                <a:cubicBezTo>
                  <a:pt x="333" y="1930"/>
                  <a:pt x="333" y="1932"/>
                  <a:pt x="333" y="1934"/>
                </a:cubicBezTo>
                <a:lnTo>
                  <a:pt x="77" y="2025"/>
                </a:lnTo>
                <a:close/>
                <a:moveTo>
                  <a:pt x="161" y="2507"/>
                </a:moveTo>
                <a:cubicBezTo>
                  <a:pt x="158" y="2504"/>
                  <a:pt x="155" y="2502"/>
                  <a:pt x="150" y="2501"/>
                </a:cubicBezTo>
                <a:cubicBezTo>
                  <a:pt x="349" y="1951"/>
                  <a:pt x="349" y="1951"/>
                  <a:pt x="349" y="1951"/>
                </a:cubicBezTo>
                <a:cubicBezTo>
                  <a:pt x="352" y="1952"/>
                  <a:pt x="354" y="1953"/>
                  <a:pt x="357" y="1953"/>
                </a:cubicBezTo>
                <a:cubicBezTo>
                  <a:pt x="361" y="1953"/>
                  <a:pt x="364" y="1952"/>
                  <a:pt x="367" y="1951"/>
                </a:cubicBezTo>
                <a:cubicBezTo>
                  <a:pt x="400" y="2008"/>
                  <a:pt x="400" y="2008"/>
                  <a:pt x="400" y="2008"/>
                </a:cubicBezTo>
                <a:cubicBezTo>
                  <a:pt x="394" y="2013"/>
                  <a:pt x="390" y="2020"/>
                  <a:pt x="390" y="2028"/>
                </a:cubicBezTo>
                <a:cubicBezTo>
                  <a:pt x="390" y="2041"/>
                  <a:pt x="401" y="2052"/>
                  <a:pt x="415" y="2052"/>
                </a:cubicBezTo>
                <a:cubicBezTo>
                  <a:pt x="418" y="2052"/>
                  <a:pt x="421" y="2051"/>
                  <a:pt x="424" y="2050"/>
                </a:cubicBezTo>
                <a:cubicBezTo>
                  <a:pt x="540" y="2254"/>
                  <a:pt x="540" y="2254"/>
                  <a:pt x="540" y="2254"/>
                </a:cubicBezTo>
                <a:cubicBezTo>
                  <a:pt x="529" y="2257"/>
                  <a:pt x="522" y="2267"/>
                  <a:pt x="522" y="2278"/>
                </a:cubicBezTo>
                <a:cubicBezTo>
                  <a:pt x="522" y="2282"/>
                  <a:pt x="523" y="2286"/>
                  <a:pt x="525" y="2290"/>
                </a:cubicBezTo>
                <a:cubicBezTo>
                  <a:pt x="344" y="2398"/>
                  <a:pt x="344" y="2398"/>
                  <a:pt x="344" y="2398"/>
                </a:cubicBezTo>
                <a:cubicBezTo>
                  <a:pt x="339" y="2392"/>
                  <a:pt x="332" y="2388"/>
                  <a:pt x="324" y="2388"/>
                </a:cubicBezTo>
                <a:cubicBezTo>
                  <a:pt x="311" y="2388"/>
                  <a:pt x="300" y="2399"/>
                  <a:pt x="300" y="2413"/>
                </a:cubicBezTo>
                <a:cubicBezTo>
                  <a:pt x="300" y="2417"/>
                  <a:pt x="301" y="2420"/>
                  <a:pt x="302" y="2423"/>
                </a:cubicBezTo>
                <a:lnTo>
                  <a:pt x="161" y="2507"/>
                </a:lnTo>
                <a:close/>
                <a:moveTo>
                  <a:pt x="526" y="2293"/>
                </a:moveTo>
                <a:cubicBezTo>
                  <a:pt x="531" y="2299"/>
                  <a:pt x="538" y="2303"/>
                  <a:pt x="546" y="2303"/>
                </a:cubicBezTo>
                <a:cubicBezTo>
                  <a:pt x="553" y="2303"/>
                  <a:pt x="559" y="2300"/>
                  <a:pt x="563" y="2296"/>
                </a:cubicBezTo>
                <a:cubicBezTo>
                  <a:pt x="672" y="2487"/>
                  <a:pt x="672" y="2487"/>
                  <a:pt x="672" y="2487"/>
                </a:cubicBezTo>
                <a:cubicBezTo>
                  <a:pt x="666" y="2491"/>
                  <a:pt x="661" y="2499"/>
                  <a:pt x="661" y="2507"/>
                </a:cubicBezTo>
                <a:cubicBezTo>
                  <a:pt x="661" y="2513"/>
                  <a:pt x="663" y="2518"/>
                  <a:pt x="666" y="2522"/>
                </a:cubicBezTo>
                <a:cubicBezTo>
                  <a:pt x="498" y="2666"/>
                  <a:pt x="498" y="2666"/>
                  <a:pt x="498" y="2666"/>
                </a:cubicBezTo>
                <a:cubicBezTo>
                  <a:pt x="494" y="2661"/>
                  <a:pt x="487" y="2658"/>
                  <a:pt x="480" y="2658"/>
                </a:cubicBezTo>
                <a:cubicBezTo>
                  <a:pt x="477" y="2658"/>
                  <a:pt x="474" y="2658"/>
                  <a:pt x="471" y="2659"/>
                </a:cubicBezTo>
                <a:cubicBezTo>
                  <a:pt x="340" y="2432"/>
                  <a:pt x="340" y="2432"/>
                  <a:pt x="340" y="2432"/>
                </a:cubicBezTo>
                <a:cubicBezTo>
                  <a:pt x="345" y="2428"/>
                  <a:pt x="349" y="2421"/>
                  <a:pt x="349" y="2413"/>
                </a:cubicBezTo>
                <a:cubicBezTo>
                  <a:pt x="349" y="2409"/>
                  <a:pt x="348" y="2404"/>
                  <a:pt x="346" y="2401"/>
                </a:cubicBezTo>
                <a:lnTo>
                  <a:pt x="526" y="2293"/>
                </a:lnTo>
                <a:close/>
                <a:moveTo>
                  <a:pt x="49" y="2851"/>
                </a:moveTo>
                <a:cubicBezTo>
                  <a:pt x="49" y="2845"/>
                  <a:pt x="46" y="2839"/>
                  <a:pt x="42" y="2835"/>
                </a:cubicBezTo>
                <a:cubicBezTo>
                  <a:pt x="316" y="2436"/>
                  <a:pt x="316" y="2436"/>
                  <a:pt x="316" y="2436"/>
                </a:cubicBezTo>
                <a:cubicBezTo>
                  <a:pt x="319" y="2437"/>
                  <a:pt x="321" y="2438"/>
                  <a:pt x="324" y="2438"/>
                </a:cubicBezTo>
                <a:cubicBezTo>
                  <a:pt x="329" y="2438"/>
                  <a:pt x="334" y="2436"/>
                  <a:pt x="338" y="2434"/>
                </a:cubicBezTo>
                <a:cubicBezTo>
                  <a:pt x="468" y="2661"/>
                  <a:pt x="468" y="2661"/>
                  <a:pt x="468" y="2661"/>
                </a:cubicBezTo>
                <a:cubicBezTo>
                  <a:pt x="461" y="2665"/>
                  <a:pt x="456" y="2673"/>
                  <a:pt x="456" y="2682"/>
                </a:cubicBezTo>
                <a:cubicBezTo>
                  <a:pt x="456" y="2685"/>
                  <a:pt x="456" y="2688"/>
                  <a:pt x="457" y="2690"/>
                </a:cubicBezTo>
                <a:lnTo>
                  <a:pt x="49" y="2851"/>
                </a:lnTo>
                <a:close/>
                <a:moveTo>
                  <a:pt x="912" y="3077"/>
                </a:moveTo>
                <a:cubicBezTo>
                  <a:pt x="906" y="3081"/>
                  <a:pt x="901" y="3087"/>
                  <a:pt x="900" y="3094"/>
                </a:cubicBezTo>
                <a:cubicBezTo>
                  <a:pt x="58" y="3065"/>
                  <a:pt x="58" y="3065"/>
                  <a:pt x="58" y="3065"/>
                </a:cubicBezTo>
                <a:cubicBezTo>
                  <a:pt x="59" y="3064"/>
                  <a:pt x="59" y="3063"/>
                  <a:pt x="59" y="3062"/>
                </a:cubicBezTo>
                <a:cubicBezTo>
                  <a:pt x="59" y="3057"/>
                  <a:pt x="57" y="3053"/>
                  <a:pt x="55" y="3049"/>
                </a:cubicBezTo>
                <a:cubicBezTo>
                  <a:pt x="463" y="2700"/>
                  <a:pt x="463" y="2700"/>
                  <a:pt x="463" y="2700"/>
                </a:cubicBezTo>
                <a:cubicBezTo>
                  <a:pt x="468" y="2704"/>
                  <a:pt x="474" y="2707"/>
                  <a:pt x="480" y="2707"/>
                </a:cubicBezTo>
                <a:cubicBezTo>
                  <a:pt x="494" y="2707"/>
                  <a:pt x="505" y="2696"/>
                  <a:pt x="505" y="2682"/>
                </a:cubicBezTo>
                <a:cubicBezTo>
                  <a:pt x="505" y="2677"/>
                  <a:pt x="503" y="2672"/>
                  <a:pt x="500" y="2668"/>
                </a:cubicBezTo>
                <a:cubicBezTo>
                  <a:pt x="668" y="2525"/>
                  <a:pt x="668" y="2525"/>
                  <a:pt x="668" y="2525"/>
                </a:cubicBezTo>
                <a:cubicBezTo>
                  <a:pt x="673" y="2529"/>
                  <a:pt x="679" y="2532"/>
                  <a:pt x="686" y="2532"/>
                </a:cubicBezTo>
                <a:cubicBezTo>
                  <a:pt x="688" y="2532"/>
                  <a:pt x="691" y="2532"/>
                  <a:pt x="693" y="2531"/>
                </a:cubicBezTo>
                <a:cubicBezTo>
                  <a:pt x="709" y="2572"/>
                  <a:pt x="745" y="2662"/>
                  <a:pt x="784" y="2759"/>
                </a:cubicBezTo>
                <a:cubicBezTo>
                  <a:pt x="779" y="2764"/>
                  <a:pt x="776" y="2770"/>
                  <a:pt x="776" y="2777"/>
                </a:cubicBezTo>
                <a:cubicBezTo>
                  <a:pt x="776" y="2791"/>
                  <a:pt x="787" y="2802"/>
                  <a:pt x="800" y="2802"/>
                </a:cubicBezTo>
                <a:cubicBezTo>
                  <a:pt x="800" y="2802"/>
                  <a:pt x="801" y="2802"/>
                  <a:pt x="801" y="2802"/>
                </a:cubicBezTo>
                <a:cubicBezTo>
                  <a:pt x="847" y="2917"/>
                  <a:pt x="893" y="3031"/>
                  <a:pt x="912" y="3077"/>
                </a:cubicBezTo>
                <a:close/>
                <a:moveTo>
                  <a:pt x="1593" y="3077"/>
                </a:moveTo>
                <a:cubicBezTo>
                  <a:pt x="1588" y="3082"/>
                  <a:pt x="1585" y="3088"/>
                  <a:pt x="1585" y="3096"/>
                </a:cubicBezTo>
                <a:cubicBezTo>
                  <a:pt x="1585" y="3102"/>
                  <a:pt x="1587" y="3108"/>
                  <a:pt x="1591" y="3113"/>
                </a:cubicBezTo>
                <a:cubicBezTo>
                  <a:pt x="1196" y="3338"/>
                  <a:pt x="1196" y="3338"/>
                  <a:pt x="1196" y="3338"/>
                </a:cubicBezTo>
                <a:cubicBezTo>
                  <a:pt x="1314" y="2827"/>
                  <a:pt x="1314" y="2827"/>
                  <a:pt x="1314" y="2827"/>
                </a:cubicBezTo>
                <a:cubicBezTo>
                  <a:pt x="1323" y="2826"/>
                  <a:pt x="1330" y="2822"/>
                  <a:pt x="1334" y="2815"/>
                </a:cubicBezTo>
                <a:lnTo>
                  <a:pt x="1593" y="3077"/>
                </a:lnTo>
                <a:close/>
                <a:moveTo>
                  <a:pt x="1336" y="2796"/>
                </a:moveTo>
                <a:cubicBezTo>
                  <a:pt x="1334" y="2786"/>
                  <a:pt x="1324" y="2778"/>
                  <a:pt x="1313" y="2778"/>
                </a:cubicBezTo>
                <a:cubicBezTo>
                  <a:pt x="1302" y="2778"/>
                  <a:pt x="1292" y="2785"/>
                  <a:pt x="1289" y="2795"/>
                </a:cubicBezTo>
                <a:cubicBezTo>
                  <a:pt x="825" y="2778"/>
                  <a:pt x="825" y="2778"/>
                  <a:pt x="825" y="2778"/>
                </a:cubicBezTo>
                <a:cubicBezTo>
                  <a:pt x="825" y="2778"/>
                  <a:pt x="825" y="2778"/>
                  <a:pt x="825" y="2777"/>
                </a:cubicBezTo>
                <a:cubicBezTo>
                  <a:pt x="825" y="2771"/>
                  <a:pt x="823" y="2766"/>
                  <a:pt x="819" y="2761"/>
                </a:cubicBezTo>
                <a:cubicBezTo>
                  <a:pt x="1430" y="2238"/>
                  <a:pt x="1430" y="2238"/>
                  <a:pt x="1430" y="2238"/>
                </a:cubicBezTo>
                <a:cubicBezTo>
                  <a:pt x="1433" y="2241"/>
                  <a:pt x="1438" y="2242"/>
                  <a:pt x="1443" y="2242"/>
                </a:cubicBezTo>
                <a:cubicBezTo>
                  <a:pt x="1446" y="2242"/>
                  <a:pt x="1450" y="2241"/>
                  <a:pt x="1453" y="2240"/>
                </a:cubicBezTo>
                <a:cubicBezTo>
                  <a:pt x="1470" y="2283"/>
                  <a:pt x="1515" y="2396"/>
                  <a:pt x="1560" y="2509"/>
                </a:cubicBezTo>
                <a:cubicBezTo>
                  <a:pt x="1559" y="2512"/>
                  <a:pt x="1558" y="2516"/>
                  <a:pt x="1558" y="2519"/>
                </a:cubicBezTo>
                <a:cubicBezTo>
                  <a:pt x="1558" y="2529"/>
                  <a:pt x="1565" y="2538"/>
                  <a:pt x="1574" y="2542"/>
                </a:cubicBezTo>
                <a:cubicBezTo>
                  <a:pt x="1612" y="2638"/>
                  <a:pt x="1650" y="2730"/>
                  <a:pt x="1669" y="2778"/>
                </a:cubicBezTo>
                <a:cubicBezTo>
                  <a:pt x="1659" y="2781"/>
                  <a:pt x="1652" y="2791"/>
                  <a:pt x="1652" y="2802"/>
                </a:cubicBezTo>
                <a:cubicBezTo>
                  <a:pt x="1652" y="2804"/>
                  <a:pt x="1652" y="2806"/>
                  <a:pt x="1653" y="2808"/>
                </a:cubicBezTo>
                <a:lnTo>
                  <a:pt x="1336" y="2796"/>
                </a:lnTo>
                <a:close/>
                <a:moveTo>
                  <a:pt x="2010" y="3027"/>
                </a:moveTo>
                <a:cubicBezTo>
                  <a:pt x="2006" y="3024"/>
                  <a:pt x="2001" y="3022"/>
                  <a:pt x="1995" y="3022"/>
                </a:cubicBezTo>
                <a:cubicBezTo>
                  <a:pt x="1990" y="3022"/>
                  <a:pt x="1986" y="3024"/>
                  <a:pt x="1982" y="3026"/>
                </a:cubicBezTo>
                <a:cubicBezTo>
                  <a:pt x="1697" y="2814"/>
                  <a:pt x="1697" y="2814"/>
                  <a:pt x="1697" y="2814"/>
                </a:cubicBezTo>
                <a:cubicBezTo>
                  <a:pt x="1700" y="2811"/>
                  <a:pt x="1701" y="2806"/>
                  <a:pt x="1701" y="2802"/>
                </a:cubicBezTo>
                <a:cubicBezTo>
                  <a:pt x="1701" y="2801"/>
                  <a:pt x="1701" y="2801"/>
                  <a:pt x="1701" y="2801"/>
                </a:cubicBezTo>
                <a:cubicBezTo>
                  <a:pt x="1841" y="2743"/>
                  <a:pt x="1841" y="2743"/>
                  <a:pt x="1841" y="2743"/>
                </a:cubicBezTo>
                <a:cubicBezTo>
                  <a:pt x="1845" y="2749"/>
                  <a:pt x="1853" y="2753"/>
                  <a:pt x="1861" y="2753"/>
                </a:cubicBezTo>
                <a:cubicBezTo>
                  <a:pt x="1875" y="2753"/>
                  <a:pt x="1886" y="2742"/>
                  <a:pt x="1886" y="2729"/>
                </a:cubicBezTo>
                <a:cubicBezTo>
                  <a:pt x="1886" y="2727"/>
                  <a:pt x="1885" y="2726"/>
                  <a:pt x="1885" y="2724"/>
                </a:cubicBezTo>
                <a:cubicBezTo>
                  <a:pt x="2247" y="2573"/>
                  <a:pt x="2247" y="2573"/>
                  <a:pt x="2247" y="2573"/>
                </a:cubicBezTo>
                <a:cubicBezTo>
                  <a:pt x="2250" y="2578"/>
                  <a:pt x="2254" y="2582"/>
                  <a:pt x="2259" y="2584"/>
                </a:cubicBezTo>
                <a:lnTo>
                  <a:pt x="2010" y="3027"/>
                </a:lnTo>
                <a:close/>
                <a:moveTo>
                  <a:pt x="2385" y="3008"/>
                </a:moveTo>
                <a:cubicBezTo>
                  <a:pt x="2281" y="2582"/>
                  <a:pt x="2281" y="2582"/>
                  <a:pt x="2281" y="2582"/>
                </a:cubicBezTo>
                <a:cubicBezTo>
                  <a:pt x="2284" y="2580"/>
                  <a:pt x="2287" y="2577"/>
                  <a:pt x="2289" y="2574"/>
                </a:cubicBezTo>
                <a:cubicBezTo>
                  <a:pt x="2774" y="2940"/>
                  <a:pt x="2774" y="2940"/>
                  <a:pt x="2774" y="2940"/>
                </a:cubicBezTo>
                <a:cubicBezTo>
                  <a:pt x="2403" y="3024"/>
                  <a:pt x="2403" y="3024"/>
                  <a:pt x="2403" y="3024"/>
                </a:cubicBezTo>
                <a:cubicBezTo>
                  <a:pt x="2400" y="3016"/>
                  <a:pt x="2393" y="3010"/>
                  <a:pt x="2385" y="3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46" y="2721351"/>
            <a:ext cx="4847879" cy="45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8" grpId="0" animBg="1"/>
      <p:bldP spid="59" grpId="0" animBg="1"/>
      <p:bldP spid="60" grpId="0" animBg="1"/>
      <p:bldP spid="61" grpId="0" animBg="1"/>
      <p:bldP spid="6" grpId="0"/>
      <p:bldP spid="67" grpId="0"/>
      <p:bldP spid="68" grpId="0"/>
      <p:bldP spid="69" grpId="0"/>
      <p:bldP spid="70" grpId="0"/>
      <p:bldP spid="71" grpId="0"/>
      <p:bldP spid="72" grpId="0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5" r="27725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8" r="27748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r="24931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r="27739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r="24931"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2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5" r="27725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26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8" r="27728"/>
          <a:stretch>
            <a:fillRect/>
          </a:stretch>
        </p:blipFill>
        <p:spPr/>
      </p:pic>
      <p:sp>
        <p:nvSpPr>
          <p:cNvPr id="47" name="Freeform 46"/>
          <p:cNvSpPr/>
          <p:nvPr/>
        </p:nvSpPr>
        <p:spPr>
          <a:xfrm rot="16200000">
            <a:off x="1093733" y="323143"/>
            <a:ext cx="2284801" cy="1638514"/>
          </a:xfrm>
          <a:custGeom>
            <a:avLst/>
            <a:gdLst>
              <a:gd name="connsiteX0" fmla="*/ 1709928 w 1709928"/>
              <a:gd name="connsiteY0" fmla="*/ 120610 h 1638514"/>
              <a:gd name="connsiteX1" fmla="*/ 1709928 w 1709928"/>
              <a:gd name="connsiteY1" fmla="*/ 1638514 h 1638514"/>
              <a:gd name="connsiteX2" fmla="*/ 0 w 1709928"/>
              <a:gd name="connsiteY2" fmla="*/ 1638514 h 1638514"/>
              <a:gd name="connsiteX3" fmla="*/ 0 w 1709928"/>
              <a:gd name="connsiteY3" fmla="*/ 120610 h 1638514"/>
              <a:gd name="connsiteX4" fmla="*/ 704646 w 1709928"/>
              <a:gd name="connsiteY4" fmla="*/ 120610 h 1638514"/>
              <a:gd name="connsiteX5" fmla="*/ 854964 w 1709928"/>
              <a:gd name="connsiteY5" fmla="*/ 0 h 1638514"/>
              <a:gd name="connsiteX6" fmla="*/ 1005282 w 1709928"/>
              <a:gd name="connsiteY6" fmla="*/ 120610 h 16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928" h="1638514">
                <a:moveTo>
                  <a:pt x="1709928" y="120610"/>
                </a:moveTo>
                <a:lnTo>
                  <a:pt x="1709928" y="1638514"/>
                </a:lnTo>
                <a:lnTo>
                  <a:pt x="0" y="1638514"/>
                </a:lnTo>
                <a:lnTo>
                  <a:pt x="0" y="120610"/>
                </a:lnTo>
                <a:lnTo>
                  <a:pt x="704646" y="120610"/>
                </a:lnTo>
                <a:lnTo>
                  <a:pt x="854964" y="0"/>
                </a:lnTo>
                <a:lnTo>
                  <a:pt x="1005282" y="120610"/>
                </a:lnTo>
                <a:close/>
              </a:path>
            </a:pathLst>
          </a:cu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5400000" flipH="1">
            <a:off x="-312189" y="2605182"/>
            <a:ext cx="2279282" cy="1638514"/>
          </a:xfrm>
          <a:custGeom>
            <a:avLst/>
            <a:gdLst>
              <a:gd name="connsiteX0" fmla="*/ 1709928 w 1709928"/>
              <a:gd name="connsiteY0" fmla="*/ 120610 h 1638514"/>
              <a:gd name="connsiteX1" fmla="*/ 1709928 w 1709928"/>
              <a:gd name="connsiteY1" fmla="*/ 1638514 h 1638514"/>
              <a:gd name="connsiteX2" fmla="*/ 0 w 1709928"/>
              <a:gd name="connsiteY2" fmla="*/ 1638514 h 1638514"/>
              <a:gd name="connsiteX3" fmla="*/ 0 w 1709928"/>
              <a:gd name="connsiteY3" fmla="*/ 120610 h 1638514"/>
              <a:gd name="connsiteX4" fmla="*/ 704646 w 1709928"/>
              <a:gd name="connsiteY4" fmla="*/ 120610 h 1638514"/>
              <a:gd name="connsiteX5" fmla="*/ 854964 w 1709928"/>
              <a:gd name="connsiteY5" fmla="*/ 0 h 1638514"/>
              <a:gd name="connsiteX6" fmla="*/ 1005282 w 1709928"/>
              <a:gd name="connsiteY6" fmla="*/ 120610 h 16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928" h="1638514">
                <a:moveTo>
                  <a:pt x="1709928" y="120610"/>
                </a:moveTo>
                <a:lnTo>
                  <a:pt x="1709928" y="1638514"/>
                </a:lnTo>
                <a:lnTo>
                  <a:pt x="0" y="1638514"/>
                </a:lnTo>
                <a:lnTo>
                  <a:pt x="0" y="120610"/>
                </a:lnTo>
                <a:lnTo>
                  <a:pt x="704646" y="120610"/>
                </a:lnTo>
                <a:lnTo>
                  <a:pt x="854964" y="0"/>
                </a:lnTo>
                <a:lnTo>
                  <a:pt x="1005282" y="120610"/>
                </a:lnTo>
                <a:close/>
              </a:path>
            </a:pathLst>
          </a:cu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16200000">
            <a:off x="1099230" y="4887823"/>
            <a:ext cx="2286000" cy="1638514"/>
          </a:xfrm>
          <a:custGeom>
            <a:avLst/>
            <a:gdLst>
              <a:gd name="connsiteX0" fmla="*/ 1709928 w 1709928"/>
              <a:gd name="connsiteY0" fmla="*/ 120610 h 1638514"/>
              <a:gd name="connsiteX1" fmla="*/ 1709928 w 1709928"/>
              <a:gd name="connsiteY1" fmla="*/ 1638514 h 1638514"/>
              <a:gd name="connsiteX2" fmla="*/ 0 w 1709928"/>
              <a:gd name="connsiteY2" fmla="*/ 1638514 h 1638514"/>
              <a:gd name="connsiteX3" fmla="*/ 0 w 1709928"/>
              <a:gd name="connsiteY3" fmla="*/ 120610 h 1638514"/>
              <a:gd name="connsiteX4" fmla="*/ 704646 w 1709928"/>
              <a:gd name="connsiteY4" fmla="*/ 120610 h 1638514"/>
              <a:gd name="connsiteX5" fmla="*/ 854964 w 1709928"/>
              <a:gd name="connsiteY5" fmla="*/ 0 h 1638514"/>
              <a:gd name="connsiteX6" fmla="*/ 1005282 w 1709928"/>
              <a:gd name="connsiteY6" fmla="*/ 120610 h 16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928" h="1638514">
                <a:moveTo>
                  <a:pt x="1709928" y="120610"/>
                </a:moveTo>
                <a:lnTo>
                  <a:pt x="1709928" y="1638514"/>
                </a:lnTo>
                <a:lnTo>
                  <a:pt x="0" y="1638514"/>
                </a:lnTo>
                <a:lnTo>
                  <a:pt x="0" y="120610"/>
                </a:lnTo>
                <a:lnTo>
                  <a:pt x="704646" y="120610"/>
                </a:lnTo>
                <a:lnTo>
                  <a:pt x="854964" y="0"/>
                </a:lnTo>
                <a:lnTo>
                  <a:pt x="1005282" y="120610"/>
                </a:lnTo>
                <a:close/>
              </a:path>
            </a:pathLst>
          </a:custGeom>
          <a:solidFill>
            <a:schemeClr val="accent3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6200000">
            <a:off x="4143511" y="323141"/>
            <a:ext cx="2284800" cy="1638514"/>
          </a:xfrm>
          <a:custGeom>
            <a:avLst/>
            <a:gdLst>
              <a:gd name="connsiteX0" fmla="*/ 1709928 w 1709928"/>
              <a:gd name="connsiteY0" fmla="*/ 120610 h 1638514"/>
              <a:gd name="connsiteX1" fmla="*/ 1709928 w 1709928"/>
              <a:gd name="connsiteY1" fmla="*/ 1638514 h 1638514"/>
              <a:gd name="connsiteX2" fmla="*/ 0 w 1709928"/>
              <a:gd name="connsiteY2" fmla="*/ 1638514 h 1638514"/>
              <a:gd name="connsiteX3" fmla="*/ 0 w 1709928"/>
              <a:gd name="connsiteY3" fmla="*/ 120610 h 1638514"/>
              <a:gd name="connsiteX4" fmla="*/ 704646 w 1709928"/>
              <a:gd name="connsiteY4" fmla="*/ 120610 h 1638514"/>
              <a:gd name="connsiteX5" fmla="*/ 854964 w 1709928"/>
              <a:gd name="connsiteY5" fmla="*/ 0 h 1638514"/>
              <a:gd name="connsiteX6" fmla="*/ 1005282 w 1709928"/>
              <a:gd name="connsiteY6" fmla="*/ 120610 h 16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928" h="1638514">
                <a:moveTo>
                  <a:pt x="1709928" y="120610"/>
                </a:moveTo>
                <a:lnTo>
                  <a:pt x="1709928" y="1638514"/>
                </a:lnTo>
                <a:lnTo>
                  <a:pt x="0" y="1638514"/>
                </a:lnTo>
                <a:lnTo>
                  <a:pt x="0" y="120610"/>
                </a:lnTo>
                <a:lnTo>
                  <a:pt x="704646" y="120610"/>
                </a:lnTo>
                <a:lnTo>
                  <a:pt x="854964" y="0"/>
                </a:lnTo>
                <a:lnTo>
                  <a:pt x="1005282" y="120610"/>
                </a:lnTo>
                <a:close/>
              </a:path>
            </a:pathLst>
          </a:custGeom>
          <a:solidFill>
            <a:schemeClr val="accent5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5400000" flipH="1">
            <a:off x="2749780" y="2605181"/>
            <a:ext cx="2279282" cy="1638514"/>
          </a:xfrm>
          <a:custGeom>
            <a:avLst/>
            <a:gdLst>
              <a:gd name="connsiteX0" fmla="*/ 1709928 w 1709928"/>
              <a:gd name="connsiteY0" fmla="*/ 120610 h 1638514"/>
              <a:gd name="connsiteX1" fmla="*/ 1709928 w 1709928"/>
              <a:gd name="connsiteY1" fmla="*/ 1638514 h 1638514"/>
              <a:gd name="connsiteX2" fmla="*/ 0 w 1709928"/>
              <a:gd name="connsiteY2" fmla="*/ 1638514 h 1638514"/>
              <a:gd name="connsiteX3" fmla="*/ 0 w 1709928"/>
              <a:gd name="connsiteY3" fmla="*/ 120610 h 1638514"/>
              <a:gd name="connsiteX4" fmla="*/ 704646 w 1709928"/>
              <a:gd name="connsiteY4" fmla="*/ 120610 h 1638514"/>
              <a:gd name="connsiteX5" fmla="*/ 854964 w 1709928"/>
              <a:gd name="connsiteY5" fmla="*/ 0 h 1638514"/>
              <a:gd name="connsiteX6" fmla="*/ 1005282 w 1709928"/>
              <a:gd name="connsiteY6" fmla="*/ 120610 h 16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928" h="1638514">
                <a:moveTo>
                  <a:pt x="1709928" y="120610"/>
                </a:moveTo>
                <a:lnTo>
                  <a:pt x="1709928" y="1638514"/>
                </a:lnTo>
                <a:lnTo>
                  <a:pt x="0" y="1638514"/>
                </a:lnTo>
                <a:lnTo>
                  <a:pt x="0" y="120610"/>
                </a:lnTo>
                <a:lnTo>
                  <a:pt x="704646" y="120610"/>
                </a:lnTo>
                <a:lnTo>
                  <a:pt x="854964" y="0"/>
                </a:lnTo>
                <a:lnTo>
                  <a:pt x="1005282" y="120610"/>
                </a:lnTo>
                <a:close/>
              </a:path>
            </a:pathLst>
          </a:custGeom>
          <a:solidFill>
            <a:schemeClr val="accent4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16200000">
            <a:off x="4149007" y="4887822"/>
            <a:ext cx="2286000" cy="1638514"/>
          </a:xfrm>
          <a:custGeom>
            <a:avLst/>
            <a:gdLst>
              <a:gd name="connsiteX0" fmla="*/ 1709928 w 1709928"/>
              <a:gd name="connsiteY0" fmla="*/ 120610 h 1638514"/>
              <a:gd name="connsiteX1" fmla="*/ 1709928 w 1709928"/>
              <a:gd name="connsiteY1" fmla="*/ 1638514 h 1638514"/>
              <a:gd name="connsiteX2" fmla="*/ 0 w 1709928"/>
              <a:gd name="connsiteY2" fmla="*/ 1638514 h 1638514"/>
              <a:gd name="connsiteX3" fmla="*/ 0 w 1709928"/>
              <a:gd name="connsiteY3" fmla="*/ 120610 h 1638514"/>
              <a:gd name="connsiteX4" fmla="*/ 704646 w 1709928"/>
              <a:gd name="connsiteY4" fmla="*/ 120610 h 1638514"/>
              <a:gd name="connsiteX5" fmla="*/ 854964 w 1709928"/>
              <a:gd name="connsiteY5" fmla="*/ 0 h 1638514"/>
              <a:gd name="connsiteX6" fmla="*/ 1005282 w 1709928"/>
              <a:gd name="connsiteY6" fmla="*/ 120610 h 16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928" h="1638514">
                <a:moveTo>
                  <a:pt x="1709928" y="120610"/>
                </a:moveTo>
                <a:lnTo>
                  <a:pt x="1709928" y="1638514"/>
                </a:lnTo>
                <a:lnTo>
                  <a:pt x="0" y="1638514"/>
                </a:lnTo>
                <a:lnTo>
                  <a:pt x="0" y="120610"/>
                </a:lnTo>
                <a:lnTo>
                  <a:pt x="704646" y="120610"/>
                </a:lnTo>
                <a:lnTo>
                  <a:pt x="854964" y="0"/>
                </a:lnTo>
                <a:lnTo>
                  <a:pt x="1005282" y="120610"/>
                </a:lnTo>
                <a:close/>
              </a:path>
            </a:pathLst>
          </a:custGeom>
          <a:solidFill>
            <a:schemeClr val="accent6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16200000">
            <a:off x="7203082" y="329862"/>
            <a:ext cx="2284798" cy="1638514"/>
          </a:xfrm>
          <a:custGeom>
            <a:avLst/>
            <a:gdLst>
              <a:gd name="connsiteX0" fmla="*/ 1709928 w 1709928"/>
              <a:gd name="connsiteY0" fmla="*/ 120610 h 1638514"/>
              <a:gd name="connsiteX1" fmla="*/ 1709928 w 1709928"/>
              <a:gd name="connsiteY1" fmla="*/ 1638514 h 1638514"/>
              <a:gd name="connsiteX2" fmla="*/ 0 w 1709928"/>
              <a:gd name="connsiteY2" fmla="*/ 1638514 h 1638514"/>
              <a:gd name="connsiteX3" fmla="*/ 0 w 1709928"/>
              <a:gd name="connsiteY3" fmla="*/ 120610 h 1638514"/>
              <a:gd name="connsiteX4" fmla="*/ 704646 w 1709928"/>
              <a:gd name="connsiteY4" fmla="*/ 120610 h 1638514"/>
              <a:gd name="connsiteX5" fmla="*/ 854964 w 1709928"/>
              <a:gd name="connsiteY5" fmla="*/ 0 h 1638514"/>
              <a:gd name="connsiteX6" fmla="*/ 1005282 w 1709928"/>
              <a:gd name="connsiteY6" fmla="*/ 120610 h 16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928" h="1638514">
                <a:moveTo>
                  <a:pt x="1709928" y="120610"/>
                </a:moveTo>
                <a:lnTo>
                  <a:pt x="1709928" y="1638514"/>
                </a:lnTo>
                <a:lnTo>
                  <a:pt x="0" y="1638514"/>
                </a:lnTo>
                <a:lnTo>
                  <a:pt x="0" y="120610"/>
                </a:lnTo>
                <a:lnTo>
                  <a:pt x="704646" y="120610"/>
                </a:lnTo>
                <a:lnTo>
                  <a:pt x="854964" y="0"/>
                </a:lnTo>
                <a:lnTo>
                  <a:pt x="1005282" y="120610"/>
                </a:lnTo>
                <a:close/>
              </a:path>
            </a:pathLst>
          </a:cu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rot="5400000" flipH="1">
            <a:off x="5797158" y="2611902"/>
            <a:ext cx="2279282" cy="1638514"/>
          </a:xfrm>
          <a:custGeom>
            <a:avLst/>
            <a:gdLst>
              <a:gd name="connsiteX0" fmla="*/ 1709928 w 1709928"/>
              <a:gd name="connsiteY0" fmla="*/ 120610 h 1638514"/>
              <a:gd name="connsiteX1" fmla="*/ 1709928 w 1709928"/>
              <a:gd name="connsiteY1" fmla="*/ 1638514 h 1638514"/>
              <a:gd name="connsiteX2" fmla="*/ 0 w 1709928"/>
              <a:gd name="connsiteY2" fmla="*/ 1638514 h 1638514"/>
              <a:gd name="connsiteX3" fmla="*/ 0 w 1709928"/>
              <a:gd name="connsiteY3" fmla="*/ 120610 h 1638514"/>
              <a:gd name="connsiteX4" fmla="*/ 704646 w 1709928"/>
              <a:gd name="connsiteY4" fmla="*/ 120610 h 1638514"/>
              <a:gd name="connsiteX5" fmla="*/ 854964 w 1709928"/>
              <a:gd name="connsiteY5" fmla="*/ 0 h 1638514"/>
              <a:gd name="connsiteX6" fmla="*/ 1005282 w 1709928"/>
              <a:gd name="connsiteY6" fmla="*/ 120610 h 16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928" h="1638514">
                <a:moveTo>
                  <a:pt x="1709928" y="120610"/>
                </a:moveTo>
                <a:lnTo>
                  <a:pt x="1709928" y="1638514"/>
                </a:lnTo>
                <a:lnTo>
                  <a:pt x="0" y="1638514"/>
                </a:lnTo>
                <a:lnTo>
                  <a:pt x="0" y="120610"/>
                </a:lnTo>
                <a:lnTo>
                  <a:pt x="704646" y="120610"/>
                </a:lnTo>
                <a:lnTo>
                  <a:pt x="854964" y="0"/>
                </a:lnTo>
                <a:lnTo>
                  <a:pt x="1005282" y="120610"/>
                </a:lnTo>
                <a:close/>
              </a:path>
            </a:pathLst>
          </a:cu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6200000">
            <a:off x="7208577" y="4894543"/>
            <a:ext cx="2286000" cy="1638514"/>
          </a:xfrm>
          <a:custGeom>
            <a:avLst/>
            <a:gdLst>
              <a:gd name="connsiteX0" fmla="*/ 1709928 w 1709928"/>
              <a:gd name="connsiteY0" fmla="*/ 120610 h 1638514"/>
              <a:gd name="connsiteX1" fmla="*/ 1709928 w 1709928"/>
              <a:gd name="connsiteY1" fmla="*/ 1638514 h 1638514"/>
              <a:gd name="connsiteX2" fmla="*/ 0 w 1709928"/>
              <a:gd name="connsiteY2" fmla="*/ 1638514 h 1638514"/>
              <a:gd name="connsiteX3" fmla="*/ 0 w 1709928"/>
              <a:gd name="connsiteY3" fmla="*/ 120610 h 1638514"/>
              <a:gd name="connsiteX4" fmla="*/ 704646 w 1709928"/>
              <a:gd name="connsiteY4" fmla="*/ 120610 h 1638514"/>
              <a:gd name="connsiteX5" fmla="*/ 854964 w 1709928"/>
              <a:gd name="connsiteY5" fmla="*/ 0 h 1638514"/>
              <a:gd name="connsiteX6" fmla="*/ 1005282 w 1709928"/>
              <a:gd name="connsiteY6" fmla="*/ 120610 h 16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9928" h="1638514">
                <a:moveTo>
                  <a:pt x="1709928" y="120610"/>
                </a:moveTo>
                <a:lnTo>
                  <a:pt x="1709928" y="1638514"/>
                </a:lnTo>
                <a:lnTo>
                  <a:pt x="0" y="1638514"/>
                </a:lnTo>
                <a:lnTo>
                  <a:pt x="0" y="120610"/>
                </a:lnTo>
                <a:lnTo>
                  <a:pt x="704646" y="120610"/>
                </a:lnTo>
                <a:lnTo>
                  <a:pt x="854964" y="0"/>
                </a:lnTo>
                <a:lnTo>
                  <a:pt x="1005282" y="120610"/>
                </a:lnTo>
                <a:close/>
              </a:path>
            </a:pathLst>
          </a:custGeom>
          <a:solidFill>
            <a:schemeClr val="accent3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46" y="-2"/>
            <a:ext cx="1093098" cy="22780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94" y="469391"/>
            <a:ext cx="1408864" cy="13594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58" y="2840357"/>
            <a:ext cx="1402262" cy="1391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" y="2616642"/>
            <a:ext cx="1522724" cy="16155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r="12305"/>
          <a:stretch/>
        </p:blipFill>
        <p:spPr>
          <a:xfrm>
            <a:off x="7637930" y="686483"/>
            <a:ext cx="1532904" cy="7400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58" y="2616642"/>
            <a:ext cx="1810126" cy="17433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12" y="4722851"/>
            <a:ext cx="1270740" cy="2058600"/>
          </a:xfrm>
          <a:prstGeom prst="rect">
            <a:avLst/>
          </a:prstGeom>
        </p:spPr>
      </p:pic>
      <p:pic>
        <p:nvPicPr>
          <p:cNvPr id="29" name="Рисунок 28"/>
          <p:cNvPicPr>
            <a:picLocks noGrp="1" noChangeAspect="1"/>
          </p:cNvPicPr>
          <p:nvPr>
            <p:ph type="pic" sz="quarter" idx="12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r="24931"/>
          <a:stretch>
            <a:fillRect/>
          </a:stretch>
        </p:blipFill>
        <p:spPr>
          <a:xfrm>
            <a:off x="0" y="4564078"/>
            <a:ext cx="1584894" cy="2284800"/>
          </a:xfr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30" y="4833249"/>
            <a:ext cx="1647192" cy="1510590"/>
          </a:xfrm>
          <a:prstGeom prst="rect">
            <a:avLst/>
          </a:prstGeom>
        </p:spPr>
      </p:pic>
      <p:pic>
        <p:nvPicPr>
          <p:cNvPr id="32" name="Рисунок 31"/>
          <p:cNvPicPr>
            <a:picLocks noGrp="1" noChangeAspect="1"/>
          </p:cNvPicPr>
          <p:nvPr>
            <p:ph type="pic" sz="quarter" idx="18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r="27716"/>
          <a:stretch>
            <a:fillRect/>
          </a:stretch>
        </p:blipFill>
        <p:spPr/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694" b="100000" l="9920" r="89966">
                        <a14:foregroundMark x1="48803" y1="41371" x2="56670" y2="52903"/>
                        <a14:foregroundMark x1="56556" y1="42500" x2="48974" y2="54032"/>
                        <a14:foregroundMark x1="38540" y1="85403" x2="58324" y2="90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56" y="4944715"/>
            <a:ext cx="1821412" cy="128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r="9363"/>
          <a:stretch>
            <a:fillRect/>
          </a:stretch>
        </p:blipFill>
        <p:spPr/>
      </p:pic>
      <p:sp>
        <p:nvSpPr>
          <p:cNvPr id="2875" name="Rectangle 287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2868"/>
          <p:cNvSpPr>
            <a:spLocks noEditPoints="1"/>
          </p:cNvSpPr>
          <p:nvPr/>
        </p:nvSpPr>
        <p:spPr bwMode="auto">
          <a:xfrm>
            <a:off x="-752257" y="-121920"/>
            <a:ext cx="10648514" cy="7171058"/>
          </a:xfrm>
          <a:custGeom>
            <a:avLst/>
            <a:gdLst>
              <a:gd name="T0" fmla="*/ 459 w 7784"/>
              <a:gd name="T1" fmla="*/ 5131 h 5242"/>
              <a:gd name="T2" fmla="*/ 7583 w 7784"/>
              <a:gd name="T3" fmla="*/ 5015 h 5242"/>
              <a:gd name="T4" fmla="*/ 4507 w 7784"/>
              <a:gd name="T5" fmla="*/ 4797 h 5242"/>
              <a:gd name="T6" fmla="*/ 1807 w 7784"/>
              <a:gd name="T7" fmla="*/ 5012 h 5242"/>
              <a:gd name="T8" fmla="*/ 1360 w 7784"/>
              <a:gd name="T9" fmla="*/ 227 h 5242"/>
              <a:gd name="T10" fmla="*/ 4436 w 7784"/>
              <a:gd name="T11" fmla="*/ 445 h 5242"/>
              <a:gd name="T12" fmla="*/ 7133 w 7784"/>
              <a:gd name="T13" fmla="*/ 232 h 5242"/>
              <a:gd name="T14" fmla="*/ 5206 w 7784"/>
              <a:gd name="T15" fmla="*/ 4686 h 5242"/>
              <a:gd name="T16" fmla="*/ 2192 w 7784"/>
              <a:gd name="T17" fmla="*/ 4575 h 5242"/>
              <a:gd name="T18" fmla="*/ 967 w 7784"/>
              <a:gd name="T19" fmla="*/ 455 h 5242"/>
              <a:gd name="T20" fmla="*/ 3734 w 7784"/>
              <a:gd name="T21" fmla="*/ 559 h 5242"/>
              <a:gd name="T22" fmla="*/ 6748 w 7784"/>
              <a:gd name="T23" fmla="*/ 670 h 5242"/>
              <a:gd name="T24" fmla="*/ 5663 w 7784"/>
              <a:gd name="T25" fmla="*/ 4565 h 5242"/>
              <a:gd name="T26" fmla="*/ 2894 w 7784"/>
              <a:gd name="T27" fmla="*/ 4464 h 5242"/>
              <a:gd name="T28" fmla="*/ 582 w 7784"/>
              <a:gd name="T29" fmla="*/ 892 h 5242"/>
              <a:gd name="T30" fmla="*/ 3280 w 7784"/>
              <a:gd name="T31" fmla="*/ 677 h 5242"/>
              <a:gd name="T32" fmla="*/ 6048 w 7784"/>
              <a:gd name="T33" fmla="*/ 781 h 5242"/>
              <a:gd name="T34" fmla="*/ 7327 w 7784"/>
              <a:gd name="T35" fmla="*/ 2784 h 5242"/>
              <a:gd name="T36" fmla="*/ 5854 w 7784"/>
              <a:gd name="T37" fmla="*/ 4454 h 5242"/>
              <a:gd name="T38" fmla="*/ 3150 w 7784"/>
              <a:gd name="T39" fmla="*/ 4237 h 5242"/>
              <a:gd name="T40" fmla="*/ 459 w 7784"/>
              <a:gd name="T41" fmla="*/ 3794 h 5242"/>
              <a:gd name="T42" fmla="*/ 776 w 7784"/>
              <a:gd name="T43" fmla="*/ 788 h 5242"/>
              <a:gd name="T44" fmla="*/ 3481 w 7784"/>
              <a:gd name="T45" fmla="*/ 1008 h 5242"/>
              <a:gd name="T46" fmla="*/ 6618 w 7784"/>
              <a:gd name="T47" fmla="*/ 897 h 5242"/>
              <a:gd name="T48" fmla="*/ 5084 w 7784"/>
              <a:gd name="T49" fmla="*/ 4232 h 5242"/>
              <a:gd name="T50" fmla="*/ 2379 w 7784"/>
              <a:gd name="T51" fmla="*/ 4014 h 5242"/>
              <a:gd name="T52" fmla="*/ 1993 w 7784"/>
              <a:gd name="T53" fmla="*/ 1119 h 5242"/>
              <a:gd name="T54" fmla="*/ 4630 w 7784"/>
              <a:gd name="T55" fmla="*/ 1010 h 5242"/>
              <a:gd name="T56" fmla="*/ 7003 w 7784"/>
              <a:gd name="T57" fmla="*/ 3792 h 5242"/>
              <a:gd name="T58" fmla="*/ 3866 w 7784"/>
              <a:gd name="T59" fmla="*/ 3903 h 5242"/>
              <a:gd name="T60" fmla="*/ 1230 w 7784"/>
              <a:gd name="T61" fmla="*/ 4010 h 5242"/>
              <a:gd name="T62" fmla="*/ 2710 w 7784"/>
              <a:gd name="T63" fmla="*/ 1453 h 5242"/>
              <a:gd name="T64" fmla="*/ 5847 w 7784"/>
              <a:gd name="T65" fmla="*/ 1342 h 5242"/>
              <a:gd name="T66" fmla="*/ 5854 w 7784"/>
              <a:gd name="T67" fmla="*/ 3787 h 5242"/>
              <a:gd name="T68" fmla="*/ 3150 w 7784"/>
              <a:gd name="T69" fmla="*/ 3567 h 5242"/>
              <a:gd name="T70" fmla="*/ 1223 w 7784"/>
              <a:gd name="T71" fmla="*/ 1564 h 5242"/>
              <a:gd name="T72" fmla="*/ 3859 w 7784"/>
              <a:gd name="T73" fmla="*/ 1457 h 5242"/>
              <a:gd name="T74" fmla="*/ 6564 w 7784"/>
              <a:gd name="T75" fmla="*/ 1675 h 5242"/>
              <a:gd name="T76" fmla="*/ 5663 w 7784"/>
              <a:gd name="T77" fmla="*/ 3239 h 5242"/>
              <a:gd name="T78" fmla="*/ 2963 w 7784"/>
              <a:gd name="T79" fmla="*/ 3454 h 5242"/>
              <a:gd name="T80" fmla="*/ 967 w 7784"/>
              <a:gd name="T81" fmla="*/ 2673 h 5242"/>
              <a:gd name="T82" fmla="*/ 3280 w 7784"/>
              <a:gd name="T83" fmla="*/ 2006 h 5242"/>
              <a:gd name="T84" fmla="*/ 5977 w 7784"/>
              <a:gd name="T85" fmla="*/ 1791 h 5242"/>
              <a:gd name="T86" fmla="*/ 4821 w 7784"/>
              <a:gd name="T87" fmla="*/ 3127 h 5242"/>
              <a:gd name="T88" fmla="*/ 1807 w 7784"/>
              <a:gd name="T89" fmla="*/ 3016 h 5242"/>
              <a:gd name="T90" fmla="*/ 2894 w 7784"/>
              <a:gd name="T91" fmla="*/ 2013 h 5242"/>
              <a:gd name="T92" fmla="*/ 5663 w 7784"/>
              <a:gd name="T93" fmla="*/ 2117 h 5242"/>
              <a:gd name="T94" fmla="*/ 4892 w 7784"/>
              <a:gd name="T95" fmla="*/ 2794 h 5242"/>
              <a:gd name="T96" fmla="*/ 2192 w 7784"/>
              <a:gd name="T97" fmla="*/ 3007 h 5242"/>
              <a:gd name="T98" fmla="*/ 2577 w 7784"/>
              <a:gd name="T99" fmla="*/ 2340 h 5242"/>
              <a:gd name="T100" fmla="*/ 5592 w 7784"/>
              <a:gd name="T101" fmla="*/ 2451 h 5242"/>
              <a:gd name="T102" fmla="*/ 5277 w 7784"/>
              <a:gd name="T103" fmla="*/ 2784 h 5242"/>
              <a:gd name="T104" fmla="*/ 2509 w 7784"/>
              <a:gd name="T105" fmla="*/ 2683 h 5242"/>
              <a:gd name="T106" fmla="*/ 2509 w 7784"/>
              <a:gd name="T107" fmla="*/ 2673 h 5242"/>
              <a:gd name="T108" fmla="*/ 5206 w 7784"/>
              <a:gd name="T109" fmla="*/ 2458 h 5242"/>
              <a:gd name="T110" fmla="*/ 651 w 7784"/>
              <a:gd name="T111" fmla="*/ 3229 h 5242"/>
              <a:gd name="T112" fmla="*/ 452 w 7784"/>
              <a:gd name="T113" fmla="*/ 1786 h 5242"/>
              <a:gd name="T114" fmla="*/ 7396 w 7784"/>
              <a:gd name="T115" fmla="*/ 4010 h 5242"/>
              <a:gd name="T116" fmla="*/ 7713 w 7784"/>
              <a:gd name="T117" fmla="*/ 121 h 5242"/>
              <a:gd name="T118" fmla="*/ 1414 w 7784"/>
              <a:gd name="T119" fmla="*/ 116 h 5242"/>
              <a:gd name="T120" fmla="*/ 12 w 7784"/>
              <a:gd name="T121" fmla="*/ 3456 h 5242"/>
              <a:gd name="T122" fmla="*/ 4119 w 7784"/>
              <a:gd name="T123" fmla="*/ 5235 h 5242"/>
              <a:gd name="T124" fmla="*/ 7774 w 7784"/>
              <a:gd name="T125" fmla="*/ 3345 h 5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84" h="5242">
                <a:moveTo>
                  <a:pt x="7720" y="339"/>
                </a:moveTo>
                <a:lnTo>
                  <a:pt x="7784" y="227"/>
                </a:lnTo>
                <a:lnTo>
                  <a:pt x="7717" y="112"/>
                </a:lnTo>
                <a:lnTo>
                  <a:pt x="7590" y="112"/>
                </a:lnTo>
                <a:lnTo>
                  <a:pt x="7526" y="0"/>
                </a:lnTo>
                <a:lnTo>
                  <a:pt x="7391" y="0"/>
                </a:lnTo>
                <a:lnTo>
                  <a:pt x="7327" y="112"/>
                </a:lnTo>
                <a:lnTo>
                  <a:pt x="7204" y="112"/>
                </a:lnTo>
                <a:lnTo>
                  <a:pt x="7138" y="0"/>
                </a:lnTo>
                <a:lnTo>
                  <a:pt x="7006" y="0"/>
                </a:lnTo>
                <a:lnTo>
                  <a:pt x="6942" y="112"/>
                </a:lnTo>
                <a:lnTo>
                  <a:pt x="6819" y="112"/>
                </a:lnTo>
                <a:lnTo>
                  <a:pt x="6753" y="0"/>
                </a:lnTo>
                <a:lnTo>
                  <a:pt x="6620" y="0"/>
                </a:lnTo>
                <a:lnTo>
                  <a:pt x="6556" y="112"/>
                </a:lnTo>
                <a:lnTo>
                  <a:pt x="6434" y="112"/>
                </a:lnTo>
                <a:lnTo>
                  <a:pt x="6367" y="0"/>
                </a:lnTo>
                <a:lnTo>
                  <a:pt x="6235" y="0"/>
                </a:lnTo>
                <a:lnTo>
                  <a:pt x="6171" y="112"/>
                </a:lnTo>
                <a:lnTo>
                  <a:pt x="6048" y="112"/>
                </a:lnTo>
                <a:lnTo>
                  <a:pt x="5982" y="0"/>
                </a:lnTo>
                <a:lnTo>
                  <a:pt x="5850" y="0"/>
                </a:lnTo>
                <a:lnTo>
                  <a:pt x="5786" y="112"/>
                </a:lnTo>
                <a:lnTo>
                  <a:pt x="5663" y="112"/>
                </a:lnTo>
                <a:lnTo>
                  <a:pt x="5597" y="0"/>
                </a:lnTo>
                <a:lnTo>
                  <a:pt x="5464" y="0"/>
                </a:lnTo>
                <a:lnTo>
                  <a:pt x="5400" y="112"/>
                </a:lnTo>
                <a:lnTo>
                  <a:pt x="5277" y="112"/>
                </a:lnTo>
                <a:lnTo>
                  <a:pt x="5211" y="0"/>
                </a:lnTo>
                <a:lnTo>
                  <a:pt x="5079" y="0"/>
                </a:lnTo>
                <a:lnTo>
                  <a:pt x="5015" y="112"/>
                </a:lnTo>
                <a:lnTo>
                  <a:pt x="4892" y="112"/>
                </a:lnTo>
                <a:lnTo>
                  <a:pt x="4826" y="0"/>
                </a:lnTo>
                <a:lnTo>
                  <a:pt x="4693" y="0"/>
                </a:lnTo>
                <a:lnTo>
                  <a:pt x="4630" y="112"/>
                </a:lnTo>
                <a:lnTo>
                  <a:pt x="4507" y="112"/>
                </a:lnTo>
                <a:lnTo>
                  <a:pt x="4440" y="0"/>
                </a:lnTo>
                <a:lnTo>
                  <a:pt x="4308" y="0"/>
                </a:lnTo>
                <a:lnTo>
                  <a:pt x="4244" y="112"/>
                </a:lnTo>
                <a:lnTo>
                  <a:pt x="4119" y="112"/>
                </a:lnTo>
                <a:lnTo>
                  <a:pt x="4055" y="0"/>
                </a:lnTo>
                <a:lnTo>
                  <a:pt x="3923" y="0"/>
                </a:lnTo>
                <a:lnTo>
                  <a:pt x="3859" y="112"/>
                </a:lnTo>
                <a:lnTo>
                  <a:pt x="3734" y="112"/>
                </a:lnTo>
                <a:lnTo>
                  <a:pt x="3670" y="0"/>
                </a:lnTo>
                <a:lnTo>
                  <a:pt x="3537" y="0"/>
                </a:lnTo>
                <a:lnTo>
                  <a:pt x="3473" y="112"/>
                </a:lnTo>
                <a:lnTo>
                  <a:pt x="3348" y="112"/>
                </a:lnTo>
                <a:lnTo>
                  <a:pt x="3284" y="0"/>
                </a:lnTo>
                <a:lnTo>
                  <a:pt x="3152" y="0"/>
                </a:lnTo>
                <a:lnTo>
                  <a:pt x="3088" y="112"/>
                </a:lnTo>
                <a:lnTo>
                  <a:pt x="2963" y="112"/>
                </a:lnTo>
                <a:lnTo>
                  <a:pt x="2899" y="0"/>
                </a:lnTo>
                <a:lnTo>
                  <a:pt x="2767" y="0"/>
                </a:lnTo>
                <a:lnTo>
                  <a:pt x="2703" y="112"/>
                </a:lnTo>
                <a:lnTo>
                  <a:pt x="2577" y="112"/>
                </a:lnTo>
                <a:lnTo>
                  <a:pt x="2514" y="0"/>
                </a:lnTo>
                <a:lnTo>
                  <a:pt x="2381" y="0"/>
                </a:lnTo>
                <a:lnTo>
                  <a:pt x="2317" y="112"/>
                </a:lnTo>
                <a:lnTo>
                  <a:pt x="2192" y="112"/>
                </a:lnTo>
                <a:lnTo>
                  <a:pt x="2128" y="0"/>
                </a:lnTo>
                <a:lnTo>
                  <a:pt x="1996" y="0"/>
                </a:lnTo>
                <a:lnTo>
                  <a:pt x="1932" y="112"/>
                </a:lnTo>
                <a:lnTo>
                  <a:pt x="1807" y="112"/>
                </a:lnTo>
                <a:lnTo>
                  <a:pt x="1743" y="0"/>
                </a:lnTo>
                <a:lnTo>
                  <a:pt x="1610" y="0"/>
                </a:lnTo>
                <a:lnTo>
                  <a:pt x="1547" y="112"/>
                </a:lnTo>
                <a:lnTo>
                  <a:pt x="1421" y="112"/>
                </a:lnTo>
                <a:lnTo>
                  <a:pt x="1357" y="0"/>
                </a:lnTo>
                <a:lnTo>
                  <a:pt x="1225" y="0"/>
                </a:lnTo>
                <a:lnTo>
                  <a:pt x="1161" y="112"/>
                </a:lnTo>
                <a:lnTo>
                  <a:pt x="1036" y="112"/>
                </a:lnTo>
                <a:lnTo>
                  <a:pt x="972" y="0"/>
                </a:lnTo>
                <a:lnTo>
                  <a:pt x="840" y="0"/>
                </a:lnTo>
                <a:lnTo>
                  <a:pt x="776" y="112"/>
                </a:lnTo>
                <a:lnTo>
                  <a:pt x="651" y="112"/>
                </a:lnTo>
                <a:lnTo>
                  <a:pt x="587" y="0"/>
                </a:lnTo>
                <a:lnTo>
                  <a:pt x="454" y="0"/>
                </a:lnTo>
                <a:lnTo>
                  <a:pt x="388" y="112"/>
                </a:lnTo>
                <a:lnTo>
                  <a:pt x="265" y="112"/>
                </a:lnTo>
                <a:lnTo>
                  <a:pt x="201" y="0"/>
                </a:lnTo>
                <a:lnTo>
                  <a:pt x="69" y="0"/>
                </a:lnTo>
                <a:lnTo>
                  <a:pt x="0" y="116"/>
                </a:lnTo>
                <a:lnTo>
                  <a:pt x="67" y="227"/>
                </a:lnTo>
                <a:lnTo>
                  <a:pt x="0" y="339"/>
                </a:lnTo>
                <a:lnTo>
                  <a:pt x="67" y="450"/>
                </a:lnTo>
                <a:lnTo>
                  <a:pt x="0" y="561"/>
                </a:lnTo>
                <a:lnTo>
                  <a:pt x="67" y="672"/>
                </a:lnTo>
                <a:lnTo>
                  <a:pt x="0" y="783"/>
                </a:lnTo>
                <a:lnTo>
                  <a:pt x="67" y="897"/>
                </a:lnTo>
                <a:lnTo>
                  <a:pt x="0" y="1008"/>
                </a:lnTo>
                <a:lnTo>
                  <a:pt x="67" y="1119"/>
                </a:lnTo>
                <a:lnTo>
                  <a:pt x="0" y="1230"/>
                </a:lnTo>
                <a:lnTo>
                  <a:pt x="67" y="1342"/>
                </a:lnTo>
                <a:lnTo>
                  <a:pt x="0" y="1453"/>
                </a:lnTo>
                <a:lnTo>
                  <a:pt x="67" y="1564"/>
                </a:lnTo>
                <a:lnTo>
                  <a:pt x="0" y="1675"/>
                </a:lnTo>
                <a:lnTo>
                  <a:pt x="67" y="1786"/>
                </a:lnTo>
                <a:lnTo>
                  <a:pt x="0" y="1897"/>
                </a:lnTo>
                <a:lnTo>
                  <a:pt x="67" y="2009"/>
                </a:lnTo>
                <a:lnTo>
                  <a:pt x="0" y="2120"/>
                </a:lnTo>
                <a:lnTo>
                  <a:pt x="67" y="2231"/>
                </a:lnTo>
                <a:lnTo>
                  <a:pt x="0" y="2344"/>
                </a:lnTo>
                <a:lnTo>
                  <a:pt x="67" y="2456"/>
                </a:lnTo>
                <a:lnTo>
                  <a:pt x="0" y="2567"/>
                </a:lnTo>
                <a:lnTo>
                  <a:pt x="67" y="2678"/>
                </a:lnTo>
                <a:lnTo>
                  <a:pt x="0" y="2789"/>
                </a:lnTo>
                <a:lnTo>
                  <a:pt x="67" y="2900"/>
                </a:lnTo>
                <a:lnTo>
                  <a:pt x="0" y="3011"/>
                </a:lnTo>
                <a:lnTo>
                  <a:pt x="67" y="3123"/>
                </a:lnTo>
                <a:lnTo>
                  <a:pt x="0" y="3234"/>
                </a:lnTo>
                <a:lnTo>
                  <a:pt x="67" y="3345"/>
                </a:lnTo>
                <a:lnTo>
                  <a:pt x="0" y="3456"/>
                </a:lnTo>
                <a:lnTo>
                  <a:pt x="67" y="3567"/>
                </a:lnTo>
                <a:lnTo>
                  <a:pt x="0" y="3678"/>
                </a:lnTo>
                <a:lnTo>
                  <a:pt x="67" y="3792"/>
                </a:lnTo>
                <a:lnTo>
                  <a:pt x="0" y="3903"/>
                </a:lnTo>
                <a:lnTo>
                  <a:pt x="67" y="4014"/>
                </a:lnTo>
                <a:lnTo>
                  <a:pt x="0" y="4125"/>
                </a:lnTo>
                <a:lnTo>
                  <a:pt x="67" y="4237"/>
                </a:lnTo>
                <a:lnTo>
                  <a:pt x="0" y="4348"/>
                </a:lnTo>
                <a:lnTo>
                  <a:pt x="67" y="4459"/>
                </a:lnTo>
                <a:lnTo>
                  <a:pt x="0" y="4570"/>
                </a:lnTo>
                <a:lnTo>
                  <a:pt x="67" y="4681"/>
                </a:lnTo>
                <a:lnTo>
                  <a:pt x="0" y="4792"/>
                </a:lnTo>
                <a:lnTo>
                  <a:pt x="67" y="4904"/>
                </a:lnTo>
                <a:lnTo>
                  <a:pt x="0" y="5015"/>
                </a:lnTo>
                <a:lnTo>
                  <a:pt x="69" y="5131"/>
                </a:lnTo>
                <a:lnTo>
                  <a:pt x="197" y="5131"/>
                </a:lnTo>
                <a:lnTo>
                  <a:pt x="260" y="5242"/>
                </a:lnTo>
                <a:lnTo>
                  <a:pt x="395" y="5242"/>
                </a:lnTo>
                <a:lnTo>
                  <a:pt x="459" y="5131"/>
                </a:lnTo>
                <a:lnTo>
                  <a:pt x="582" y="5131"/>
                </a:lnTo>
                <a:lnTo>
                  <a:pt x="646" y="5242"/>
                </a:lnTo>
                <a:lnTo>
                  <a:pt x="781" y="5242"/>
                </a:lnTo>
                <a:lnTo>
                  <a:pt x="844" y="5131"/>
                </a:lnTo>
                <a:lnTo>
                  <a:pt x="967" y="5131"/>
                </a:lnTo>
                <a:lnTo>
                  <a:pt x="1031" y="5242"/>
                </a:lnTo>
                <a:lnTo>
                  <a:pt x="1166" y="5242"/>
                </a:lnTo>
                <a:lnTo>
                  <a:pt x="1230" y="5131"/>
                </a:lnTo>
                <a:lnTo>
                  <a:pt x="1353" y="5131"/>
                </a:lnTo>
                <a:lnTo>
                  <a:pt x="1417" y="5242"/>
                </a:lnTo>
                <a:lnTo>
                  <a:pt x="1551" y="5242"/>
                </a:lnTo>
                <a:lnTo>
                  <a:pt x="1615" y="5131"/>
                </a:lnTo>
                <a:lnTo>
                  <a:pt x="1738" y="5131"/>
                </a:lnTo>
                <a:lnTo>
                  <a:pt x="1802" y="5242"/>
                </a:lnTo>
                <a:lnTo>
                  <a:pt x="1937" y="5242"/>
                </a:lnTo>
                <a:lnTo>
                  <a:pt x="2001" y="5131"/>
                </a:lnTo>
                <a:lnTo>
                  <a:pt x="2123" y="5131"/>
                </a:lnTo>
                <a:lnTo>
                  <a:pt x="2187" y="5242"/>
                </a:lnTo>
                <a:lnTo>
                  <a:pt x="2322" y="5242"/>
                </a:lnTo>
                <a:lnTo>
                  <a:pt x="2386" y="5131"/>
                </a:lnTo>
                <a:lnTo>
                  <a:pt x="2509" y="5131"/>
                </a:lnTo>
                <a:lnTo>
                  <a:pt x="2573" y="5242"/>
                </a:lnTo>
                <a:lnTo>
                  <a:pt x="2707" y="5242"/>
                </a:lnTo>
                <a:lnTo>
                  <a:pt x="2771" y="5131"/>
                </a:lnTo>
                <a:lnTo>
                  <a:pt x="2894" y="5131"/>
                </a:lnTo>
                <a:lnTo>
                  <a:pt x="2958" y="5242"/>
                </a:lnTo>
                <a:lnTo>
                  <a:pt x="3093" y="5242"/>
                </a:lnTo>
                <a:lnTo>
                  <a:pt x="3157" y="5131"/>
                </a:lnTo>
                <a:lnTo>
                  <a:pt x="3280" y="5131"/>
                </a:lnTo>
                <a:lnTo>
                  <a:pt x="3343" y="5242"/>
                </a:lnTo>
                <a:lnTo>
                  <a:pt x="3478" y="5242"/>
                </a:lnTo>
                <a:lnTo>
                  <a:pt x="3542" y="5131"/>
                </a:lnTo>
                <a:lnTo>
                  <a:pt x="3665" y="5131"/>
                </a:lnTo>
                <a:lnTo>
                  <a:pt x="3729" y="5242"/>
                </a:lnTo>
                <a:lnTo>
                  <a:pt x="3864" y="5242"/>
                </a:lnTo>
                <a:lnTo>
                  <a:pt x="3927" y="5131"/>
                </a:lnTo>
                <a:lnTo>
                  <a:pt x="4050" y="5131"/>
                </a:lnTo>
                <a:lnTo>
                  <a:pt x="4114" y="5242"/>
                </a:lnTo>
                <a:lnTo>
                  <a:pt x="4249" y="5242"/>
                </a:lnTo>
                <a:lnTo>
                  <a:pt x="4313" y="5131"/>
                </a:lnTo>
                <a:lnTo>
                  <a:pt x="4436" y="5131"/>
                </a:lnTo>
                <a:lnTo>
                  <a:pt x="4500" y="5242"/>
                </a:lnTo>
                <a:lnTo>
                  <a:pt x="4634" y="5242"/>
                </a:lnTo>
                <a:lnTo>
                  <a:pt x="4698" y="5131"/>
                </a:lnTo>
                <a:lnTo>
                  <a:pt x="4821" y="5131"/>
                </a:lnTo>
                <a:lnTo>
                  <a:pt x="4885" y="5242"/>
                </a:lnTo>
                <a:lnTo>
                  <a:pt x="5020" y="5242"/>
                </a:lnTo>
                <a:lnTo>
                  <a:pt x="5084" y="5131"/>
                </a:lnTo>
                <a:lnTo>
                  <a:pt x="5206" y="5131"/>
                </a:lnTo>
                <a:lnTo>
                  <a:pt x="5270" y="5242"/>
                </a:lnTo>
                <a:lnTo>
                  <a:pt x="5405" y="5242"/>
                </a:lnTo>
                <a:lnTo>
                  <a:pt x="5469" y="5131"/>
                </a:lnTo>
                <a:lnTo>
                  <a:pt x="5592" y="5131"/>
                </a:lnTo>
                <a:lnTo>
                  <a:pt x="5656" y="5242"/>
                </a:lnTo>
                <a:lnTo>
                  <a:pt x="5790" y="5242"/>
                </a:lnTo>
                <a:lnTo>
                  <a:pt x="5854" y="5131"/>
                </a:lnTo>
                <a:lnTo>
                  <a:pt x="5977" y="5131"/>
                </a:lnTo>
                <a:lnTo>
                  <a:pt x="6041" y="5242"/>
                </a:lnTo>
                <a:lnTo>
                  <a:pt x="6176" y="5242"/>
                </a:lnTo>
                <a:lnTo>
                  <a:pt x="6240" y="5131"/>
                </a:lnTo>
                <a:lnTo>
                  <a:pt x="6363" y="5131"/>
                </a:lnTo>
                <a:lnTo>
                  <a:pt x="6429" y="5242"/>
                </a:lnTo>
                <a:lnTo>
                  <a:pt x="6561" y="5242"/>
                </a:lnTo>
                <a:lnTo>
                  <a:pt x="6625" y="5131"/>
                </a:lnTo>
                <a:lnTo>
                  <a:pt x="6748" y="5131"/>
                </a:lnTo>
                <a:lnTo>
                  <a:pt x="6814" y="5242"/>
                </a:lnTo>
                <a:lnTo>
                  <a:pt x="6947" y="5242"/>
                </a:lnTo>
                <a:lnTo>
                  <a:pt x="7010" y="5131"/>
                </a:lnTo>
                <a:lnTo>
                  <a:pt x="7133" y="5131"/>
                </a:lnTo>
                <a:lnTo>
                  <a:pt x="7200" y="5242"/>
                </a:lnTo>
                <a:lnTo>
                  <a:pt x="7332" y="5242"/>
                </a:lnTo>
                <a:lnTo>
                  <a:pt x="7396" y="5131"/>
                </a:lnTo>
                <a:lnTo>
                  <a:pt x="7519" y="5131"/>
                </a:lnTo>
                <a:lnTo>
                  <a:pt x="7585" y="5242"/>
                </a:lnTo>
                <a:lnTo>
                  <a:pt x="7717" y="5242"/>
                </a:lnTo>
                <a:lnTo>
                  <a:pt x="7784" y="5126"/>
                </a:lnTo>
                <a:lnTo>
                  <a:pt x="7720" y="5015"/>
                </a:lnTo>
                <a:lnTo>
                  <a:pt x="7784" y="4904"/>
                </a:lnTo>
                <a:lnTo>
                  <a:pt x="7720" y="4792"/>
                </a:lnTo>
                <a:lnTo>
                  <a:pt x="7784" y="4681"/>
                </a:lnTo>
                <a:lnTo>
                  <a:pt x="7720" y="4570"/>
                </a:lnTo>
                <a:lnTo>
                  <a:pt x="7784" y="4459"/>
                </a:lnTo>
                <a:lnTo>
                  <a:pt x="7720" y="4348"/>
                </a:lnTo>
                <a:lnTo>
                  <a:pt x="7784" y="4237"/>
                </a:lnTo>
                <a:lnTo>
                  <a:pt x="7720" y="4125"/>
                </a:lnTo>
                <a:lnTo>
                  <a:pt x="7784" y="4014"/>
                </a:lnTo>
                <a:lnTo>
                  <a:pt x="7720" y="3903"/>
                </a:lnTo>
                <a:lnTo>
                  <a:pt x="7784" y="3792"/>
                </a:lnTo>
                <a:lnTo>
                  <a:pt x="7720" y="3678"/>
                </a:lnTo>
                <a:lnTo>
                  <a:pt x="7784" y="3567"/>
                </a:lnTo>
                <a:lnTo>
                  <a:pt x="7720" y="3456"/>
                </a:lnTo>
                <a:lnTo>
                  <a:pt x="7784" y="3345"/>
                </a:lnTo>
                <a:lnTo>
                  <a:pt x="7720" y="3234"/>
                </a:lnTo>
                <a:lnTo>
                  <a:pt x="7784" y="3123"/>
                </a:lnTo>
                <a:lnTo>
                  <a:pt x="7720" y="3011"/>
                </a:lnTo>
                <a:lnTo>
                  <a:pt x="7784" y="2900"/>
                </a:lnTo>
                <a:lnTo>
                  <a:pt x="7720" y="2789"/>
                </a:lnTo>
                <a:lnTo>
                  <a:pt x="7784" y="2678"/>
                </a:lnTo>
                <a:lnTo>
                  <a:pt x="7720" y="2567"/>
                </a:lnTo>
                <a:lnTo>
                  <a:pt x="7784" y="2456"/>
                </a:lnTo>
                <a:lnTo>
                  <a:pt x="7720" y="2344"/>
                </a:lnTo>
                <a:lnTo>
                  <a:pt x="7784" y="2231"/>
                </a:lnTo>
                <a:lnTo>
                  <a:pt x="7720" y="2120"/>
                </a:lnTo>
                <a:lnTo>
                  <a:pt x="7784" y="2009"/>
                </a:lnTo>
                <a:lnTo>
                  <a:pt x="7720" y="1897"/>
                </a:lnTo>
                <a:lnTo>
                  <a:pt x="7784" y="1786"/>
                </a:lnTo>
                <a:lnTo>
                  <a:pt x="7720" y="1675"/>
                </a:lnTo>
                <a:lnTo>
                  <a:pt x="7784" y="1564"/>
                </a:lnTo>
                <a:lnTo>
                  <a:pt x="7720" y="1453"/>
                </a:lnTo>
                <a:lnTo>
                  <a:pt x="7784" y="1342"/>
                </a:lnTo>
                <a:lnTo>
                  <a:pt x="7720" y="1230"/>
                </a:lnTo>
                <a:lnTo>
                  <a:pt x="7784" y="1119"/>
                </a:lnTo>
                <a:lnTo>
                  <a:pt x="7720" y="1008"/>
                </a:lnTo>
                <a:lnTo>
                  <a:pt x="7784" y="897"/>
                </a:lnTo>
                <a:lnTo>
                  <a:pt x="7720" y="783"/>
                </a:lnTo>
                <a:lnTo>
                  <a:pt x="7784" y="672"/>
                </a:lnTo>
                <a:lnTo>
                  <a:pt x="7720" y="561"/>
                </a:lnTo>
                <a:lnTo>
                  <a:pt x="7784" y="450"/>
                </a:lnTo>
                <a:lnTo>
                  <a:pt x="7720" y="339"/>
                </a:lnTo>
                <a:close/>
                <a:moveTo>
                  <a:pt x="7590" y="559"/>
                </a:moveTo>
                <a:lnTo>
                  <a:pt x="7528" y="450"/>
                </a:lnTo>
                <a:lnTo>
                  <a:pt x="7590" y="343"/>
                </a:lnTo>
                <a:lnTo>
                  <a:pt x="7713" y="343"/>
                </a:lnTo>
                <a:lnTo>
                  <a:pt x="7774" y="450"/>
                </a:lnTo>
                <a:lnTo>
                  <a:pt x="7713" y="559"/>
                </a:lnTo>
                <a:lnTo>
                  <a:pt x="7590" y="559"/>
                </a:lnTo>
                <a:close/>
                <a:moveTo>
                  <a:pt x="7365" y="5069"/>
                </a:moveTo>
                <a:lnTo>
                  <a:pt x="7334" y="5015"/>
                </a:lnTo>
                <a:lnTo>
                  <a:pt x="7365" y="4963"/>
                </a:lnTo>
                <a:lnTo>
                  <a:pt x="7396" y="4908"/>
                </a:lnTo>
                <a:lnTo>
                  <a:pt x="7519" y="4908"/>
                </a:lnTo>
                <a:lnTo>
                  <a:pt x="7583" y="5015"/>
                </a:lnTo>
                <a:lnTo>
                  <a:pt x="7519" y="5124"/>
                </a:lnTo>
                <a:lnTo>
                  <a:pt x="7396" y="5124"/>
                </a:lnTo>
                <a:lnTo>
                  <a:pt x="7365" y="5069"/>
                </a:lnTo>
                <a:close/>
                <a:moveTo>
                  <a:pt x="7204" y="5012"/>
                </a:moveTo>
                <a:lnTo>
                  <a:pt x="7143" y="4904"/>
                </a:lnTo>
                <a:lnTo>
                  <a:pt x="7204" y="4797"/>
                </a:lnTo>
                <a:lnTo>
                  <a:pt x="7327" y="4797"/>
                </a:lnTo>
                <a:lnTo>
                  <a:pt x="7358" y="4852"/>
                </a:lnTo>
                <a:lnTo>
                  <a:pt x="7389" y="4904"/>
                </a:lnTo>
                <a:lnTo>
                  <a:pt x="7358" y="4958"/>
                </a:lnTo>
                <a:lnTo>
                  <a:pt x="7327" y="5012"/>
                </a:lnTo>
                <a:lnTo>
                  <a:pt x="7204" y="5012"/>
                </a:lnTo>
                <a:close/>
                <a:moveTo>
                  <a:pt x="6980" y="5069"/>
                </a:moveTo>
                <a:lnTo>
                  <a:pt x="6949" y="5015"/>
                </a:lnTo>
                <a:lnTo>
                  <a:pt x="6980" y="4963"/>
                </a:lnTo>
                <a:lnTo>
                  <a:pt x="7010" y="4908"/>
                </a:lnTo>
                <a:lnTo>
                  <a:pt x="7133" y="4908"/>
                </a:lnTo>
                <a:lnTo>
                  <a:pt x="7197" y="5015"/>
                </a:lnTo>
                <a:lnTo>
                  <a:pt x="7133" y="5124"/>
                </a:lnTo>
                <a:lnTo>
                  <a:pt x="7010" y="5124"/>
                </a:lnTo>
                <a:lnTo>
                  <a:pt x="6980" y="5069"/>
                </a:lnTo>
                <a:close/>
                <a:moveTo>
                  <a:pt x="6819" y="5012"/>
                </a:moveTo>
                <a:lnTo>
                  <a:pt x="6757" y="4904"/>
                </a:lnTo>
                <a:lnTo>
                  <a:pt x="6819" y="4797"/>
                </a:lnTo>
                <a:lnTo>
                  <a:pt x="6942" y="4797"/>
                </a:lnTo>
                <a:lnTo>
                  <a:pt x="6973" y="4852"/>
                </a:lnTo>
                <a:lnTo>
                  <a:pt x="7003" y="4904"/>
                </a:lnTo>
                <a:lnTo>
                  <a:pt x="6973" y="4958"/>
                </a:lnTo>
                <a:lnTo>
                  <a:pt x="6942" y="5012"/>
                </a:lnTo>
                <a:lnTo>
                  <a:pt x="6819" y="5012"/>
                </a:lnTo>
                <a:close/>
                <a:moveTo>
                  <a:pt x="6594" y="5069"/>
                </a:moveTo>
                <a:lnTo>
                  <a:pt x="6564" y="5015"/>
                </a:lnTo>
                <a:lnTo>
                  <a:pt x="6594" y="4963"/>
                </a:lnTo>
                <a:lnTo>
                  <a:pt x="6625" y="4908"/>
                </a:lnTo>
                <a:lnTo>
                  <a:pt x="6748" y="4908"/>
                </a:lnTo>
                <a:lnTo>
                  <a:pt x="6812" y="5015"/>
                </a:lnTo>
                <a:lnTo>
                  <a:pt x="6748" y="5124"/>
                </a:lnTo>
                <a:lnTo>
                  <a:pt x="6625" y="5124"/>
                </a:lnTo>
                <a:lnTo>
                  <a:pt x="6594" y="5069"/>
                </a:lnTo>
                <a:close/>
                <a:moveTo>
                  <a:pt x="6434" y="5012"/>
                </a:moveTo>
                <a:lnTo>
                  <a:pt x="6370" y="4904"/>
                </a:lnTo>
                <a:lnTo>
                  <a:pt x="6434" y="4797"/>
                </a:lnTo>
                <a:lnTo>
                  <a:pt x="6556" y="4797"/>
                </a:lnTo>
                <a:lnTo>
                  <a:pt x="6587" y="4852"/>
                </a:lnTo>
                <a:lnTo>
                  <a:pt x="6618" y="4904"/>
                </a:lnTo>
                <a:lnTo>
                  <a:pt x="6587" y="4958"/>
                </a:lnTo>
                <a:lnTo>
                  <a:pt x="6556" y="5012"/>
                </a:lnTo>
                <a:lnTo>
                  <a:pt x="6434" y="5012"/>
                </a:lnTo>
                <a:close/>
                <a:moveTo>
                  <a:pt x="6209" y="5069"/>
                </a:moveTo>
                <a:lnTo>
                  <a:pt x="6178" y="5015"/>
                </a:lnTo>
                <a:lnTo>
                  <a:pt x="6209" y="4963"/>
                </a:lnTo>
                <a:lnTo>
                  <a:pt x="6240" y="4908"/>
                </a:lnTo>
                <a:lnTo>
                  <a:pt x="6363" y="4908"/>
                </a:lnTo>
                <a:lnTo>
                  <a:pt x="6424" y="5015"/>
                </a:lnTo>
                <a:lnTo>
                  <a:pt x="6363" y="5124"/>
                </a:lnTo>
                <a:lnTo>
                  <a:pt x="6240" y="5124"/>
                </a:lnTo>
                <a:lnTo>
                  <a:pt x="6209" y="5069"/>
                </a:lnTo>
                <a:close/>
                <a:moveTo>
                  <a:pt x="6048" y="5012"/>
                </a:moveTo>
                <a:lnTo>
                  <a:pt x="5984" y="4904"/>
                </a:lnTo>
                <a:lnTo>
                  <a:pt x="6048" y="4797"/>
                </a:lnTo>
                <a:lnTo>
                  <a:pt x="6171" y="4797"/>
                </a:lnTo>
                <a:lnTo>
                  <a:pt x="6202" y="4852"/>
                </a:lnTo>
                <a:lnTo>
                  <a:pt x="6233" y="4904"/>
                </a:lnTo>
                <a:lnTo>
                  <a:pt x="6202" y="4958"/>
                </a:lnTo>
                <a:lnTo>
                  <a:pt x="6171" y="5012"/>
                </a:lnTo>
                <a:lnTo>
                  <a:pt x="6048" y="5012"/>
                </a:lnTo>
                <a:close/>
                <a:moveTo>
                  <a:pt x="5824" y="5069"/>
                </a:moveTo>
                <a:lnTo>
                  <a:pt x="5793" y="5015"/>
                </a:lnTo>
                <a:lnTo>
                  <a:pt x="5824" y="4963"/>
                </a:lnTo>
                <a:lnTo>
                  <a:pt x="5854" y="4908"/>
                </a:lnTo>
                <a:lnTo>
                  <a:pt x="5977" y="4908"/>
                </a:lnTo>
                <a:lnTo>
                  <a:pt x="6039" y="5015"/>
                </a:lnTo>
                <a:lnTo>
                  <a:pt x="5977" y="5124"/>
                </a:lnTo>
                <a:lnTo>
                  <a:pt x="5854" y="5124"/>
                </a:lnTo>
                <a:lnTo>
                  <a:pt x="5824" y="5069"/>
                </a:lnTo>
                <a:close/>
                <a:moveTo>
                  <a:pt x="5663" y="5012"/>
                </a:moveTo>
                <a:lnTo>
                  <a:pt x="5599" y="4904"/>
                </a:lnTo>
                <a:lnTo>
                  <a:pt x="5663" y="4797"/>
                </a:lnTo>
                <a:lnTo>
                  <a:pt x="5786" y="4797"/>
                </a:lnTo>
                <a:lnTo>
                  <a:pt x="5816" y="4852"/>
                </a:lnTo>
                <a:lnTo>
                  <a:pt x="5847" y="4904"/>
                </a:lnTo>
                <a:lnTo>
                  <a:pt x="5816" y="4958"/>
                </a:lnTo>
                <a:lnTo>
                  <a:pt x="5786" y="5012"/>
                </a:lnTo>
                <a:lnTo>
                  <a:pt x="5663" y="5012"/>
                </a:lnTo>
                <a:close/>
                <a:moveTo>
                  <a:pt x="5438" y="5069"/>
                </a:moveTo>
                <a:lnTo>
                  <a:pt x="5407" y="5015"/>
                </a:lnTo>
                <a:lnTo>
                  <a:pt x="5438" y="4963"/>
                </a:lnTo>
                <a:lnTo>
                  <a:pt x="5469" y="4908"/>
                </a:lnTo>
                <a:lnTo>
                  <a:pt x="5592" y="4908"/>
                </a:lnTo>
                <a:lnTo>
                  <a:pt x="5653" y="5015"/>
                </a:lnTo>
                <a:lnTo>
                  <a:pt x="5592" y="5124"/>
                </a:lnTo>
                <a:lnTo>
                  <a:pt x="5469" y="5124"/>
                </a:lnTo>
                <a:lnTo>
                  <a:pt x="5438" y="5069"/>
                </a:lnTo>
                <a:close/>
                <a:moveTo>
                  <a:pt x="5277" y="5012"/>
                </a:moveTo>
                <a:lnTo>
                  <a:pt x="5214" y="4904"/>
                </a:lnTo>
                <a:lnTo>
                  <a:pt x="5277" y="4797"/>
                </a:lnTo>
                <a:lnTo>
                  <a:pt x="5400" y="4797"/>
                </a:lnTo>
                <a:lnTo>
                  <a:pt x="5431" y="4852"/>
                </a:lnTo>
                <a:lnTo>
                  <a:pt x="5462" y="4904"/>
                </a:lnTo>
                <a:lnTo>
                  <a:pt x="5431" y="4958"/>
                </a:lnTo>
                <a:lnTo>
                  <a:pt x="5400" y="5012"/>
                </a:lnTo>
                <a:lnTo>
                  <a:pt x="5277" y="5012"/>
                </a:lnTo>
                <a:close/>
                <a:moveTo>
                  <a:pt x="5053" y="5069"/>
                </a:moveTo>
                <a:lnTo>
                  <a:pt x="5022" y="5015"/>
                </a:lnTo>
                <a:lnTo>
                  <a:pt x="5053" y="4963"/>
                </a:lnTo>
                <a:lnTo>
                  <a:pt x="5084" y="4908"/>
                </a:lnTo>
                <a:lnTo>
                  <a:pt x="5206" y="4908"/>
                </a:lnTo>
                <a:lnTo>
                  <a:pt x="5268" y="5015"/>
                </a:lnTo>
                <a:lnTo>
                  <a:pt x="5206" y="5124"/>
                </a:lnTo>
                <a:lnTo>
                  <a:pt x="5084" y="5124"/>
                </a:lnTo>
                <a:lnTo>
                  <a:pt x="5053" y="5069"/>
                </a:lnTo>
                <a:close/>
                <a:moveTo>
                  <a:pt x="4892" y="5012"/>
                </a:moveTo>
                <a:lnTo>
                  <a:pt x="4828" y="4904"/>
                </a:lnTo>
                <a:lnTo>
                  <a:pt x="4892" y="4797"/>
                </a:lnTo>
                <a:lnTo>
                  <a:pt x="5015" y="4797"/>
                </a:lnTo>
                <a:lnTo>
                  <a:pt x="5046" y="4852"/>
                </a:lnTo>
                <a:lnTo>
                  <a:pt x="5076" y="4904"/>
                </a:lnTo>
                <a:lnTo>
                  <a:pt x="5046" y="4958"/>
                </a:lnTo>
                <a:lnTo>
                  <a:pt x="5015" y="5012"/>
                </a:lnTo>
                <a:lnTo>
                  <a:pt x="4892" y="5012"/>
                </a:lnTo>
                <a:close/>
                <a:moveTo>
                  <a:pt x="4667" y="5069"/>
                </a:moveTo>
                <a:lnTo>
                  <a:pt x="4637" y="5015"/>
                </a:lnTo>
                <a:lnTo>
                  <a:pt x="4667" y="4963"/>
                </a:lnTo>
                <a:lnTo>
                  <a:pt x="4698" y="4908"/>
                </a:lnTo>
                <a:lnTo>
                  <a:pt x="4821" y="4908"/>
                </a:lnTo>
                <a:lnTo>
                  <a:pt x="4883" y="5015"/>
                </a:lnTo>
                <a:lnTo>
                  <a:pt x="4821" y="5124"/>
                </a:lnTo>
                <a:lnTo>
                  <a:pt x="4698" y="5124"/>
                </a:lnTo>
                <a:lnTo>
                  <a:pt x="4667" y="5069"/>
                </a:lnTo>
                <a:close/>
                <a:moveTo>
                  <a:pt x="4507" y="5012"/>
                </a:moveTo>
                <a:lnTo>
                  <a:pt x="4443" y="4904"/>
                </a:lnTo>
                <a:lnTo>
                  <a:pt x="4507" y="4797"/>
                </a:lnTo>
                <a:lnTo>
                  <a:pt x="4630" y="4797"/>
                </a:lnTo>
                <a:lnTo>
                  <a:pt x="4660" y="4852"/>
                </a:lnTo>
                <a:lnTo>
                  <a:pt x="4691" y="4904"/>
                </a:lnTo>
                <a:lnTo>
                  <a:pt x="4660" y="4958"/>
                </a:lnTo>
                <a:lnTo>
                  <a:pt x="4630" y="5012"/>
                </a:lnTo>
                <a:lnTo>
                  <a:pt x="4507" y="5012"/>
                </a:lnTo>
                <a:close/>
                <a:moveTo>
                  <a:pt x="4282" y="5069"/>
                </a:moveTo>
                <a:lnTo>
                  <a:pt x="4251" y="5015"/>
                </a:lnTo>
                <a:lnTo>
                  <a:pt x="4282" y="4963"/>
                </a:lnTo>
                <a:lnTo>
                  <a:pt x="4313" y="4908"/>
                </a:lnTo>
                <a:lnTo>
                  <a:pt x="4436" y="4908"/>
                </a:lnTo>
                <a:lnTo>
                  <a:pt x="4497" y="5015"/>
                </a:lnTo>
                <a:lnTo>
                  <a:pt x="4436" y="5124"/>
                </a:lnTo>
                <a:lnTo>
                  <a:pt x="4313" y="5124"/>
                </a:lnTo>
                <a:lnTo>
                  <a:pt x="4282" y="5069"/>
                </a:lnTo>
                <a:close/>
                <a:moveTo>
                  <a:pt x="4119" y="5012"/>
                </a:moveTo>
                <a:lnTo>
                  <a:pt x="4057" y="4904"/>
                </a:lnTo>
                <a:lnTo>
                  <a:pt x="4119" y="4797"/>
                </a:lnTo>
                <a:lnTo>
                  <a:pt x="4244" y="4797"/>
                </a:lnTo>
                <a:lnTo>
                  <a:pt x="4275" y="4852"/>
                </a:lnTo>
                <a:lnTo>
                  <a:pt x="4306" y="4904"/>
                </a:lnTo>
                <a:lnTo>
                  <a:pt x="4275" y="4958"/>
                </a:lnTo>
                <a:lnTo>
                  <a:pt x="4244" y="5012"/>
                </a:lnTo>
                <a:lnTo>
                  <a:pt x="4119" y="5012"/>
                </a:lnTo>
                <a:close/>
                <a:moveTo>
                  <a:pt x="3897" y="5069"/>
                </a:moveTo>
                <a:lnTo>
                  <a:pt x="3866" y="5015"/>
                </a:lnTo>
                <a:lnTo>
                  <a:pt x="3897" y="4963"/>
                </a:lnTo>
                <a:lnTo>
                  <a:pt x="3927" y="4908"/>
                </a:lnTo>
                <a:lnTo>
                  <a:pt x="4050" y="4908"/>
                </a:lnTo>
                <a:lnTo>
                  <a:pt x="4112" y="5015"/>
                </a:lnTo>
                <a:lnTo>
                  <a:pt x="4050" y="5124"/>
                </a:lnTo>
                <a:lnTo>
                  <a:pt x="3927" y="5124"/>
                </a:lnTo>
                <a:lnTo>
                  <a:pt x="3897" y="5069"/>
                </a:lnTo>
                <a:close/>
                <a:moveTo>
                  <a:pt x="3734" y="5012"/>
                </a:moveTo>
                <a:lnTo>
                  <a:pt x="3672" y="4904"/>
                </a:lnTo>
                <a:lnTo>
                  <a:pt x="3734" y="4797"/>
                </a:lnTo>
                <a:lnTo>
                  <a:pt x="3859" y="4797"/>
                </a:lnTo>
                <a:lnTo>
                  <a:pt x="3890" y="4852"/>
                </a:lnTo>
                <a:lnTo>
                  <a:pt x="3920" y="4904"/>
                </a:lnTo>
                <a:lnTo>
                  <a:pt x="3890" y="4958"/>
                </a:lnTo>
                <a:lnTo>
                  <a:pt x="3859" y="5012"/>
                </a:lnTo>
                <a:lnTo>
                  <a:pt x="3734" y="5012"/>
                </a:lnTo>
                <a:close/>
                <a:moveTo>
                  <a:pt x="3511" y="5069"/>
                </a:moveTo>
                <a:lnTo>
                  <a:pt x="3481" y="5015"/>
                </a:lnTo>
                <a:lnTo>
                  <a:pt x="3511" y="4963"/>
                </a:lnTo>
                <a:lnTo>
                  <a:pt x="3542" y="4908"/>
                </a:lnTo>
                <a:lnTo>
                  <a:pt x="3665" y="4908"/>
                </a:lnTo>
                <a:lnTo>
                  <a:pt x="3726" y="5015"/>
                </a:lnTo>
                <a:lnTo>
                  <a:pt x="3665" y="5124"/>
                </a:lnTo>
                <a:lnTo>
                  <a:pt x="3542" y="5124"/>
                </a:lnTo>
                <a:lnTo>
                  <a:pt x="3511" y="5069"/>
                </a:lnTo>
                <a:close/>
                <a:moveTo>
                  <a:pt x="3348" y="5012"/>
                </a:moveTo>
                <a:lnTo>
                  <a:pt x="3287" y="4904"/>
                </a:lnTo>
                <a:lnTo>
                  <a:pt x="3348" y="4797"/>
                </a:lnTo>
                <a:lnTo>
                  <a:pt x="3473" y="4797"/>
                </a:lnTo>
                <a:lnTo>
                  <a:pt x="3504" y="4852"/>
                </a:lnTo>
                <a:lnTo>
                  <a:pt x="3535" y="4904"/>
                </a:lnTo>
                <a:lnTo>
                  <a:pt x="3504" y="4958"/>
                </a:lnTo>
                <a:lnTo>
                  <a:pt x="3473" y="5012"/>
                </a:lnTo>
                <a:lnTo>
                  <a:pt x="3348" y="5012"/>
                </a:lnTo>
                <a:close/>
                <a:moveTo>
                  <a:pt x="3126" y="5069"/>
                </a:moveTo>
                <a:lnTo>
                  <a:pt x="3095" y="5015"/>
                </a:lnTo>
                <a:lnTo>
                  <a:pt x="3126" y="4963"/>
                </a:lnTo>
                <a:lnTo>
                  <a:pt x="3157" y="4908"/>
                </a:lnTo>
                <a:lnTo>
                  <a:pt x="3280" y="4908"/>
                </a:lnTo>
                <a:lnTo>
                  <a:pt x="3341" y="5015"/>
                </a:lnTo>
                <a:lnTo>
                  <a:pt x="3280" y="5124"/>
                </a:lnTo>
                <a:lnTo>
                  <a:pt x="3157" y="5124"/>
                </a:lnTo>
                <a:lnTo>
                  <a:pt x="3126" y="5069"/>
                </a:lnTo>
                <a:close/>
                <a:moveTo>
                  <a:pt x="2963" y="5012"/>
                </a:moveTo>
                <a:lnTo>
                  <a:pt x="2901" y="4904"/>
                </a:lnTo>
                <a:lnTo>
                  <a:pt x="2963" y="4797"/>
                </a:lnTo>
                <a:lnTo>
                  <a:pt x="3088" y="4797"/>
                </a:lnTo>
                <a:lnTo>
                  <a:pt x="3119" y="4852"/>
                </a:lnTo>
                <a:lnTo>
                  <a:pt x="3150" y="4904"/>
                </a:lnTo>
                <a:lnTo>
                  <a:pt x="3119" y="4958"/>
                </a:lnTo>
                <a:lnTo>
                  <a:pt x="3088" y="5012"/>
                </a:lnTo>
                <a:lnTo>
                  <a:pt x="2963" y="5012"/>
                </a:lnTo>
                <a:close/>
                <a:moveTo>
                  <a:pt x="2741" y="5069"/>
                </a:moveTo>
                <a:lnTo>
                  <a:pt x="2710" y="5015"/>
                </a:lnTo>
                <a:lnTo>
                  <a:pt x="2741" y="4963"/>
                </a:lnTo>
                <a:lnTo>
                  <a:pt x="2771" y="4908"/>
                </a:lnTo>
                <a:lnTo>
                  <a:pt x="2894" y="4908"/>
                </a:lnTo>
                <a:lnTo>
                  <a:pt x="2956" y="5015"/>
                </a:lnTo>
                <a:lnTo>
                  <a:pt x="2894" y="5124"/>
                </a:lnTo>
                <a:lnTo>
                  <a:pt x="2771" y="5124"/>
                </a:lnTo>
                <a:lnTo>
                  <a:pt x="2741" y="5069"/>
                </a:lnTo>
                <a:close/>
                <a:moveTo>
                  <a:pt x="2577" y="5012"/>
                </a:moveTo>
                <a:lnTo>
                  <a:pt x="2516" y="4904"/>
                </a:lnTo>
                <a:lnTo>
                  <a:pt x="2577" y="4797"/>
                </a:lnTo>
                <a:lnTo>
                  <a:pt x="2703" y="4797"/>
                </a:lnTo>
                <a:lnTo>
                  <a:pt x="2733" y="4852"/>
                </a:lnTo>
                <a:lnTo>
                  <a:pt x="2764" y="4904"/>
                </a:lnTo>
                <a:lnTo>
                  <a:pt x="2733" y="4958"/>
                </a:lnTo>
                <a:lnTo>
                  <a:pt x="2703" y="5012"/>
                </a:lnTo>
                <a:lnTo>
                  <a:pt x="2577" y="5012"/>
                </a:lnTo>
                <a:close/>
                <a:moveTo>
                  <a:pt x="2355" y="5069"/>
                </a:moveTo>
                <a:lnTo>
                  <a:pt x="2324" y="5015"/>
                </a:lnTo>
                <a:lnTo>
                  <a:pt x="2355" y="4963"/>
                </a:lnTo>
                <a:lnTo>
                  <a:pt x="2386" y="4908"/>
                </a:lnTo>
                <a:lnTo>
                  <a:pt x="2509" y="4908"/>
                </a:lnTo>
                <a:lnTo>
                  <a:pt x="2570" y="5015"/>
                </a:lnTo>
                <a:lnTo>
                  <a:pt x="2509" y="5124"/>
                </a:lnTo>
                <a:lnTo>
                  <a:pt x="2386" y="5124"/>
                </a:lnTo>
                <a:lnTo>
                  <a:pt x="2355" y="5069"/>
                </a:lnTo>
                <a:close/>
                <a:moveTo>
                  <a:pt x="2192" y="5012"/>
                </a:moveTo>
                <a:lnTo>
                  <a:pt x="2131" y="4904"/>
                </a:lnTo>
                <a:lnTo>
                  <a:pt x="2192" y="4797"/>
                </a:lnTo>
                <a:lnTo>
                  <a:pt x="2317" y="4797"/>
                </a:lnTo>
                <a:lnTo>
                  <a:pt x="2348" y="4852"/>
                </a:lnTo>
                <a:lnTo>
                  <a:pt x="2379" y="4904"/>
                </a:lnTo>
                <a:lnTo>
                  <a:pt x="2348" y="4958"/>
                </a:lnTo>
                <a:lnTo>
                  <a:pt x="2317" y="5012"/>
                </a:lnTo>
                <a:lnTo>
                  <a:pt x="2192" y="5012"/>
                </a:lnTo>
                <a:close/>
                <a:moveTo>
                  <a:pt x="1970" y="5069"/>
                </a:moveTo>
                <a:lnTo>
                  <a:pt x="1939" y="5015"/>
                </a:lnTo>
                <a:lnTo>
                  <a:pt x="1970" y="4963"/>
                </a:lnTo>
                <a:lnTo>
                  <a:pt x="2001" y="4908"/>
                </a:lnTo>
                <a:lnTo>
                  <a:pt x="2123" y="4908"/>
                </a:lnTo>
                <a:lnTo>
                  <a:pt x="2185" y="5015"/>
                </a:lnTo>
                <a:lnTo>
                  <a:pt x="2123" y="5124"/>
                </a:lnTo>
                <a:lnTo>
                  <a:pt x="2001" y="5124"/>
                </a:lnTo>
                <a:lnTo>
                  <a:pt x="1970" y="5069"/>
                </a:lnTo>
                <a:close/>
                <a:moveTo>
                  <a:pt x="1807" y="5012"/>
                </a:moveTo>
                <a:lnTo>
                  <a:pt x="1745" y="4904"/>
                </a:lnTo>
                <a:lnTo>
                  <a:pt x="1807" y="4797"/>
                </a:lnTo>
                <a:lnTo>
                  <a:pt x="1932" y="4797"/>
                </a:lnTo>
                <a:lnTo>
                  <a:pt x="1963" y="4852"/>
                </a:lnTo>
                <a:lnTo>
                  <a:pt x="1993" y="4904"/>
                </a:lnTo>
                <a:lnTo>
                  <a:pt x="1963" y="4958"/>
                </a:lnTo>
                <a:lnTo>
                  <a:pt x="1932" y="5012"/>
                </a:lnTo>
                <a:lnTo>
                  <a:pt x="1807" y="5012"/>
                </a:lnTo>
                <a:close/>
                <a:moveTo>
                  <a:pt x="1584" y="5069"/>
                </a:moveTo>
                <a:lnTo>
                  <a:pt x="1554" y="5015"/>
                </a:lnTo>
                <a:lnTo>
                  <a:pt x="1584" y="4963"/>
                </a:lnTo>
                <a:lnTo>
                  <a:pt x="1615" y="4908"/>
                </a:lnTo>
                <a:lnTo>
                  <a:pt x="1738" y="4908"/>
                </a:lnTo>
                <a:lnTo>
                  <a:pt x="1800" y="5015"/>
                </a:lnTo>
                <a:lnTo>
                  <a:pt x="1738" y="5124"/>
                </a:lnTo>
                <a:lnTo>
                  <a:pt x="1615" y="5124"/>
                </a:lnTo>
                <a:lnTo>
                  <a:pt x="1584" y="5069"/>
                </a:lnTo>
                <a:close/>
                <a:moveTo>
                  <a:pt x="1421" y="5012"/>
                </a:moveTo>
                <a:lnTo>
                  <a:pt x="1360" y="4904"/>
                </a:lnTo>
                <a:lnTo>
                  <a:pt x="1421" y="4797"/>
                </a:lnTo>
                <a:lnTo>
                  <a:pt x="1547" y="4797"/>
                </a:lnTo>
                <a:lnTo>
                  <a:pt x="1577" y="4852"/>
                </a:lnTo>
                <a:lnTo>
                  <a:pt x="1608" y="4904"/>
                </a:lnTo>
                <a:lnTo>
                  <a:pt x="1577" y="4958"/>
                </a:lnTo>
                <a:lnTo>
                  <a:pt x="1547" y="5012"/>
                </a:lnTo>
                <a:lnTo>
                  <a:pt x="1421" y="5012"/>
                </a:lnTo>
                <a:close/>
                <a:moveTo>
                  <a:pt x="1199" y="5069"/>
                </a:moveTo>
                <a:lnTo>
                  <a:pt x="1168" y="5015"/>
                </a:lnTo>
                <a:lnTo>
                  <a:pt x="1199" y="4963"/>
                </a:lnTo>
                <a:lnTo>
                  <a:pt x="1230" y="4908"/>
                </a:lnTo>
                <a:lnTo>
                  <a:pt x="1353" y="4908"/>
                </a:lnTo>
                <a:lnTo>
                  <a:pt x="1414" y="5015"/>
                </a:lnTo>
                <a:lnTo>
                  <a:pt x="1353" y="5124"/>
                </a:lnTo>
                <a:lnTo>
                  <a:pt x="1230" y="5124"/>
                </a:lnTo>
                <a:lnTo>
                  <a:pt x="1199" y="5069"/>
                </a:lnTo>
                <a:close/>
                <a:moveTo>
                  <a:pt x="1036" y="5012"/>
                </a:moveTo>
                <a:lnTo>
                  <a:pt x="974" y="4904"/>
                </a:lnTo>
                <a:lnTo>
                  <a:pt x="1036" y="4797"/>
                </a:lnTo>
                <a:lnTo>
                  <a:pt x="1161" y="4797"/>
                </a:lnTo>
                <a:lnTo>
                  <a:pt x="1192" y="4852"/>
                </a:lnTo>
                <a:lnTo>
                  <a:pt x="1223" y="4904"/>
                </a:lnTo>
                <a:lnTo>
                  <a:pt x="1192" y="4958"/>
                </a:lnTo>
                <a:lnTo>
                  <a:pt x="1161" y="5012"/>
                </a:lnTo>
                <a:lnTo>
                  <a:pt x="1036" y="5012"/>
                </a:lnTo>
                <a:close/>
                <a:moveTo>
                  <a:pt x="814" y="5069"/>
                </a:moveTo>
                <a:lnTo>
                  <a:pt x="783" y="5015"/>
                </a:lnTo>
                <a:lnTo>
                  <a:pt x="814" y="4963"/>
                </a:lnTo>
                <a:lnTo>
                  <a:pt x="844" y="4908"/>
                </a:lnTo>
                <a:lnTo>
                  <a:pt x="967" y="4908"/>
                </a:lnTo>
                <a:lnTo>
                  <a:pt x="1029" y="5015"/>
                </a:lnTo>
                <a:lnTo>
                  <a:pt x="967" y="5124"/>
                </a:lnTo>
                <a:lnTo>
                  <a:pt x="844" y="5124"/>
                </a:lnTo>
                <a:lnTo>
                  <a:pt x="814" y="5069"/>
                </a:lnTo>
                <a:close/>
                <a:moveTo>
                  <a:pt x="651" y="5012"/>
                </a:moveTo>
                <a:lnTo>
                  <a:pt x="589" y="4904"/>
                </a:lnTo>
                <a:lnTo>
                  <a:pt x="651" y="4797"/>
                </a:lnTo>
                <a:lnTo>
                  <a:pt x="776" y="4797"/>
                </a:lnTo>
                <a:lnTo>
                  <a:pt x="807" y="4852"/>
                </a:lnTo>
                <a:lnTo>
                  <a:pt x="837" y="4904"/>
                </a:lnTo>
                <a:lnTo>
                  <a:pt x="807" y="4958"/>
                </a:lnTo>
                <a:lnTo>
                  <a:pt x="776" y="5012"/>
                </a:lnTo>
                <a:lnTo>
                  <a:pt x="651" y="5012"/>
                </a:lnTo>
                <a:close/>
                <a:moveTo>
                  <a:pt x="428" y="5069"/>
                </a:moveTo>
                <a:lnTo>
                  <a:pt x="398" y="5015"/>
                </a:lnTo>
                <a:lnTo>
                  <a:pt x="428" y="4963"/>
                </a:lnTo>
                <a:lnTo>
                  <a:pt x="459" y="4908"/>
                </a:lnTo>
                <a:lnTo>
                  <a:pt x="582" y="4908"/>
                </a:lnTo>
                <a:lnTo>
                  <a:pt x="643" y="5015"/>
                </a:lnTo>
                <a:lnTo>
                  <a:pt x="582" y="5124"/>
                </a:lnTo>
                <a:lnTo>
                  <a:pt x="459" y="5124"/>
                </a:lnTo>
                <a:lnTo>
                  <a:pt x="428" y="5069"/>
                </a:lnTo>
                <a:close/>
                <a:moveTo>
                  <a:pt x="265" y="5012"/>
                </a:moveTo>
                <a:lnTo>
                  <a:pt x="204" y="4904"/>
                </a:lnTo>
                <a:lnTo>
                  <a:pt x="265" y="4797"/>
                </a:lnTo>
                <a:lnTo>
                  <a:pt x="388" y="4797"/>
                </a:lnTo>
                <a:lnTo>
                  <a:pt x="421" y="4852"/>
                </a:lnTo>
                <a:lnTo>
                  <a:pt x="452" y="4904"/>
                </a:lnTo>
                <a:lnTo>
                  <a:pt x="421" y="4958"/>
                </a:lnTo>
                <a:lnTo>
                  <a:pt x="388" y="5012"/>
                </a:lnTo>
                <a:lnTo>
                  <a:pt x="265" y="5012"/>
                </a:lnTo>
                <a:close/>
                <a:moveTo>
                  <a:pt x="421" y="173"/>
                </a:moveTo>
                <a:lnTo>
                  <a:pt x="452" y="227"/>
                </a:lnTo>
                <a:lnTo>
                  <a:pt x="421" y="282"/>
                </a:lnTo>
                <a:lnTo>
                  <a:pt x="388" y="334"/>
                </a:lnTo>
                <a:lnTo>
                  <a:pt x="265" y="334"/>
                </a:lnTo>
                <a:lnTo>
                  <a:pt x="204" y="227"/>
                </a:lnTo>
                <a:lnTo>
                  <a:pt x="265" y="121"/>
                </a:lnTo>
                <a:lnTo>
                  <a:pt x="388" y="121"/>
                </a:lnTo>
                <a:lnTo>
                  <a:pt x="421" y="173"/>
                </a:lnTo>
                <a:close/>
                <a:moveTo>
                  <a:pt x="582" y="232"/>
                </a:moveTo>
                <a:lnTo>
                  <a:pt x="643" y="339"/>
                </a:lnTo>
                <a:lnTo>
                  <a:pt x="582" y="445"/>
                </a:lnTo>
                <a:lnTo>
                  <a:pt x="459" y="445"/>
                </a:lnTo>
                <a:lnTo>
                  <a:pt x="428" y="393"/>
                </a:lnTo>
                <a:lnTo>
                  <a:pt x="398" y="339"/>
                </a:lnTo>
                <a:lnTo>
                  <a:pt x="428" y="284"/>
                </a:lnTo>
                <a:lnTo>
                  <a:pt x="459" y="232"/>
                </a:lnTo>
                <a:lnTo>
                  <a:pt x="582" y="232"/>
                </a:lnTo>
                <a:close/>
                <a:moveTo>
                  <a:pt x="807" y="173"/>
                </a:moveTo>
                <a:lnTo>
                  <a:pt x="837" y="227"/>
                </a:lnTo>
                <a:lnTo>
                  <a:pt x="807" y="282"/>
                </a:lnTo>
                <a:lnTo>
                  <a:pt x="776" y="334"/>
                </a:lnTo>
                <a:lnTo>
                  <a:pt x="651" y="334"/>
                </a:lnTo>
                <a:lnTo>
                  <a:pt x="589" y="227"/>
                </a:lnTo>
                <a:lnTo>
                  <a:pt x="651" y="121"/>
                </a:lnTo>
                <a:lnTo>
                  <a:pt x="776" y="121"/>
                </a:lnTo>
                <a:lnTo>
                  <a:pt x="807" y="173"/>
                </a:lnTo>
                <a:close/>
                <a:moveTo>
                  <a:pt x="967" y="232"/>
                </a:moveTo>
                <a:lnTo>
                  <a:pt x="1029" y="339"/>
                </a:lnTo>
                <a:lnTo>
                  <a:pt x="967" y="445"/>
                </a:lnTo>
                <a:lnTo>
                  <a:pt x="844" y="445"/>
                </a:lnTo>
                <a:lnTo>
                  <a:pt x="814" y="393"/>
                </a:lnTo>
                <a:lnTo>
                  <a:pt x="783" y="339"/>
                </a:lnTo>
                <a:lnTo>
                  <a:pt x="814" y="284"/>
                </a:lnTo>
                <a:lnTo>
                  <a:pt x="844" y="232"/>
                </a:lnTo>
                <a:lnTo>
                  <a:pt x="967" y="232"/>
                </a:lnTo>
                <a:close/>
                <a:moveTo>
                  <a:pt x="1192" y="173"/>
                </a:moveTo>
                <a:lnTo>
                  <a:pt x="1223" y="227"/>
                </a:lnTo>
                <a:lnTo>
                  <a:pt x="1192" y="282"/>
                </a:lnTo>
                <a:lnTo>
                  <a:pt x="1161" y="334"/>
                </a:lnTo>
                <a:lnTo>
                  <a:pt x="1036" y="334"/>
                </a:lnTo>
                <a:lnTo>
                  <a:pt x="974" y="227"/>
                </a:lnTo>
                <a:lnTo>
                  <a:pt x="1036" y="121"/>
                </a:lnTo>
                <a:lnTo>
                  <a:pt x="1161" y="121"/>
                </a:lnTo>
                <a:lnTo>
                  <a:pt x="1192" y="173"/>
                </a:lnTo>
                <a:close/>
                <a:moveTo>
                  <a:pt x="1353" y="232"/>
                </a:moveTo>
                <a:lnTo>
                  <a:pt x="1414" y="339"/>
                </a:lnTo>
                <a:lnTo>
                  <a:pt x="1353" y="445"/>
                </a:lnTo>
                <a:lnTo>
                  <a:pt x="1230" y="445"/>
                </a:lnTo>
                <a:lnTo>
                  <a:pt x="1199" y="393"/>
                </a:lnTo>
                <a:lnTo>
                  <a:pt x="1168" y="339"/>
                </a:lnTo>
                <a:lnTo>
                  <a:pt x="1199" y="284"/>
                </a:lnTo>
                <a:lnTo>
                  <a:pt x="1230" y="232"/>
                </a:lnTo>
                <a:lnTo>
                  <a:pt x="1353" y="232"/>
                </a:lnTo>
                <a:close/>
                <a:moveTo>
                  <a:pt x="1577" y="173"/>
                </a:moveTo>
                <a:lnTo>
                  <a:pt x="1608" y="227"/>
                </a:lnTo>
                <a:lnTo>
                  <a:pt x="1577" y="282"/>
                </a:lnTo>
                <a:lnTo>
                  <a:pt x="1547" y="334"/>
                </a:lnTo>
                <a:lnTo>
                  <a:pt x="1421" y="334"/>
                </a:lnTo>
                <a:lnTo>
                  <a:pt x="1360" y="227"/>
                </a:lnTo>
                <a:lnTo>
                  <a:pt x="1421" y="121"/>
                </a:lnTo>
                <a:lnTo>
                  <a:pt x="1547" y="121"/>
                </a:lnTo>
                <a:lnTo>
                  <a:pt x="1577" y="173"/>
                </a:lnTo>
                <a:close/>
                <a:moveTo>
                  <a:pt x="1738" y="232"/>
                </a:moveTo>
                <a:lnTo>
                  <a:pt x="1800" y="339"/>
                </a:lnTo>
                <a:lnTo>
                  <a:pt x="1738" y="445"/>
                </a:lnTo>
                <a:lnTo>
                  <a:pt x="1615" y="445"/>
                </a:lnTo>
                <a:lnTo>
                  <a:pt x="1584" y="393"/>
                </a:lnTo>
                <a:lnTo>
                  <a:pt x="1554" y="339"/>
                </a:lnTo>
                <a:lnTo>
                  <a:pt x="1584" y="284"/>
                </a:lnTo>
                <a:lnTo>
                  <a:pt x="1615" y="232"/>
                </a:lnTo>
                <a:lnTo>
                  <a:pt x="1738" y="232"/>
                </a:lnTo>
                <a:close/>
                <a:moveTo>
                  <a:pt x="1963" y="173"/>
                </a:moveTo>
                <a:lnTo>
                  <a:pt x="1993" y="227"/>
                </a:lnTo>
                <a:lnTo>
                  <a:pt x="1963" y="282"/>
                </a:lnTo>
                <a:lnTo>
                  <a:pt x="1932" y="334"/>
                </a:lnTo>
                <a:lnTo>
                  <a:pt x="1807" y="334"/>
                </a:lnTo>
                <a:lnTo>
                  <a:pt x="1745" y="227"/>
                </a:lnTo>
                <a:lnTo>
                  <a:pt x="1807" y="121"/>
                </a:lnTo>
                <a:lnTo>
                  <a:pt x="1932" y="121"/>
                </a:lnTo>
                <a:lnTo>
                  <a:pt x="1963" y="173"/>
                </a:lnTo>
                <a:close/>
                <a:moveTo>
                  <a:pt x="2123" y="232"/>
                </a:moveTo>
                <a:lnTo>
                  <a:pt x="2185" y="339"/>
                </a:lnTo>
                <a:lnTo>
                  <a:pt x="2123" y="445"/>
                </a:lnTo>
                <a:lnTo>
                  <a:pt x="2001" y="445"/>
                </a:lnTo>
                <a:lnTo>
                  <a:pt x="1970" y="393"/>
                </a:lnTo>
                <a:lnTo>
                  <a:pt x="1939" y="339"/>
                </a:lnTo>
                <a:lnTo>
                  <a:pt x="1970" y="284"/>
                </a:lnTo>
                <a:lnTo>
                  <a:pt x="2001" y="232"/>
                </a:lnTo>
                <a:lnTo>
                  <a:pt x="2123" y="232"/>
                </a:lnTo>
                <a:close/>
                <a:moveTo>
                  <a:pt x="2348" y="173"/>
                </a:moveTo>
                <a:lnTo>
                  <a:pt x="2379" y="227"/>
                </a:lnTo>
                <a:lnTo>
                  <a:pt x="2348" y="282"/>
                </a:lnTo>
                <a:lnTo>
                  <a:pt x="2317" y="334"/>
                </a:lnTo>
                <a:lnTo>
                  <a:pt x="2192" y="334"/>
                </a:lnTo>
                <a:lnTo>
                  <a:pt x="2131" y="227"/>
                </a:lnTo>
                <a:lnTo>
                  <a:pt x="2192" y="121"/>
                </a:lnTo>
                <a:lnTo>
                  <a:pt x="2317" y="121"/>
                </a:lnTo>
                <a:lnTo>
                  <a:pt x="2348" y="173"/>
                </a:lnTo>
                <a:close/>
                <a:moveTo>
                  <a:pt x="2509" y="232"/>
                </a:moveTo>
                <a:lnTo>
                  <a:pt x="2570" y="339"/>
                </a:lnTo>
                <a:lnTo>
                  <a:pt x="2509" y="445"/>
                </a:lnTo>
                <a:lnTo>
                  <a:pt x="2386" y="445"/>
                </a:lnTo>
                <a:lnTo>
                  <a:pt x="2355" y="393"/>
                </a:lnTo>
                <a:lnTo>
                  <a:pt x="2324" y="339"/>
                </a:lnTo>
                <a:lnTo>
                  <a:pt x="2355" y="284"/>
                </a:lnTo>
                <a:lnTo>
                  <a:pt x="2386" y="232"/>
                </a:lnTo>
                <a:lnTo>
                  <a:pt x="2509" y="232"/>
                </a:lnTo>
                <a:close/>
                <a:moveTo>
                  <a:pt x="2733" y="173"/>
                </a:moveTo>
                <a:lnTo>
                  <a:pt x="2764" y="227"/>
                </a:lnTo>
                <a:lnTo>
                  <a:pt x="2733" y="282"/>
                </a:lnTo>
                <a:lnTo>
                  <a:pt x="2703" y="334"/>
                </a:lnTo>
                <a:lnTo>
                  <a:pt x="2577" y="334"/>
                </a:lnTo>
                <a:lnTo>
                  <a:pt x="2516" y="227"/>
                </a:lnTo>
                <a:lnTo>
                  <a:pt x="2577" y="121"/>
                </a:lnTo>
                <a:lnTo>
                  <a:pt x="2703" y="121"/>
                </a:lnTo>
                <a:lnTo>
                  <a:pt x="2733" y="173"/>
                </a:lnTo>
                <a:close/>
                <a:moveTo>
                  <a:pt x="2894" y="232"/>
                </a:moveTo>
                <a:lnTo>
                  <a:pt x="2956" y="339"/>
                </a:lnTo>
                <a:lnTo>
                  <a:pt x="2894" y="445"/>
                </a:lnTo>
                <a:lnTo>
                  <a:pt x="2771" y="445"/>
                </a:lnTo>
                <a:lnTo>
                  <a:pt x="2741" y="393"/>
                </a:lnTo>
                <a:lnTo>
                  <a:pt x="2710" y="339"/>
                </a:lnTo>
                <a:lnTo>
                  <a:pt x="2741" y="284"/>
                </a:lnTo>
                <a:lnTo>
                  <a:pt x="2771" y="232"/>
                </a:lnTo>
                <a:lnTo>
                  <a:pt x="2894" y="232"/>
                </a:lnTo>
                <a:close/>
                <a:moveTo>
                  <a:pt x="3119" y="173"/>
                </a:moveTo>
                <a:lnTo>
                  <a:pt x="3150" y="227"/>
                </a:lnTo>
                <a:lnTo>
                  <a:pt x="3119" y="282"/>
                </a:lnTo>
                <a:lnTo>
                  <a:pt x="3088" y="334"/>
                </a:lnTo>
                <a:lnTo>
                  <a:pt x="2963" y="334"/>
                </a:lnTo>
                <a:lnTo>
                  <a:pt x="2901" y="227"/>
                </a:lnTo>
                <a:lnTo>
                  <a:pt x="2963" y="121"/>
                </a:lnTo>
                <a:lnTo>
                  <a:pt x="3088" y="121"/>
                </a:lnTo>
                <a:lnTo>
                  <a:pt x="3119" y="173"/>
                </a:lnTo>
                <a:close/>
                <a:moveTo>
                  <a:pt x="3280" y="232"/>
                </a:moveTo>
                <a:lnTo>
                  <a:pt x="3341" y="339"/>
                </a:lnTo>
                <a:lnTo>
                  <a:pt x="3280" y="445"/>
                </a:lnTo>
                <a:lnTo>
                  <a:pt x="3157" y="445"/>
                </a:lnTo>
                <a:lnTo>
                  <a:pt x="3126" y="393"/>
                </a:lnTo>
                <a:lnTo>
                  <a:pt x="3095" y="339"/>
                </a:lnTo>
                <a:lnTo>
                  <a:pt x="3126" y="284"/>
                </a:lnTo>
                <a:lnTo>
                  <a:pt x="3157" y="232"/>
                </a:lnTo>
                <a:lnTo>
                  <a:pt x="3280" y="232"/>
                </a:lnTo>
                <a:close/>
                <a:moveTo>
                  <a:pt x="3504" y="173"/>
                </a:moveTo>
                <a:lnTo>
                  <a:pt x="3535" y="227"/>
                </a:lnTo>
                <a:lnTo>
                  <a:pt x="3504" y="282"/>
                </a:lnTo>
                <a:lnTo>
                  <a:pt x="3473" y="334"/>
                </a:lnTo>
                <a:lnTo>
                  <a:pt x="3348" y="334"/>
                </a:lnTo>
                <a:lnTo>
                  <a:pt x="3287" y="227"/>
                </a:lnTo>
                <a:lnTo>
                  <a:pt x="3348" y="121"/>
                </a:lnTo>
                <a:lnTo>
                  <a:pt x="3473" y="121"/>
                </a:lnTo>
                <a:lnTo>
                  <a:pt x="3504" y="173"/>
                </a:lnTo>
                <a:close/>
                <a:moveTo>
                  <a:pt x="3665" y="232"/>
                </a:moveTo>
                <a:lnTo>
                  <a:pt x="3726" y="339"/>
                </a:lnTo>
                <a:lnTo>
                  <a:pt x="3665" y="445"/>
                </a:lnTo>
                <a:lnTo>
                  <a:pt x="3542" y="445"/>
                </a:lnTo>
                <a:lnTo>
                  <a:pt x="3511" y="393"/>
                </a:lnTo>
                <a:lnTo>
                  <a:pt x="3481" y="339"/>
                </a:lnTo>
                <a:lnTo>
                  <a:pt x="3511" y="284"/>
                </a:lnTo>
                <a:lnTo>
                  <a:pt x="3542" y="232"/>
                </a:lnTo>
                <a:lnTo>
                  <a:pt x="3665" y="232"/>
                </a:lnTo>
                <a:close/>
                <a:moveTo>
                  <a:pt x="3890" y="173"/>
                </a:moveTo>
                <a:lnTo>
                  <a:pt x="3920" y="227"/>
                </a:lnTo>
                <a:lnTo>
                  <a:pt x="3890" y="282"/>
                </a:lnTo>
                <a:lnTo>
                  <a:pt x="3859" y="334"/>
                </a:lnTo>
                <a:lnTo>
                  <a:pt x="3734" y="334"/>
                </a:lnTo>
                <a:lnTo>
                  <a:pt x="3672" y="227"/>
                </a:lnTo>
                <a:lnTo>
                  <a:pt x="3734" y="121"/>
                </a:lnTo>
                <a:lnTo>
                  <a:pt x="3859" y="121"/>
                </a:lnTo>
                <a:lnTo>
                  <a:pt x="3890" y="173"/>
                </a:lnTo>
                <a:close/>
                <a:moveTo>
                  <a:pt x="4050" y="232"/>
                </a:moveTo>
                <a:lnTo>
                  <a:pt x="4112" y="339"/>
                </a:lnTo>
                <a:lnTo>
                  <a:pt x="4050" y="445"/>
                </a:lnTo>
                <a:lnTo>
                  <a:pt x="3927" y="445"/>
                </a:lnTo>
                <a:lnTo>
                  <a:pt x="3897" y="393"/>
                </a:lnTo>
                <a:lnTo>
                  <a:pt x="3866" y="339"/>
                </a:lnTo>
                <a:lnTo>
                  <a:pt x="3897" y="284"/>
                </a:lnTo>
                <a:lnTo>
                  <a:pt x="3927" y="232"/>
                </a:lnTo>
                <a:lnTo>
                  <a:pt x="4050" y="232"/>
                </a:lnTo>
                <a:close/>
                <a:moveTo>
                  <a:pt x="4275" y="173"/>
                </a:moveTo>
                <a:lnTo>
                  <a:pt x="4306" y="227"/>
                </a:lnTo>
                <a:lnTo>
                  <a:pt x="4275" y="282"/>
                </a:lnTo>
                <a:lnTo>
                  <a:pt x="4244" y="334"/>
                </a:lnTo>
                <a:lnTo>
                  <a:pt x="4119" y="334"/>
                </a:lnTo>
                <a:lnTo>
                  <a:pt x="4057" y="227"/>
                </a:lnTo>
                <a:lnTo>
                  <a:pt x="4119" y="121"/>
                </a:lnTo>
                <a:lnTo>
                  <a:pt x="4244" y="121"/>
                </a:lnTo>
                <a:lnTo>
                  <a:pt x="4275" y="173"/>
                </a:lnTo>
                <a:close/>
                <a:moveTo>
                  <a:pt x="4436" y="232"/>
                </a:moveTo>
                <a:lnTo>
                  <a:pt x="4497" y="339"/>
                </a:lnTo>
                <a:lnTo>
                  <a:pt x="4436" y="445"/>
                </a:lnTo>
                <a:lnTo>
                  <a:pt x="4313" y="445"/>
                </a:lnTo>
                <a:lnTo>
                  <a:pt x="4282" y="393"/>
                </a:lnTo>
                <a:lnTo>
                  <a:pt x="4251" y="339"/>
                </a:lnTo>
                <a:lnTo>
                  <a:pt x="4282" y="284"/>
                </a:lnTo>
                <a:lnTo>
                  <a:pt x="4313" y="232"/>
                </a:lnTo>
                <a:lnTo>
                  <a:pt x="4436" y="232"/>
                </a:lnTo>
                <a:close/>
                <a:moveTo>
                  <a:pt x="4660" y="173"/>
                </a:moveTo>
                <a:lnTo>
                  <a:pt x="4691" y="227"/>
                </a:lnTo>
                <a:lnTo>
                  <a:pt x="4660" y="282"/>
                </a:lnTo>
                <a:lnTo>
                  <a:pt x="4630" y="334"/>
                </a:lnTo>
                <a:lnTo>
                  <a:pt x="4507" y="334"/>
                </a:lnTo>
                <a:lnTo>
                  <a:pt x="4443" y="227"/>
                </a:lnTo>
                <a:lnTo>
                  <a:pt x="4507" y="121"/>
                </a:lnTo>
                <a:lnTo>
                  <a:pt x="4630" y="121"/>
                </a:lnTo>
                <a:lnTo>
                  <a:pt x="4660" y="173"/>
                </a:lnTo>
                <a:close/>
                <a:moveTo>
                  <a:pt x="4821" y="232"/>
                </a:moveTo>
                <a:lnTo>
                  <a:pt x="4883" y="339"/>
                </a:lnTo>
                <a:lnTo>
                  <a:pt x="4821" y="445"/>
                </a:lnTo>
                <a:lnTo>
                  <a:pt x="4698" y="445"/>
                </a:lnTo>
                <a:lnTo>
                  <a:pt x="4667" y="393"/>
                </a:lnTo>
                <a:lnTo>
                  <a:pt x="4637" y="339"/>
                </a:lnTo>
                <a:lnTo>
                  <a:pt x="4667" y="284"/>
                </a:lnTo>
                <a:lnTo>
                  <a:pt x="4698" y="232"/>
                </a:lnTo>
                <a:lnTo>
                  <a:pt x="4821" y="232"/>
                </a:lnTo>
                <a:close/>
                <a:moveTo>
                  <a:pt x="5046" y="173"/>
                </a:moveTo>
                <a:lnTo>
                  <a:pt x="5076" y="227"/>
                </a:lnTo>
                <a:lnTo>
                  <a:pt x="5046" y="282"/>
                </a:lnTo>
                <a:lnTo>
                  <a:pt x="5015" y="334"/>
                </a:lnTo>
                <a:lnTo>
                  <a:pt x="4892" y="334"/>
                </a:lnTo>
                <a:lnTo>
                  <a:pt x="4828" y="227"/>
                </a:lnTo>
                <a:lnTo>
                  <a:pt x="4892" y="121"/>
                </a:lnTo>
                <a:lnTo>
                  <a:pt x="5015" y="121"/>
                </a:lnTo>
                <a:lnTo>
                  <a:pt x="5046" y="173"/>
                </a:lnTo>
                <a:close/>
                <a:moveTo>
                  <a:pt x="5206" y="232"/>
                </a:moveTo>
                <a:lnTo>
                  <a:pt x="5268" y="339"/>
                </a:lnTo>
                <a:lnTo>
                  <a:pt x="5206" y="445"/>
                </a:lnTo>
                <a:lnTo>
                  <a:pt x="5084" y="445"/>
                </a:lnTo>
                <a:lnTo>
                  <a:pt x="5053" y="393"/>
                </a:lnTo>
                <a:lnTo>
                  <a:pt x="5022" y="339"/>
                </a:lnTo>
                <a:lnTo>
                  <a:pt x="5053" y="284"/>
                </a:lnTo>
                <a:lnTo>
                  <a:pt x="5084" y="232"/>
                </a:lnTo>
                <a:lnTo>
                  <a:pt x="5206" y="232"/>
                </a:lnTo>
                <a:close/>
                <a:moveTo>
                  <a:pt x="5431" y="173"/>
                </a:moveTo>
                <a:lnTo>
                  <a:pt x="5462" y="227"/>
                </a:lnTo>
                <a:lnTo>
                  <a:pt x="5431" y="282"/>
                </a:lnTo>
                <a:lnTo>
                  <a:pt x="5400" y="334"/>
                </a:lnTo>
                <a:lnTo>
                  <a:pt x="5277" y="334"/>
                </a:lnTo>
                <a:lnTo>
                  <a:pt x="5214" y="227"/>
                </a:lnTo>
                <a:lnTo>
                  <a:pt x="5277" y="121"/>
                </a:lnTo>
                <a:lnTo>
                  <a:pt x="5400" y="121"/>
                </a:lnTo>
                <a:lnTo>
                  <a:pt x="5431" y="173"/>
                </a:lnTo>
                <a:close/>
                <a:moveTo>
                  <a:pt x="5592" y="232"/>
                </a:moveTo>
                <a:lnTo>
                  <a:pt x="5653" y="339"/>
                </a:lnTo>
                <a:lnTo>
                  <a:pt x="5592" y="445"/>
                </a:lnTo>
                <a:lnTo>
                  <a:pt x="5469" y="445"/>
                </a:lnTo>
                <a:lnTo>
                  <a:pt x="5438" y="393"/>
                </a:lnTo>
                <a:lnTo>
                  <a:pt x="5407" y="339"/>
                </a:lnTo>
                <a:lnTo>
                  <a:pt x="5438" y="284"/>
                </a:lnTo>
                <a:lnTo>
                  <a:pt x="5469" y="232"/>
                </a:lnTo>
                <a:lnTo>
                  <a:pt x="5592" y="232"/>
                </a:lnTo>
                <a:close/>
                <a:moveTo>
                  <a:pt x="5816" y="173"/>
                </a:moveTo>
                <a:lnTo>
                  <a:pt x="5847" y="227"/>
                </a:lnTo>
                <a:lnTo>
                  <a:pt x="5816" y="282"/>
                </a:lnTo>
                <a:lnTo>
                  <a:pt x="5786" y="334"/>
                </a:lnTo>
                <a:lnTo>
                  <a:pt x="5663" y="334"/>
                </a:lnTo>
                <a:lnTo>
                  <a:pt x="5599" y="227"/>
                </a:lnTo>
                <a:lnTo>
                  <a:pt x="5663" y="121"/>
                </a:lnTo>
                <a:lnTo>
                  <a:pt x="5786" y="121"/>
                </a:lnTo>
                <a:lnTo>
                  <a:pt x="5816" y="173"/>
                </a:lnTo>
                <a:close/>
                <a:moveTo>
                  <a:pt x="5977" y="232"/>
                </a:moveTo>
                <a:lnTo>
                  <a:pt x="6039" y="339"/>
                </a:lnTo>
                <a:lnTo>
                  <a:pt x="5977" y="445"/>
                </a:lnTo>
                <a:lnTo>
                  <a:pt x="5854" y="445"/>
                </a:lnTo>
                <a:lnTo>
                  <a:pt x="5824" y="393"/>
                </a:lnTo>
                <a:lnTo>
                  <a:pt x="5793" y="339"/>
                </a:lnTo>
                <a:lnTo>
                  <a:pt x="5824" y="284"/>
                </a:lnTo>
                <a:lnTo>
                  <a:pt x="5854" y="232"/>
                </a:lnTo>
                <a:lnTo>
                  <a:pt x="5977" y="232"/>
                </a:lnTo>
                <a:close/>
                <a:moveTo>
                  <a:pt x="6202" y="173"/>
                </a:moveTo>
                <a:lnTo>
                  <a:pt x="6233" y="227"/>
                </a:lnTo>
                <a:lnTo>
                  <a:pt x="6202" y="282"/>
                </a:lnTo>
                <a:lnTo>
                  <a:pt x="6171" y="334"/>
                </a:lnTo>
                <a:lnTo>
                  <a:pt x="6048" y="334"/>
                </a:lnTo>
                <a:lnTo>
                  <a:pt x="5984" y="227"/>
                </a:lnTo>
                <a:lnTo>
                  <a:pt x="6048" y="121"/>
                </a:lnTo>
                <a:lnTo>
                  <a:pt x="6171" y="121"/>
                </a:lnTo>
                <a:lnTo>
                  <a:pt x="6202" y="173"/>
                </a:lnTo>
                <a:close/>
                <a:moveTo>
                  <a:pt x="6363" y="232"/>
                </a:moveTo>
                <a:lnTo>
                  <a:pt x="6424" y="339"/>
                </a:lnTo>
                <a:lnTo>
                  <a:pt x="6363" y="445"/>
                </a:lnTo>
                <a:lnTo>
                  <a:pt x="6240" y="445"/>
                </a:lnTo>
                <a:lnTo>
                  <a:pt x="6209" y="393"/>
                </a:lnTo>
                <a:lnTo>
                  <a:pt x="6178" y="339"/>
                </a:lnTo>
                <a:lnTo>
                  <a:pt x="6209" y="284"/>
                </a:lnTo>
                <a:lnTo>
                  <a:pt x="6240" y="232"/>
                </a:lnTo>
                <a:lnTo>
                  <a:pt x="6363" y="232"/>
                </a:lnTo>
                <a:close/>
                <a:moveTo>
                  <a:pt x="6587" y="173"/>
                </a:moveTo>
                <a:lnTo>
                  <a:pt x="6618" y="227"/>
                </a:lnTo>
                <a:lnTo>
                  <a:pt x="6587" y="282"/>
                </a:lnTo>
                <a:lnTo>
                  <a:pt x="6556" y="334"/>
                </a:lnTo>
                <a:lnTo>
                  <a:pt x="6434" y="334"/>
                </a:lnTo>
                <a:lnTo>
                  <a:pt x="6370" y="227"/>
                </a:lnTo>
                <a:lnTo>
                  <a:pt x="6434" y="121"/>
                </a:lnTo>
                <a:lnTo>
                  <a:pt x="6556" y="121"/>
                </a:lnTo>
                <a:lnTo>
                  <a:pt x="6587" y="173"/>
                </a:lnTo>
                <a:close/>
                <a:moveTo>
                  <a:pt x="6748" y="232"/>
                </a:moveTo>
                <a:lnTo>
                  <a:pt x="6812" y="339"/>
                </a:lnTo>
                <a:lnTo>
                  <a:pt x="6748" y="445"/>
                </a:lnTo>
                <a:lnTo>
                  <a:pt x="6625" y="445"/>
                </a:lnTo>
                <a:lnTo>
                  <a:pt x="6594" y="393"/>
                </a:lnTo>
                <a:lnTo>
                  <a:pt x="6564" y="339"/>
                </a:lnTo>
                <a:lnTo>
                  <a:pt x="6594" y="284"/>
                </a:lnTo>
                <a:lnTo>
                  <a:pt x="6625" y="232"/>
                </a:lnTo>
                <a:lnTo>
                  <a:pt x="6748" y="232"/>
                </a:lnTo>
                <a:close/>
                <a:moveTo>
                  <a:pt x="6973" y="173"/>
                </a:moveTo>
                <a:lnTo>
                  <a:pt x="7003" y="227"/>
                </a:lnTo>
                <a:lnTo>
                  <a:pt x="6973" y="282"/>
                </a:lnTo>
                <a:lnTo>
                  <a:pt x="6942" y="334"/>
                </a:lnTo>
                <a:lnTo>
                  <a:pt x="6819" y="334"/>
                </a:lnTo>
                <a:lnTo>
                  <a:pt x="6757" y="227"/>
                </a:lnTo>
                <a:lnTo>
                  <a:pt x="6819" y="121"/>
                </a:lnTo>
                <a:lnTo>
                  <a:pt x="6942" y="121"/>
                </a:lnTo>
                <a:lnTo>
                  <a:pt x="6973" y="173"/>
                </a:lnTo>
                <a:close/>
                <a:moveTo>
                  <a:pt x="7133" y="232"/>
                </a:moveTo>
                <a:lnTo>
                  <a:pt x="7197" y="339"/>
                </a:lnTo>
                <a:lnTo>
                  <a:pt x="7133" y="445"/>
                </a:lnTo>
                <a:lnTo>
                  <a:pt x="7010" y="445"/>
                </a:lnTo>
                <a:lnTo>
                  <a:pt x="6980" y="393"/>
                </a:lnTo>
                <a:lnTo>
                  <a:pt x="6949" y="339"/>
                </a:lnTo>
                <a:lnTo>
                  <a:pt x="6980" y="284"/>
                </a:lnTo>
                <a:lnTo>
                  <a:pt x="7010" y="232"/>
                </a:lnTo>
                <a:lnTo>
                  <a:pt x="7133" y="232"/>
                </a:lnTo>
                <a:close/>
                <a:moveTo>
                  <a:pt x="7358" y="173"/>
                </a:moveTo>
                <a:lnTo>
                  <a:pt x="7389" y="227"/>
                </a:lnTo>
                <a:lnTo>
                  <a:pt x="7358" y="282"/>
                </a:lnTo>
                <a:lnTo>
                  <a:pt x="7327" y="334"/>
                </a:lnTo>
                <a:lnTo>
                  <a:pt x="7204" y="334"/>
                </a:lnTo>
                <a:lnTo>
                  <a:pt x="7143" y="227"/>
                </a:lnTo>
                <a:lnTo>
                  <a:pt x="7204" y="121"/>
                </a:lnTo>
                <a:lnTo>
                  <a:pt x="7327" y="121"/>
                </a:lnTo>
                <a:lnTo>
                  <a:pt x="7358" y="173"/>
                </a:lnTo>
                <a:close/>
                <a:moveTo>
                  <a:pt x="7519" y="232"/>
                </a:moveTo>
                <a:lnTo>
                  <a:pt x="7583" y="339"/>
                </a:lnTo>
                <a:lnTo>
                  <a:pt x="7519" y="445"/>
                </a:lnTo>
                <a:lnTo>
                  <a:pt x="7396" y="445"/>
                </a:lnTo>
                <a:lnTo>
                  <a:pt x="7365" y="393"/>
                </a:lnTo>
                <a:lnTo>
                  <a:pt x="7334" y="339"/>
                </a:lnTo>
                <a:lnTo>
                  <a:pt x="7365" y="284"/>
                </a:lnTo>
                <a:lnTo>
                  <a:pt x="7396" y="232"/>
                </a:lnTo>
                <a:lnTo>
                  <a:pt x="7519" y="232"/>
                </a:lnTo>
                <a:close/>
                <a:moveTo>
                  <a:pt x="7396" y="4901"/>
                </a:moveTo>
                <a:lnTo>
                  <a:pt x="7365" y="4847"/>
                </a:lnTo>
                <a:lnTo>
                  <a:pt x="7334" y="4792"/>
                </a:lnTo>
                <a:lnTo>
                  <a:pt x="7365" y="4740"/>
                </a:lnTo>
                <a:lnTo>
                  <a:pt x="7396" y="4686"/>
                </a:lnTo>
                <a:lnTo>
                  <a:pt x="7519" y="4686"/>
                </a:lnTo>
                <a:lnTo>
                  <a:pt x="7583" y="4792"/>
                </a:lnTo>
                <a:lnTo>
                  <a:pt x="7519" y="4901"/>
                </a:lnTo>
                <a:lnTo>
                  <a:pt x="7396" y="4901"/>
                </a:lnTo>
                <a:close/>
                <a:moveTo>
                  <a:pt x="7204" y="4788"/>
                </a:moveTo>
                <a:lnTo>
                  <a:pt x="7143" y="4681"/>
                </a:lnTo>
                <a:lnTo>
                  <a:pt x="7204" y="4575"/>
                </a:lnTo>
                <a:lnTo>
                  <a:pt x="7327" y="4575"/>
                </a:lnTo>
                <a:lnTo>
                  <a:pt x="7358" y="4629"/>
                </a:lnTo>
                <a:lnTo>
                  <a:pt x="7389" y="4681"/>
                </a:lnTo>
                <a:lnTo>
                  <a:pt x="7358" y="4736"/>
                </a:lnTo>
                <a:lnTo>
                  <a:pt x="7327" y="4788"/>
                </a:lnTo>
                <a:lnTo>
                  <a:pt x="7204" y="4788"/>
                </a:lnTo>
                <a:close/>
                <a:moveTo>
                  <a:pt x="7010" y="4901"/>
                </a:moveTo>
                <a:lnTo>
                  <a:pt x="6980" y="4847"/>
                </a:lnTo>
                <a:lnTo>
                  <a:pt x="6949" y="4792"/>
                </a:lnTo>
                <a:lnTo>
                  <a:pt x="6980" y="4740"/>
                </a:lnTo>
                <a:lnTo>
                  <a:pt x="7010" y="4686"/>
                </a:lnTo>
                <a:lnTo>
                  <a:pt x="7133" y="4686"/>
                </a:lnTo>
                <a:lnTo>
                  <a:pt x="7197" y="4792"/>
                </a:lnTo>
                <a:lnTo>
                  <a:pt x="7133" y="4901"/>
                </a:lnTo>
                <a:lnTo>
                  <a:pt x="7010" y="4901"/>
                </a:lnTo>
                <a:close/>
                <a:moveTo>
                  <a:pt x="6819" y="4788"/>
                </a:moveTo>
                <a:lnTo>
                  <a:pt x="6757" y="4681"/>
                </a:lnTo>
                <a:lnTo>
                  <a:pt x="6819" y="4575"/>
                </a:lnTo>
                <a:lnTo>
                  <a:pt x="6942" y="4575"/>
                </a:lnTo>
                <a:lnTo>
                  <a:pt x="6973" y="4629"/>
                </a:lnTo>
                <a:lnTo>
                  <a:pt x="7003" y="4681"/>
                </a:lnTo>
                <a:lnTo>
                  <a:pt x="6973" y="4736"/>
                </a:lnTo>
                <a:lnTo>
                  <a:pt x="6942" y="4788"/>
                </a:lnTo>
                <a:lnTo>
                  <a:pt x="6819" y="4788"/>
                </a:lnTo>
                <a:close/>
                <a:moveTo>
                  <a:pt x="6625" y="4901"/>
                </a:moveTo>
                <a:lnTo>
                  <a:pt x="6594" y="4847"/>
                </a:lnTo>
                <a:lnTo>
                  <a:pt x="6564" y="4792"/>
                </a:lnTo>
                <a:lnTo>
                  <a:pt x="6594" y="4740"/>
                </a:lnTo>
                <a:lnTo>
                  <a:pt x="6625" y="4686"/>
                </a:lnTo>
                <a:lnTo>
                  <a:pt x="6748" y="4686"/>
                </a:lnTo>
                <a:lnTo>
                  <a:pt x="6812" y="4792"/>
                </a:lnTo>
                <a:lnTo>
                  <a:pt x="6748" y="4901"/>
                </a:lnTo>
                <a:lnTo>
                  <a:pt x="6625" y="4901"/>
                </a:lnTo>
                <a:close/>
                <a:moveTo>
                  <a:pt x="6434" y="4788"/>
                </a:moveTo>
                <a:lnTo>
                  <a:pt x="6370" y="4681"/>
                </a:lnTo>
                <a:lnTo>
                  <a:pt x="6434" y="4575"/>
                </a:lnTo>
                <a:lnTo>
                  <a:pt x="6556" y="4575"/>
                </a:lnTo>
                <a:lnTo>
                  <a:pt x="6587" y="4629"/>
                </a:lnTo>
                <a:lnTo>
                  <a:pt x="6618" y="4681"/>
                </a:lnTo>
                <a:lnTo>
                  <a:pt x="6587" y="4736"/>
                </a:lnTo>
                <a:lnTo>
                  <a:pt x="6556" y="4788"/>
                </a:lnTo>
                <a:lnTo>
                  <a:pt x="6434" y="4788"/>
                </a:lnTo>
                <a:close/>
                <a:moveTo>
                  <a:pt x="6240" y="4901"/>
                </a:moveTo>
                <a:lnTo>
                  <a:pt x="6209" y="4847"/>
                </a:lnTo>
                <a:lnTo>
                  <a:pt x="6178" y="4792"/>
                </a:lnTo>
                <a:lnTo>
                  <a:pt x="6209" y="4740"/>
                </a:lnTo>
                <a:lnTo>
                  <a:pt x="6240" y="4686"/>
                </a:lnTo>
                <a:lnTo>
                  <a:pt x="6363" y="4686"/>
                </a:lnTo>
                <a:lnTo>
                  <a:pt x="6424" y="4792"/>
                </a:lnTo>
                <a:lnTo>
                  <a:pt x="6363" y="4901"/>
                </a:lnTo>
                <a:lnTo>
                  <a:pt x="6240" y="4901"/>
                </a:lnTo>
                <a:close/>
                <a:moveTo>
                  <a:pt x="6048" y="4788"/>
                </a:moveTo>
                <a:lnTo>
                  <a:pt x="5984" y="4681"/>
                </a:lnTo>
                <a:lnTo>
                  <a:pt x="6048" y="4575"/>
                </a:lnTo>
                <a:lnTo>
                  <a:pt x="6171" y="4575"/>
                </a:lnTo>
                <a:lnTo>
                  <a:pt x="6202" y="4629"/>
                </a:lnTo>
                <a:lnTo>
                  <a:pt x="6233" y="4681"/>
                </a:lnTo>
                <a:lnTo>
                  <a:pt x="6202" y="4736"/>
                </a:lnTo>
                <a:lnTo>
                  <a:pt x="6171" y="4788"/>
                </a:lnTo>
                <a:lnTo>
                  <a:pt x="6048" y="4788"/>
                </a:lnTo>
                <a:close/>
                <a:moveTo>
                  <a:pt x="5854" y="4901"/>
                </a:moveTo>
                <a:lnTo>
                  <a:pt x="5824" y="4847"/>
                </a:lnTo>
                <a:lnTo>
                  <a:pt x="5793" y="4792"/>
                </a:lnTo>
                <a:lnTo>
                  <a:pt x="5824" y="4740"/>
                </a:lnTo>
                <a:lnTo>
                  <a:pt x="5854" y="4686"/>
                </a:lnTo>
                <a:lnTo>
                  <a:pt x="5977" y="4686"/>
                </a:lnTo>
                <a:lnTo>
                  <a:pt x="6039" y="4792"/>
                </a:lnTo>
                <a:lnTo>
                  <a:pt x="5977" y="4901"/>
                </a:lnTo>
                <a:lnTo>
                  <a:pt x="5854" y="4901"/>
                </a:lnTo>
                <a:close/>
                <a:moveTo>
                  <a:pt x="5663" y="4788"/>
                </a:moveTo>
                <a:lnTo>
                  <a:pt x="5599" y="4681"/>
                </a:lnTo>
                <a:lnTo>
                  <a:pt x="5663" y="4575"/>
                </a:lnTo>
                <a:lnTo>
                  <a:pt x="5786" y="4575"/>
                </a:lnTo>
                <a:lnTo>
                  <a:pt x="5816" y="4629"/>
                </a:lnTo>
                <a:lnTo>
                  <a:pt x="5847" y="4681"/>
                </a:lnTo>
                <a:lnTo>
                  <a:pt x="5816" y="4736"/>
                </a:lnTo>
                <a:lnTo>
                  <a:pt x="5786" y="4788"/>
                </a:lnTo>
                <a:lnTo>
                  <a:pt x="5663" y="4788"/>
                </a:lnTo>
                <a:close/>
                <a:moveTo>
                  <a:pt x="5469" y="4901"/>
                </a:moveTo>
                <a:lnTo>
                  <a:pt x="5438" y="4847"/>
                </a:lnTo>
                <a:lnTo>
                  <a:pt x="5407" y="4792"/>
                </a:lnTo>
                <a:lnTo>
                  <a:pt x="5438" y="4740"/>
                </a:lnTo>
                <a:lnTo>
                  <a:pt x="5469" y="4686"/>
                </a:lnTo>
                <a:lnTo>
                  <a:pt x="5592" y="4686"/>
                </a:lnTo>
                <a:lnTo>
                  <a:pt x="5653" y="4792"/>
                </a:lnTo>
                <a:lnTo>
                  <a:pt x="5592" y="4901"/>
                </a:lnTo>
                <a:lnTo>
                  <a:pt x="5469" y="4901"/>
                </a:lnTo>
                <a:close/>
                <a:moveTo>
                  <a:pt x="5277" y="4788"/>
                </a:moveTo>
                <a:lnTo>
                  <a:pt x="5214" y="4681"/>
                </a:lnTo>
                <a:lnTo>
                  <a:pt x="5277" y="4575"/>
                </a:lnTo>
                <a:lnTo>
                  <a:pt x="5400" y="4575"/>
                </a:lnTo>
                <a:lnTo>
                  <a:pt x="5431" y="4629"/>
                </a:lnTo>
                <a:lnTo>
                  <a:pt x="5462" y="4681"/>
                </a:lnTo>
                <a:lnTo>
                  <a:pt x="5431" y="4736"/>
                </a:lnTo>
                <a:lnTo>
                  <a:pt x="5400" y="4788"/>
                </a:lnTo>
                <a:lnTo>
                  <a:pt x="5277" y="4788"/>
                </a:lnTo>
                <a:close/>
                <a:moveTo>
                  <a:pt x="5084" y="4901"/>
                </a:moveTo>
                <a:lnTo>
                  <a:pt x="5053" y="4847"/>
                </a:lnTo>
                <a:lnTo>
                  <a:pt x="5022" y="4792"/>
                </a:lnTo>
                <a:lnTo>
                  <a:pt x="5053" y="4740"/>
                </a:lnTo>
                <a:lnTo>
                  <a:pt x="5084" y="4686"/>
                </a:lnTo>
                <a:lnTo>
                  <a:pt x="5206" y="4686"/>
                </a:lnTo>
                <a:lnTo>
                  <a:pt x="5268" y="4792"/>
                </a:lnTo>
                <a:lnTo>
                  <a:pt x="5206" y="4901"/>
                </a:lnTo>
                <a:lnTo>
                  <a:pt x="5084" y="4901"/>
                </a:lnTo>
                <a:close/>
                <a:moveTo>
                  <a:pt x="4892" y="4788"/>
                </a:moveTo>
                <a:lnTo>
                  <a:pt x="4828" y="4681"/>
                </a:lnTo>
                <a:lnTo>
                  <a:pt x="4892" y="4575"/>
                </a:lnTo>
                <a:lnTo>
                  <a:pt x="5015" y="4575"/>
                </a:lnTo>
                <a:lnTo>
                  <a:pt x="5046" y="4629"/>
                </a:lnTo>
                <a:lnTo>
                  <a:pt x="5076" y="4681"/>
                </a:lnTo>
                <a:lnTo>
                  <a:pt x="5046" y="4736"/>
                </a:lnTo>
                <a:lnTo>
                  <a:pt x="5015" y="4788"/>
                </a:lnTo>
                <a:lnTo>
                  <a:pt x="4892" y="4788"/>
                </a:lnTo>
                <a:close/>
                <a:moveTo>
                  <a:pt x="4698" y="4901"/>
                </a:moveTo>
                <a:lnTo>
                  <a:pt x="4667" y="4847"/>
                </a:lnTo>
                <a:lnTo>
                  <a:pt x="4637" y="4792"/>
                </a:lnTo>
                <a:lnTo>
                  <a:pt x="4667" y="4740"/>
                </a:lnTo>
                <a:lnTo>
                  <a:pt x="4698" y="4686"/>
                </a:lnTo>
                <a:lnTo>
                  <a:pt x="4821" y="4686"/>
                </a:lnTo>
                <a:lnTo>
                  <a:pt x="4883" y="4792"/>
                </a:lnTo>
                <a:lnTo>
                  <a:pt x="4821" y="4901"/>
                </a:lnTo>
                <a:lnTo>
                  <a:pt x="4698" y="4901"/>
                </a:lnTo>
                <a:close/>
                <a:moveTo>
                  <a:pt x="4507" y="4788"/>
                </a:moveTo>
                <a:lnTo>
                  <a:pt x="4443" y="4681"/>
                </a:lnTo>
                <a:lnTo>
                  <a:pt x="4507" y="4575"/>
                </a:lnTo>
                <a:lnTo>
                  <a:pt x="4630" y="4575"/>
                </a:lnTo>
                <a:lnTo>
                  <a:pt x="4660" y="4629"/>
                </a:lnTo>
                <a:lnTo>
                  <a:pt x="4691" y="4681"/>
                </a:lnTo>
                <a:lnTo>
                  <a:pt x="4660" y="4736"/>
                </a:lnTo>
                <a:lnTo>
                  <a:pt x="4630" y="4788"/>
                </a:lnTo>
                <a:lnTo>
                  <a:pt x="4507" y="4788"/>
                </a:lnTo>
                <a:close/>
                <a:moveTo>
                  <a:pt x="4313" y="4901"/>
                </a:moveTo>
                <a:lnTo>
                  <a:pt x="4282" y="4847"/>
                </a:lnTo>
                <a:lnTo>
                  <a:pt x="4251" y="4792"/>
                </a:lnTo>
                <a:lnTo>
                  <a:pt x="4282" y="4740"/>
                </a:lnTo>
                <a:lnTo>
                  <a:pt x="4313" y="4686"/>
                </a:lnTo>
                <a:lnTo>
                  <a:pt x="4436" y="4686"/>
                </a:lnTo>
                <a:lnTo>
                  <a:pt x="4497" y="4792"/>
                </a:lnTo>
                <a:lnTo>
                  <a:pt x="4436" y="4901"/>
                </a:lnTo>
                <a:lnTo>
                  <a:pt x="4313" y="4901"/>
                </a:lnTo>
                <a:close/>
                <a:moveTo>
                  <a:pt x="4119" y="4788"/>
                </a:moveTo>
                <a:lnTo>
                  <a:pt x="4057" y="4681"/>
                </a:lnTo>
                <a:lnTo>
                  <a:pt x="4119" y="4575"/>
                </a:lnTo>
                <a:lnTo>
                  <a:pt x="4244" y="4575"/>
                </a:lnTo>
                <a:lnTo>
                  <a:pt x="4275" y="4629"/>
                </a:lnTo>
                <a:lnTo>
                  <a:pt x="4306" y="4681"/>
                </a:lnTo>
                <a:lnTo>
                  <a:pt x="4275" y="4736"/>
                </a:lnTo>
                <a:lnTo>
                  <a:pt x="4244" y="4788"/>
                </a:lnTo>
                <a:lnTo>
                  <a:pt x="4119" y="4788"/>
                </a:lnTo>
                <a:close/>
                <a:moveTo>
                  <a:pt x="3927" y="4901"/>
                </a:moveTo>
                <a:lnTo>
                  <a:pt x="3897" y="4847"/>
                </a:lnTo>
                <a:lnTo>
                  <a:pt x="3866" y="4792"/>
                </a:lnTo>
                <a:lnTo>
                  <a:pt x="3897" y="4740"/>
                </a:lnTo>
                <a:lnTo>
                  <a:pt x="3927" y="4686"/>
                </a:lnTo>
                <a:lnTo>
                  <a:pt x="4050" y="4686"/>
                </a:lnTo>
                <a:lnTo>
                  <a:pt x="4112" y="4792"/>
                </a:lnTo>
                <a:lnTo>
                  <a:pt x="4050" y="4901"/>
                </a:lnTo>
                <a:lnTo>
                  <a:pt x="3927" y="4901"/>
                </a:lnTo>
                <a:close/>
                <a:moveTo>
                  <a:pt x="3734" y="4788"/>
                </a:moveTo>
                <a:lnTo>
                  <a:pt x="3672" y="4681"/>
                </a:lnTo>
                <a:lnTo>
                  <a:pt x="3734" y="4575"/>
                </a:lnTo>
                <a:lnTo>
                  <a:pt x="3859" y="4575"/>
                </a:lnTo>
                <a:lnTo>
                  <a:pt x="3890" y="4629"/>
                </a:lnTo>
                <a:lnTo>
                  <a:pt x="3920" y="4681"/>
                </a:lnTo>
                <a:lnTo>
                  <a:pt x="3890" y="4736"/>
                </a:lnTo>
                <a:lnTo>
                  <a:pt x="3859" y="4788"/>
                </a:lnTo>
                <a:lnTo>
                  <a:pt x="3734" y="4788"/>
                </a:lnTo>
                <a:close/>
                <a:moveTo>
                  <a:pt x="3542" y="4901"/>
                </a:moveTo>
                <a:lnTo>
                  <a:pt x="3511" y="4847"/>
                </a:lnTo>
                <a:lnTo>
                  <a:pt x="3481" y="4792"/>
                </a:lnTo>
                <a:lnTo>
                  <a:pt x="3511" y="4740"/>
                </a:lnTo>
                <a:lnTo>
                  <a:pt x="3542" y="4686"/>
                </a:lnTo>
                <a:lnTo>
                  <a:pt x="3665" y="4686"/>
                </a:lnTo>
                <a:lnTo>
                  <a:pt x="3726" y="4792"/>
                </a:lnTo>
                <a:lnTo>
                  <a:pt x="3665" y="4901"/>
                </a:lnTo>
                <a:lnTo>
                  <a:pt x="3542" y="4901"/>
                </a:lnTo>
                <a:close/>
                <a:moveTo>
                  <a:pt x="3348" y="4788"/>
                </a:moveTo>
                <a:lnTo>
                  <a:pt x="3287" y="4681"/>
                </a:lnTo>
                <a:lnTo>
                  <a:pt x="3348" y="4575"/>
                </a:lnTo>
                <a:lnTo>
                  <a:pt x="3473" y="4575"/>
                </a:lnTo>
                <a:lnTo>
                  <a:pt x="3504" y="4629"/>
                </a:lnTo>
                <a:lnTo>
                  <a:pt x="3535" y="4681"/>
                </a:lnTo>
                <a:lnTo>
                  <a:pt x="3504" y="4736"/>
                </a:lnTo>
                <a:lnTo>
                  <a:pt x="3473" y="4788"/>
                </a:lnTo>
                <a:lnTo>
                  <a:pt x="3348" y="4788"/>
                </a:lnTo>
                <a:close/>
                <a:moveTo>
                  <a:pt x="3157" y="4901"/>
                </a:moveTo>
                <a:lnTo>
                  <a:pt x="3126" y="4847"/>
                </a:lnTo>
                <a:lnTo>
                  <a:pt x="3095" y="4792"/>
                </a:lnTo>
                <a:lnTo>
                  <a:pt x="3126" y="4740"/>
                </a:lnTo>
                <a:lnTo>
                  <a:pt x="3157" y="4686"/>
                </a:lnTo>
                <a:lnTo>
                  <a:pt x="3280" y="4686"/>
                </a:lnTo>
                <a:lnTo>
                  <a:pt x="3341" y="4792"/>
                </a:lnTo>
                <a:lnTo>
                  <a:pt x="3280" y="4901"/>
                </a:lnTo>
                <a:lnTo>
                  <a:pt x="3157" y="4901"/>
                </a:lnTo>
                <a:close/>
                <a:moveTo>
                  <a:pt x="2963" y="4788"/>
                </a:moveTo>
                <a:lnTo>
                  <a:pt x="2901" y="4681"/>
                </a:lnTo>
                <a:lnTo>
                  <a:pt x="2963" y="4575"/>
                </a:lnTo>
                <a:lnTo>
                  <a:pt x="3088" y="4575"/>
                </a:lnTo>
                <a:lnTo>
                  <a:pt x="3119" y="4629"/>
                </a:lnTo>
                <a:lnTo>
                  <a:pt x="3150" y="4681"/>
                </a:lnTo>
                <a:lnTo>
                  <a:pt x="3119" y="4736"/>
                </a:lnTo>
                <a:lnTo>
                  <a:pt x="3088" y="4788"/>
                </a:lnTo>
                <a:lnTo>
                  <a:pt x="2963" y="4788"/>
                </a:lnTo>
                <a:close/>
                <a:moveTo>
                  <a:pt x="2771" y="4901"/>
                </a:moveTo>
                <a:lnTo>
                  <a:pt x="2741" y="4847"/>
                </a:lnTo>
                <a:lnTo>
                  <a:pt x="2710" y="4792"/>
                </a:lnTo>
                <a:lnTo>
                  <a:pt x="2741" y="4740"/>
                </a:lnTo>
                <a:lnTo>
                  <a:pt x="2771" y="4686"/>
                </a:lnTo>
                <a:lnTo>
                  <a:pt x="2894" y="4686"/>
                </a:lnTo>
                <a:lnTo>
                  <a:pt x="2956" y="4792"/>
                </a:lnTo>
                <a:lnTo>
                  <a:pt x="2894" y="4901"/>
                </a:lnTo>
                <a:lnTo>
                  <a:pt x="2771" y="4901"/>
                </a:lnTo>
                <a:close/>
                <a:moveTo>
                  <a:pt x="2577" y="4788"/>
                </a:moveTo>
                <a:lnTo>
                  <a:pt x="2516" y="4681"/>
                </a:lnTo>
                <a:lnTo>
                  <a:pt x="2577" y="4575"/>
                </a:lnTo>
                <a:lnTo>
                  <a:pt x="2703" y="4575"/>
                </a:lnTo>
                <a:lnTo>
                  <a:pt x="2733" y="4629"/>
                </a:lnTo>
                <a:lnTo>
                  <a:pt x="2764" y="4681"/>
                </a:lnTo>
                <a:lnTo>
                  <a:pt x="2733" y="4736"/>
                </a:lnTo>
                <a:lnTo>
                  <a:pt x="2703" y="4788"/>
                </a:lnTo>
                <a:lnTo>
                  <a:pt x="2577" y="4788"/>
                </a:lnTo>
                <a:close/>
                <a:moveTo>
                  <a:pt x="2386" y="4901"/>
                </a:moveTo>
                <a:lnTo>
                  <a:pt x="2355" y="4847"/>
                </a:lnTo>
                <a:lnTo>
                  <a:pt x="2324" y="4792"/>
                </a:lnTo>
                <a:lnTo>
                  <a:pt x="2355" y="4740"/>
                </a:lnTo>
                <a:lnTo>
                  <a:pt x="2386" y="4686"/>
                </a:lnTo>
                <a:lnTo>
                  <a:pt x="2509" y="4686"/>
                </a:lnTo>
                <a:lnTo>
                  <a:pt x="2570" y="4792"/>
                </a:lnTo>
                <a:lnTo>
                  <a:pt x="2509" y="4901"/>
                </a:lnTo>
                <a:lnTo>
                  <a:pt x="2386" y="4901"/>
                </a:lnTo>
                <a:close/>
                <a:moveTo>
                  <a:pt x="2192" y="4788"/>
                </a:moveTo>
                <a:lnTo>
                  <a:pt x="2131" y="4681"/>
                </a:lnTo>
                <a:lnTo>
                  <a:pt x="2192" y="4575"/>
                </a:lnTo>
                <a:lnTo>
                  <a:pt x="2317" y="4575"/>
                </a:lnTo>
                <a:lnTo>
                  <a:pt x="2348" y="4629"/>
                </a:lnTo>
                <a:lnTo>
                  <a:pt x="2379" y="4681"/>
                </a:lnTo>
                <a:lnTo>
                  <a:pt x="2348" y="4736"/>
                </a:lnTo>
                <a:lnTo>
                  <a:pt x="2317" y="4788"/>
                </a:lnTo>
                <a:lnTo>
                  <a:pt x="2192" y="4788"/>
                </a:lnTo>
                <a:close/>
                <a:moveTo>
                  <a:pt x="2001" y="4901"/>
                </a:moveTo>
                <a:lnTo>
                  <a:pt x="1970" y="4847"/>
                </a:lnTo>
                <a:lnTo>
                  <a:pt x="1939" y="4792"/>
                </a:lnTo>
                <a:lnTo>
                  <a:pt x="1970" y="4740"/>
                </a:lnTo>
                <a:lnTo>
                  <a:pt x="2001" y="4686"/>
                </a:lnTo>
                <a:lnTo>
                  <a:pt x="2123" y="4686"/>
                </a:lnTo>
                <a:lnTo>
                  <a:pt x="2185" y="4792"/>
                </a:lnTo>
                <a:lnTo>
                  <a:pt x="2123" y="4901"/>
                </a:lnTo>
                <a:lnTo>
                  <a:pt x="2001" y="4901"/>
                </a:lnTo>
                <a:close/>
                <a:moveTo>
                  <a:pt x="1807" y="4788"/>
                </a:moveTo>
                <a:lnTo>
                  <a:pt x="1745" y="4681"/>
                </a:lnTo>
                <a:lnTo>
                  <a:pt x="1807" y="4575"/>
                </a:lnTo>
                <a:lnTo>
                  <a:pt x="1932" y="4575"/>
                </a:lnTo>
                <a:lnTo>
                  <a:pt x="1963" y="4629"/>
                </a:lnTo>
                <a:lnTo>
                  <a:pt x="1993" y="4681"/>
                </a:lnTo>
                <a:lnTo>
                  <a:pt x="1963" y="4736"/>
                </a:lnTo>
                <a:lnTo>
                  <a:pt x="1932" y="4788"/>
                </a:lnTo>
                <a:lnTo>
                  <a:pt x="1807" y="4788"/>
                </a:lnTo>
                <a:close/>
                <a:moveTo>
                  <a:pt x="1615" y="4901"/>
                </a:moveTo>
                <a:lnTo>
                  <a:pt x="1584" y="4847"/>
                </a:lnTo>
                <a:lnTo>
                  <a:pt x="1554" y="4792"/>
                </a:lnTo>
                <a:lnTo>
                  <a:pt x="1584" y="4740"/>
                </a:lnTo>
                <a:lnTo>
                  <a:pt x="1615" y="4686"/>
                </a:lnTo>
                <a:lnTo>
                  <a:pt x="1738" y="4686"/>
                </a:lnTo>
                <a:lnTo>
                  <a:pt x="1800" y="4792"/>
                </a:lnTo>
                <a:lnTo>
                  <a:pt x="1738" y="4901"/>
                </a:lnTo>
                <a:lnTo>
                  <a:pt x="1615" y="4901"/>
                </a:lnTo>
                <a:close/>
                <a:moveTo>
                  <a:pt x="1421" y="4788"/>
                </a:moveTo>
                <a:lnTo>
                  <a:pt x="1360" y="4681"/>
                </a:lnTo>
                <a:lnTo>
                  <a:pt x="1421" y="4575"/>
                </a:lnTo>
                <a:lnTo>
                  <a:pt x="1547" y="4575"/>
                </a:lnTo>
                <a:lnTo>
                  <a:pt x="1577" y="4629"/>
                </a:lnTo>
                <a:lnTo>
                  <a:pt x="1608" y="4681"/>
                </a:lnTo>
                <a:lnTo>
                  <a:pt x="1577" y="4736"/>
                </a:lnTo>
                <a:lnTo>
                  <a:pt x="1547" y="4788"/>
                </a:lnTo>
                <a:lnTo>
                  <a:pt x="1421" y="4788"/>
                </a:lnTo>
                <a:close/>
                <a:moveTo>
                  <a:pt x="1230" y="4901"/>
                </a:moveTo>
                <a:lnTo>
                  <a:pt x="1199" y="4847"/>
                </a:lnTo>
                <a:lnTo>
                  <a:pt x="1168" y="4792"/>
                </a:lnTo>
                <a:lnTo>
                  <a:pt x="1199" y="4740"/>
                </a:lnTo>
                <a:lnTo>
                  <a:pt x="1230" y="4686"/>
                </a:lnTo>
                <a:lnTo>
                  <a:pt x="1353" y="4686"/>
                </a:lnTo>
                <a:lnTo>
                  <a:pt x="1414" y="4792"/>
                </a:lnTo>
                <a:lnTo>
                  <a:pt x="1353" y="4901"/>
                </a:lnTo>
                <a:lnTo>
                  <a:pt x="1230" y="4901"/>
                </a:lnTo>
                <a:close/>
                <a:moveTo>
                  <a:pt x="1036" y="4788"/>
                </a:moveTo>
                <a:lnTo>
                  <a:pt x="974" y="4681"/>
                </a:lnTo>
                <a:lnTo>
                  <a:pt x="1036" y="4575"/>
                </a:lnTo>
                <a:lnTo>
                  <a:pt x="1161" y="4575"/>
                </a:lnTo>
                <a:lnTo>
                  <a:pt x="1192" y="4629"/>
                </a:lnTo>
                <a:lnTo>
                  <a:pt x="1223" y="4681"/>
                </a:lnTo>
                <a:lnTo>
                  <a:pt x="1192" y="4736"/>
                </a:lnTo>
                <a:lnTo>
                  <a:pt x="1161" y="4788"/>
                </a:lnTo>
                <a:lnTo>
                  <a:pt x="1036" y="4788"/>
                </a:lnTo>
                <a:close/>
                <a:moveTo>
                  <a:pt x="844" y="4901"/>
                </a:moveTo>
                <a:lnTo>
                  <a:pt x="814" y="4847"/>
                </a:lnTo>
                <a:lnTo>
                  <a:pt x="783" y="4792"/>
                </a:lnTo>
                <a:lnTo>
                  <a:pt x="814" y="4740"/>
                </a:lnTo>
                <a:lnTo>
                  <a:pt x="844" y="4686"/>
                </a:lnTo>
                <a:lnTo>
                  <a:pt x="967" y="4686"/>
                </a:lnTo>
                <a:lnTo>
                  <a:pt x="1029" y="4792"/>
                </a:lnTo>
                <a:lnTo>
                  <a:pt x="967" y="4901"/>
                </a:lnTo>
                <a:lnTo>
                  <a:pt x="844" y="4901"/>
                </a:lnTo>
                <a:close/>
                <a:moveTo>
                  <a:pt x="651" y="4788"/>
                </a:moveTo>
                <a:lnTo>
                  <a:pt x="589" y="4681"/>
                </a:lnTo>
                <a:lnTo>
                  <a:pt x="651" y="4575"/>
                </a:lnTo>
                <a:lnTo>
                  <a:pt x="776" y="4575"/>
                </a:lnTo>
                <a:lnTo>
                  <a:pt x="807" y="4629"/>
                </a:lnTo>
                <a:lnTo>
                  <a:pt x="837" y="4681"/>
                </a:lnTo>
                <a:lnTo>
                  <a:pt x="807" y="4736"/>
                </a:lnTo>
                <a:lnTo>
                  <a:pt x="776" y="4788"/>
                </a:lnTo>
                <a:lnTo>
                  <a:pt x="651" y="4788"/>
                </a:lnTo>
                <a:close/>
                <a:moveTo>
                  <a:pt x="459" y="4901"/>
                </a:moveTo>
                <a:lnTo>
                  <a:pt x="428" y="4847"/>
                </a:lnTo>
                <a:lnTo>
                  <a:pt x="398" y="4792"/>
                </a:lnTo>
                <a:lnTo>
                  <a:pt x="428" y="4740"/>
                </a:lnTo>
                <a:lnTo>
                  <a:pt x="459" y="4686"/>
                </a:lnTo>
                <a:lnTo>
                  <a:pt x="582" y="4686"/>
                </a:lnTo>
                <a:lnTo>
                  <a:pt x="643" y="4792"/>
                </a:lnTo>
                <a:lnTo>
                  <a:pt x="582" y="4901"/>
                </a:lnTo>
                <a:lnTo>
                  <a:pt x="459" y="4901"/>
                </a:lnTo>
                <a:close/>
                <a:moveTo>
                  <a:pt x="265" y="4788"/>
                </a:moveTo>
                <a:lnTo>
                  <a:pt x="204" y="4681"/>
                </a:lnTo>
                <a:lnTo>
                  <a:pt x="265" y="4575"/>
                </a:lnTo>
                <a:lnTo>
                  <a:pt x="388" y="4575"/>
                </a:lnTo>
                <a:lnTo>
                  <a:pt x="421" y="4629"/>
                </a:lnTo>
                <a:lnTo>
                  <a:pt x="452" y="4681"/>
                </a:lnTo>
                <a:lnTo>
                  <a:pt x="421" y="4736"/>
                </a:lnTo>
                <a:lnTo>
                  <a:pt x="388" y="4788"/>
                </a:lnTo>
                <a:lnTo>
                  <a:pt x="265" y="4788"/>
                </a:lnTo>
                <a:close/>
                <a:moveTo>
                  <a:pt x="388" y="343"/>
                </a:moveTo>
                <a:lnTo>
                  <a:pt x="421" y="398"/>
                </a:lnTo>
                <a:lnTo>
                  <a:pt x="452" y="450"/>
                </a:lnTo>
                <a:lnTo>
                  <a:pt x="421" y="504"/>
                </a:lnTo>
                <a:lnTo>
                  <a:pt x="388" y="559"/>
                </a:lnTo>
                <a:lnTo>
                  <a:pt x="265" y="559"/>
                </a:lnTo>
                <a:lnTo>
                  <a:pt x="204" y="450"/>
                </a:lnTo>
                <a:lnTo>
                  <a:pt x="265" y="343"/>
                </a:lnTo>
                <a:lnTo>
                  <a:pt x="388" y="343"/>
                </a:lnTo>
                <a:close/>
                <a:moveTo>
                  <a:pt x="582" y="455"/>
                </a:moveTo>
                <a:lnTo>
                  <a:pt x="643" y="561"/>
                </a:lnTo>
                <a:lnTo>
                  <a:pt x="582" y="670"/>
                </a:lnTo>
                <a:lnTo>
                  <a:pt x="459" y="670"/>
                </a:lnTo>
                <a:lnTo>
                  <a:pt x="428" y="615"/>
                </a:lnTo>
                <a:lnTo>
                  <a:pt x="398" y="561"/>
                </a:lnTo>
                <a:lnTo>
                  <a:pt x="428" y="509"/>
                </a:lnTo>
                <a:lnTo>
                  <a:pt x="459" y="455"/>
                </a:lnTo>
                <a:lnTo>
                  <a:pt x="582" y="455"/>
                </a:lnTo>
                <a:close/>
                <a:moveTo>
                  <a:pt x="776" y="343"/>
                </a:moveTo>
                <a:lnTo>
                  <a:pt x="807" y="398"/>
                </a:lnTo>
                <a:lnTo>
                  <a:pt x="837" y="450"/>
                </a:lnTo>
                <a:lnTo>
                  <a:pt x="807" y="504"/>
                </a:lnTo>
                <a:lnTo>
                  <a:pt x="776" y="559"/>
                </a:lnTo>
                <a:lnTo>
                  <a:pt x="651" y="559"/>
                </a:lnTo>
                <a:lnTo>
                  <a:pt x="589" y="450"/>
                </a:lnTo>
                <a:lnTo>
                  <a:pt x="651" y="343"/>
                </a:lnTo>
                <a:lnTo>
                  <a:pt x="776" y="343"/>
                </a:lnTo>
                <a:close/>
                <a:moveTo>
                  <a:pt x="967" y="455"/>
                </a:moveTo>
                <a:lnTo>
                  <a:pt x="1029" y="561"/>
                </a:lnTo>
                <a:lnTo>
                  <a:pt x="967" y="670"/>
                </a:lnTo>
                <a:lnTo>
                  <a:pt x="844" y="670"/>
                </a:lnTo>
                <a:lnTo>
                  <a:pt x="814" y="615"/>
                </a:lnTo>
                <a:lnTo>
                  <a:pt x="783" y="561"/>
                </a:lnTo>
                <a:lnTo>
                  <a:pt x="814" y="509"/>
                </a:lnTo>
                <a:lnTo>
                  <a:pt x="844" y="455"/>
                </a:lnTo>
                <a:lnTo>
                  <a:pt x="967" y="455"/>
                </a:lnTo>
                <a:close/>
                <a:moveTo>
                  <a:pt x="1161" y="343"/>
                </a:moveTo>
                <a:lnTo>
                  <a:pt x="1192" y="398"/>
                </a:lnTo>
                <a:lnTo>
                  <a:pt x="1223" y="450"/>
                </a:lnTo>
                <a:lnTo>
                  <a:pt x="1192" y="504"/>
                </a:lnTo>
                <a:lnTo>
                  <a:pt x="1161" y="559"/>
                </a:lnTo>
                <a:lnTo>
                  <a:pt x="1036" y="559"/>
                </a:lnTo>
                <a:lnTo>
                  <a:pt x="974" y="450"/>
                </a:lnTo>
                <a:lnTo>
                  <a:pt x="1036" y="343"/>
                </a:lnTo>
                <a:lnTo>
                  <a:pt x="1161" y="343"/>
                </a:lnTo>
                <a:close/>
                <a:moveTo>
                  <a:pt x="1353" y="455"/>
                </a:moveTo>
                <a:lnTo>
                  <a:pt x="1414" y="561"/>
                </a:lnTo>
                <a:lnTo>
                  <a:pt x="1353" y="670"/>
                </a:lnTo>
                <a:lnTo>
                  <a:pt x="1230" y="670"/>
                </a:lnTo>
                <a:lnTo>
                  <a:pt x="1199" y="615"/>
                </a:lnTo>
                <a:lnTo>
                  <a:pt x="1168" y="561"/>
                </a:lnTo>
                <a:lnTo>
                  <a:pt x="1199" y="509"/>
                </a:lnTo>
                <a:lnTo>
                  <a:pt x="1230" y="455"/>
                </a:lnTo>
                <a:lnTo>
                  <a:pt x="1353" y="455"/>
                </a:lnTo>
                <a:close/>
                <a:moveTo>
                  <a:pt x="1547" y="343"/>
                </a:moveTo>
                <a:lnTo>
                  <a:pt x="1577" y="398"/>
                </a:lnTo>
                <a:lnTo>
                  <a:pt x="1608" y="450"/>
                </a:lnTo>
                <a:lnTo>
                  <a:pt x="1577" y="504"/>
                </a:lnTo>
                <a:lnTo>
                  <a:pt x="1547" y="559"/>
                </a:lnTo>
                <a:lnTo>
                  <a:pt x="1421" y="559"/>
                </a:lnTo>
                <a:lnTo>
                  <a:pt x="1360" y="450"/>
                </a:lnTo>
                <a:lnTo>
                  <a:pt x="1421" y="343"/>
                </a:lnTo>
                <a:lnTo>
                  <a:pt x="1547" y="343"/>
                </a:lnTo>
                <a:close/>
                <a:moveTo>
                  <a:pt x="1738" y="455"/>
                </a:moveTo>
                <a:lnTo>
                  <a:pt x="1800" y="561"/>
                </a:lnTo>
                <a:lnTo>
                  <a:pt x="1738" y="670"/>
                </a:lnTo>
                <a:lnTo>
                  <a:pt x="1615" y="670"/>
                </a:lnTo>
                <a:lnTo>
                  <a:pt x="1584" y="615"/>
                </a:lnTo>
                <a:lnTo>
                  <a:pt x="1554" y="561"/>
                </a:lnTo>
                <a:lnTo>
                  <a:pt x="1584" y="509"/>
                </a:lnTo>
                <a:lnTo>
                  <a:pt x="1615" y="455"/>
                </a:lnTo>
                <a:lnTo>
                  <a:pt x="1738" y="455"/>
                </a:lnTo>
                <a:close/>
                <a:moveTo>
                  <a:pt x="1932" y="343"/>
                </a:moveTo>
                <a:lnTo>
                  <a:pt x="1963" y="398"/>
                </a:lnTo>
                <a:lnTo>
                  <a:pt x="1993" y="450"/>
                </a:lnTo>
                <a:lnTo>
                  <a:pt x="1963" y="504"/>
                </a:lnTo>
                <a:lnTo>
                  <a:pt x="1932" y="559"/>
                </a:lnTo>
                <a:lnTo>
                  <a:pt x="1807" y="559"/>
                </a:lnTo>
                <a:lnTo>
                  <a:pt x="1745" y="450"/>
                </a:lnTo>
                <a:lnTo>
                  <a:pt x="1807" y="343"/>
                </a:lnTo>
                <a:lnTo>
                  <a:pt x="1932" y="343"/>
                </a:lnTo>
                <a:close/>
                <a:moveTo>
                  <a:pt x="2123" y="455"/>
                </a:moveTo>
                <a:lnTo>
                  <a:pt x="2185" y="561"/>
                </a:lnTo>
                <a:lnTo>
                  <a:pt x="2123" y="670"/>
                </a:lnTo>
                <a:lnTo>
                  <a:pt x="2001" y="670"/>
                </a:lnTo>
                <a:lnTo>
                  <a:pt x="1970" y="615"/>
                </a:lnTo>
                <a:lnTo>
                  <a:pt x="1939" y="561"/>
                </a:lnTo>
                <a:lnTo>
                  <a:pt x="1970" y="509"/>
                </a:lnTo>
                <a:lnTo>
                  <a:pt x="2001" y="455"/>
                </a:lnTo>
                <a:lnTo>
                  <a:pt x="2123" y="455"/>
                </a:lnTo>
                <a:close/>
                <a:moveTo>
                  <a:pt x="2317" y="343"/>
                </a:moveTo>
                <a:lnTo>
                  <a:pt x="2348" y="398"/>
                </a:lnTo>
                <a:lnTo>
                  <a:pt x="2379" y="450"/>
                </a:lnTo>
                <a:lnTo>
                  <a:pt x="2348" y="504"/>
                </a:lnTo>
                <a:lnTo>
                  <a:pt x="2317" y="559"/>
                </a:lnTo>
                <a:lnTo>
                  <a:pt x="2192" y="559"/>
                </a:lnTo>
                <a:lnTo>
                  <a:pt x="2131" y="450"/>
                </a:lnTo>
                <a:lnTo>
                  <a:pt x="2192" y="343"/>
                </a:lnTo>
                <a:lnTo>
                  <a:pt x="2317" y="343"/>
                </a:lnTo>
                <a:close/>
                <a:moveTo>
                  <a:pt x="2509" y="455"/>
                </a:moveTo>
                <a:lnTo>
                  <a:pt x="2570" y="561"/>
                </a:lnTo>
                <a:lnTo>
                  <a:pt x="2509" y="670"/>
                </a:lnTo>
                <a:lnTo>
                  <a:pt x="2386" y="670"/>
                </a:lnTo>
                <a:lnTo>
                  <a:pt x="2355" y="615"/>
                </a:lnTo>
                <a:lnTo>
                  <a:pt x="2324" y="561"/>
                </a:lnTo>
                <a:lnTo>
                  <a:pt x="2355" y="509"/>
                </a:lnTo>
                <a:lnTo>
                  <a:pt x="2386" y="455"/>
                </a:lnTo>
                <a:lnTo>
                  <a:pt x="2509" y="455"/>
                </a:lnTo>
                <a:close/>
                <a:moveTo>
                  <a:pt x="2703" y="343"/>
                </a:moveTo>
                <a:lnTo>
                  <a:pt x="2733" y="398"/>
                </a:lnTo>
                <a:lnTo>
                  <a:pt x="2764" y="450"/>
                </a:lnTo>
                <a:lnTo>
                  <a:pt x="2733" y="504"/>
                </a:lnTo>
                <a:lnTo>
                  <a:pt x="2703" y="559"/>
                </a:lnTo>
                <a:lnTo>
                  <a:pt x="2577" y="559"/>
                </a:lnTo>
                <a:lnTo>
                  <a:pt x="2516" y="450"/>
                </a:lnTo>
                <a:lnTo>
                  <a:pt x="2577" y="343"/>
                </a:lnTo>
                <a:lnTo>
                  <a:pt x="2703" y="343"/>
                </a:lnTo>
                <a:close/>
                <a:moveTo>
                  <a:pt x="2894" y="455"/>
                </a:moveTo>
                <a:lnTo>
                  <a:pt x="2956" y="561"/>
                </a:lnTo>
                <a:lnTo>
                  <a:pt x="2894" y="670"/>
                </a:lnTo>
                <a:lnTo>
                  <a:pt x="2771" y="670"/>
                </a:lnTo>
                <a:lnTo>
                  <a:pt x="2741" y="615"/>
                </a:lnTo>
                <a:lnTo>
                  <a:pt x="2710" y="561"/>
                </a:lnTo>
                <a:lnTo>
                  <a:pt x="2741" y="509"/>
                </a:lnTo>
                <a:lnTo>
                  <a:pt x="2771" y="455"/>
                </a:lnTo>
                <a:lnTo>
                  <a:pt x="2894" y="455"/>
                </a:lnTo>
                <a:close/>
                <a:moveTo>
                  <a:pt x="3088" y="343"/>
                </a:moveTo>
                <a:lnTo>
                  <a:pt x="3119" y="398"/>
                </a:lnTo>
                <a:lnTo>
                  <a:pt x="3150" y="450"/>
                </a:lnTo>
                <a:lnTo>
                  <a:pt x="3119" y="504"/>
                </a:lnTo>
                <a:lnTo>
                  <a:pt x="3088" y="559"/>
                </a:lnTo>
                <a:lnTo>
                  <a:pt x="2963" y="559"/>
                </a:lnTo>
                <a:lnTo>
                  <a:pt x="2901" y="450"/>
                </a:lnTo>
                <a:lnTo>
                  <a:pt x="2963" y="343"/>
                </a:lnTo>
                <a:lnTo>
                  <a:pt x="3088" y="343"/>
                </a:lnTo>
                <a:close/>
                <a:moveTo>
                  <a:pt x="3280" y="455"/>
                </a:moveTo>
                <a:lnTo>
                  <a:pt x="3341" y="561"/>
                </a:lnTo>
                <a:lnTo>
                  <a:pt x="3280" y="670"/>
                </a:lnTo>
                <a:lnTo>
                  <a:pt x="3157" y="670"/>
                </a:lnTo>
                <a:lnTo>
                  <a:pt x="3126" y="615"/>
                </a:lnTo>
                <a:lnTo>
                  <a:pt x="3095" y="561"/>
                </a:lnTo>
                <a:lnTo>
                  <a:pt x="3126" y="509"/>
                </a:lnTo>
                <a:lnTo>
                  <a:pt x="3157" y="455"/>
                </a:lnTo>
                <a:lnTo>
                  <a:pt x="3280" y="455"/>
                </a:lnTo>
                <a:close/>
                <a:moveTo>
                  <a:pt x="3473" y="343"/>
                </a:moveTo>
                <a:lnTo>
                  <a:pt x="3504" y="398"/>
                </a:lnTo>
                <a:lnTo>
                  <a:pt x="3535" y="450"/>
                </a:lnTo>
                <a:lnTo>
                  <a:pt x="3504" y="504"/>
                </a:lnTo>
                <a:lnTo>
                  <a:pt x="3473" y="559"/>
                </a:lnTo>
                <a:lnTo>
                  <a:pt x="3348" y="559"/>
                </a:lnTo>
                <a:lnTo>
                  <a:pt x="3287" y="450"/>
                </a:lnTo>
                <a:lnTo>
                  <a:pt x="3348" y="343"/>
                </a:lnTo>
                <a:lnTo>
                  <a:pt x="3473" y="343"/>
                </a:lnTo>
                <a:close/>
                <a:moveTo>
                  <a:pt x="3665" y="455"/>
                </a:moveTo>
                <a:lnTo>
                  <a:pt x="3726" y="561"/>
                </a:lnTo>
                <a:lnTo>
                  <a:pt x="3665" y="670"/>
                </a:lnTo>
                <a:lnTo>
                  <a:pt x="3542" y="670"/>
                </a:lnTo>
                <a:lnTo>
                  <a:pt x="3511" y="615"/>
                </a:lnTo>
                <a:lnTo>
                  <a:pt x="3481" y="561"/>
                </a:lnTo>
                <a:lnTo>
                  <a:pt x="3511" y="509"/>
                </a:lnTo>
                <a:lnTo>
                  <a:pt x="3542" y="455"/>
                </a:lnTo>
                <a:lnTo>
                  <a:pt x="3665" y="455"/>
                </a:lnTo>
                <a:close/>
                <a:moveTo>
                  <a:pt x="3859" y="343"/>
                </a:moveTo>
                <a:lnTo>
                  <a:pt x="3890" y="398"/>
                </a:lnTo>
                <a:lnTo>
                  <a:pt x="3920" y="450"/>
                </a:lnTo>
                <a:lnTo>
                  <a:pt x="3890" y="504"/>
                </a:lnTo>
                <a:lnTo>
                  <a:pt x="3859" y="559"/>
                </a:lnTo>
                <a:lnTo>
                  <a:pt x="3734" y="559"/>
                </a:lnTo>
                <a:lnTo>
                  <a:pt x="3672" y="450"/>
                </a:lnTo>
                <a:lnTo>
                  <a:pt x="3734" y="343"/>
                </a:lnTo>
                <a:lnTo>
                  <a:pt x="3859" y="343"/>
                </a:lnTo>
                <a:close/>
                <a:moveTo>
                  <a:pt x="4050" y="455"/>
                </a:moveTo>
                <a:lnTo>
                  <a:pt x="4112" y="561"/>
                </a:lnTo>
                <a:lnTo>
                  <a:pt x="4050" y="670"/>
                </a:lnTo>
                <a:lnTo>
                  <a:pt x="3927" y="670"/>
                </a:lnTo>
                <a:lnTo>
                  <a:pt x="3897" y="615"/>
                </a:lnTo>
                <a:lnTo>
                  <a:pt x="3866" y="561"/>
                </a:lnTo>
                <a:lnTo>
                  <a:pt x="3897" y="509"/>
                </a:lnTo>
                <a:lnTo>
                  <a:pt x="3927" y="455"/>
                </a:lnTo>
                <a:lnTo>
                  <a:pt x="4050" y="455"/>
                </a:lnTo>
                <a:close/>
                <a:moveTo>
                  <a:pt x="4244" y="343"/>
                </a:moveTo>
                <a:lnTo>
                  <a:pt x="4275" y="398"/>
                </a:lnTo>
                <a:lnTo>
                  <a:pt x="4306" y="450"/>
                </a:lnTo>
                <a:lnTo>
                  <a:pt x="4275" y="504"/>
                </a:lnTo>
                <a:lnTo>
                  <a:pt x="4244" y="559"/>
                </a:lnTo>
                <a:lnTo>
                  <a:pt x="4119" y="559"/>
                </a:lnTo>
                <a:lnTo>
                  <a:pt x="4057" y="450"/>
                </a:lnTo>
                <a:lnTo>
                  <a:pt x="4119" y="343"/>
                </a:lnTo>
                <a:lnTo>
                  <a:pt x="4244" y="343"/>
                </a:lnTo>
                <a:close/>
                <a:moveTo>
                  <a:pt x="4436" y="455"/>
                </a:moveTo>
                <a:lnTo>
                  <a:pt x="4497" y="561"/>
                </a:lnTo>
                <a:lnTo>
                  <a:pt x="4436" y="670"/>
                </a:lnTo>
                <a:lnTo>
                  <a:pt x="4313" y="670"/>
                </a:lnTo>
                <a:lnTo>
                  <a:pt x="4282" y="615"/>
                </a:lnTo>
                <a:lnTo>
                  <a:pt x="4251" y="561"/>
                </a:lnTo>
                <a:lnTo>
                  <a:pt x="4282" y="509"/>
                </a:lnTo>
                <a:lnTo>
                  <a:pt x="4313" y="455"/>
                </a:lnTo>
                <a:lnTo>
                  <a:pt x="4436" y="455"/>
                </a:lnTo>
                <a:close/>
                <a:moveTo>
                  <a:pt x="4630" y="343"/>
                </a:moveTo>
                <a:lnTo>
                  <a:pt x="4660" y="398"/>
                </a:lnTo>
                <a:lnTo>
                  <a:pt x="4691" y="450"/>
                </a:lnTo>
                <a:lnTo>
                  <a:pt x="4660" y="504"/>
                </a:lnTo>
                <a:lnTo>
                  <a:pt x="4630" y="559"/>
                </a:lnTo>
                <a:lnTo>
                  <a:pt x="4507" y="559"/>
                </a:lnTo>
                <a:lnTo>
                  <a:pt x="4443" y="450"/>
                </a:lnTo>
                <a:lnTo>
                  <a:pt x="4507" y="343"/>
                </a:lnTo>
                <a:lnTo>
                  <a:pt x="4630" y="343"/>
                </a:lnTo>
                <a:close/>
                <a:moveTo>
                  <a:pt x="4821" y="455"/>
                </a:moveTo>
                <a:lnTo>
                  <a:pt x="4883" y="561"/>
                </a:lnTo>
                <a:lnTo>
                  <a:pt x="4821" y="670"/>
                </a:lnTo>
                <a:lnTo>
                  <a:pt x="4698" y="670"/>
                </a:lnTo>
                <a:lnTo>
                  <a:pt x="4667" y="615"/>
                </a:lnTo>
                <a:lnTo>
                  <a:pt x="4637" y="561"/>
                </a:lnTo>
                <a:lnTo>
                  <a:pt x="4667" y="509"/>
                </a:lnTo>
                <a:lnTo>
                  <a:pt x="4698" y="455"/>
                </a:lnTo>
                <a:lnTo>
                  <a:pt x="4821" y="455"/>
                </a:lnTo>
                <a:close/>
                <a:moveTo>
                  <a:pt x="5015" y="343"/>
                </a:moveTo>
                <a:lnTo>
                  <a:pt x="5046" y="398"/>
                </a:lnTo>
                <a:lnTo>
                  <a:pt x="5076" y="450"/>
                </a:lnTo>
                <a:lnTo>
                  <a:pt x="5046" y="504"/>
                </a:lnTo>
                <a:lnTo>
                  <a:pt x="5015" y="559"/>
                </a:lnTo>
                <a:lnTo>
                  <a:pt x="4892" y="559"/>
                </a:lnTo>
                <a:lnTo>
                  <a:pt x="4828" y="450"/>
                </a:lnTo>
                <a:lnTo>
                  <a:pt x="4892" y="343"/>
                </a:lnTo>
                <a:lnTo>
                  <a:pt x="5015" y="343"/>
                </a:lnTo>
                <a:close/>
                <a:moveTo>
                  <a:pt x="5206" y="455"/>
                </a:moveTo>
                <a:lnTo>
                  <a:pt x="5268" y="561"/>
                </a:lnTo>
                <a:lnTo>
                  <a:pt x="5206" y="670"/>
                </a:lnTo>
                <a:lnTo>
                  <a:pt x="5084" y="670"/>
                </a:lnTo>
                <a:lnTo>
                  <a:pt x="5053" y="615"/>
                </a:lnTo>
                <a:lnTo>
                  <a:pt x="5022" y="561"/>
                </a:lnTo>
                <a:lnTo>
                  <a:pt x="5053" y="509"/>
                </a:lnTo>
                <a:lnTo>
                  <a:pt x="5084" y="455"/>
                </a:lnTo>
                <a:lnTo>
                  <a:pt x="5206" y="455"/>
                </a:lnTo>
                <a:close/>
                <a:moveTo>
                  <a:pt x="5400" y="343"/>
                </a:moveTo>
                <a:lnTo>
                  <a:pt x="5431" y="398"/>
                </a:lnTo>
                <a:lnTo>
                  <a:pt x="5462" y="450"/>
                </a:lnTo>
                <a:lnTo>
                  <a:pt x="5431" y="504"/>
                </a:lnTo>
                <a:lnTo>
                  <a:pt x="5400" y="559"/>
                </a:lnTo>
                <a:lnTo>
                  <a:pt x="5277" y="559"/>
                </a:lnTo>
                <a:lnTo>
                  <a:pt x="5214" y="450"/>
                </a:lnTo>
                <a:lnTo>
                  <a:pt x="5277" y="343"/>
                </a:lnTo>
                <a:lnTo>
                  <a:pt x="5400" y="343"/>
                </a:lnTo>
                <a:close/>
                <a:moveTo>
                  <a:pt x="5592" y="455"/>
                </a:moveTo>
                <a:lnTo>
                  <a:pt x="5653" y="561"/>
                </a:lnTo>
                <a:lnTo>
                  <a:pt x="5592" y="670"/>
                </a:lnTo>
                <a:lnTo>
                  <a:pt x="5469" y="670"/>
                </a:lnTo>
                <a:lnTo>
                  <a:pt x="5438" y="615"/>
                </a:lnTo>
                <a:lnTo>
                  <a:pt x="5407" y="561"/>
                </a:lnTo>
                <a:lnTo>
                  <a:pt x="5438" y="509"/>
                </a:lnTo>
                <a:lnTo>
                  <a:pt x="5469" y="455"/>
                </a:lnTo>
                <a:lnTo>
                  <a:pt x="5592" y="455"/>
                </a:lnTo>
                <a:close/>
                <a:moveTo>
                  <a:pt x="5786" y="343"/>
                </a:moveTo>
                <a:lnTo>
                  <a:pt x="5816" y="398"/>
                </a:lnTo>
                <a:lnTo>
                  <a:pt x="5847" y="450"/>
                </a:lnTo>
                <a:lnTo>
                  <a:pt x="5816" y="504"/>
                </a:lnTo>
                <a:lnTo>
                  <a:pt x="5786" y="559"/>
                </a:lnTo>
                <a:lnTo>
                  <a:pt x="5663" y="559"/>
                </a:lnTo>
                <a:lnTo>
                  <a:pt x="5599" y="450"/>
                </a:lnTo>
                <a:lnTo>
                  <a:pt x="5663" y="343"/>
                </a:lnTo>
                <a:lnTo>
                  <a:pt x="5786" y="343"/>
                </a:lnTo>
                <a:close/>
                <a:moveTo>
                  <a:pt x="5977" y="455"/>
                </a:moveTo>
                <a:lnTo>
                  <a:pt x="6039" y="561"/>
                </a:lnTo>
                <a:lnTo>
                  <a:pt x="5977" y="670"/>
                </a:lnTo>
                <a:lnTo>
                  <a:pt x="5854" y="670"/>
                </a:lnTo>
                <a:lnTo>
                  <a:pt x="5824" y="615"/>
                </a:lnTo>
                <a:lnTo>
                  <a:pt x="5793" y="561"/>
                </a:lnTo>
                <a:lnTo>
                  <a:pt x="5824" y="509"/>
                </a:lnTo>
                <a:lnTo>
                  <a:pt x="5854" y="455"/>
                </a:lnTo>
                <a:lnTo>
                  <a:pt x="5977" y="455"/>
                </a:lnTo>
                <a:close/>
                <a:moveTo>
                  <a:pt x="6171" y="343"/>
                </a:moveTo>
                <a:lnTo>
                  <a:pt x="6202" y="398"/>
                </a:lnTo>
                <a:lnTo>
                  <a:pt x="6233" y="450"/>
                </a:lnTo>
                <a:lnTo>
                  <a:pt x="6202" y="504"/>
                </a:lnTo>
                <a:lnTo>
                  <a:pt x="6171" y="559"/>
                </a:lnTo>
                <a:lnTo>
                  <a:pt x="6048" y="559"/>
                </a:lnTo>
                <a:lnTo>
                  <a:pt x="5984" y="450"/>
                </a:lnTo>
                <a:lnTo>
                  <a:pt x="6048" y="343"/>
                </a:lnTo>
                <a:lnTo>
                  <a:pt x="6171" y="343"/>
                </a:lnTo>
                <a:close/>
                <a:moveTo>
                  <a:pt x="6363" y="455"/>
                </a:moveTo>
                <a:lnTo>
                  <a:pt x="6424" y="561"/>
                </a:lnTo>
                <a:lnTo>
                  <a:pt x="6363" y="670"/>
                </a:lnTo>
                <a:lnTo>
                  <a:pt x="6240" y="670"/>
                </a:lnTo>
                <a:lnTo>
                  <a:pt x="6209" y="615"/>
                </a:lnTo>
                <a:lnTo>
                  <a:pt x="6178" y="561"/>
                </a:lnTo>
                <a:lnTo>
                  <a:pt x="6209" y="509"/>
                </a:lnTo>
                <a:lnTo>
                  <a:pt x="6240" y="455"/>
                </a:lnTo>
                <a:lnTo>
                  <a:pt x="6363" y="455"/>
                </a:lnTo>
                <a:close/>
                <a:moveTo>
                  <a:pt x="6556" y="343"/>
                </a:moveTo>
                <a:lnTo>
                  <a:pt x="6587" y="398"/>
                </a:lnTo>
                <a:lnTo>
                  <a:pt x="6618" y="450"/>
                </a:lnTo>
                <a:lnTo>
                  <a:pt x="6587" y="504"/>
                </a:lnTo>
                <a:lnTo>
                  <a:pt x="6556" y="559"/>
                </a:lnTo>
                <a:lnTo>
                  <a:pt x="6434" y="559"/>
                </a:lnTo>
                <a:lnTo>
                  <a:pt x="6370" y="450"/>
                </a:lnTo>
                <a:lnTo>
                  <a:pt x="6434" y="343"/>
                </a:lnTo>
                <a:lnTo>
                  <a:pt x="6556" y="343"/>
                </a:lnTo>
                <a:close/>
                <a:moveTo>
                  <a:pt x="6748" y="455"/>
                </a:moveTo>
                <a:lnTo>
                  <a:pt x="6812" y="561"/>
                </a:lnTo>
                <a:lnTo>
                  <a:pt x="6748" y="670"/>
                </a:lnTo>
                <a:lnTo>
                  <a:pt x="6625" y="670"/>
                </a:lnTo>
                <a:lnTo>
                  <a:pt x="6594" y="615"/>
                </a:lnTo>
                <a:lnTo>
                  <a:pt x="6564" y="561"/>
                </a:lnTo>
                <a:lnTo>
                  <a:pt x="6594" y="509"/>
                </a:lnTo>
                <a:lnTo>
                  <a:pt x="6625" y="455"/>
                </a:lnTo>
                <a:lnTo>
                  <a:pt x="6748" y="455"/>
                </a:lnTo>
                <a:close/>
                <a:moveTo>
                  <a:pt x="6942" y="343"/>
                </a:moveTo>
                <a:lnTo>
                  <a:pt x="6973" y="398"/>
                </a:lnTo>
                <a:lnTo>
                  <a:pt x="7003" y="450"/>
                </a:lnTo>
                <a:lnTo>
                  <a:pt x="6973" y="504"/>
                </a:lnTo>
                <a:lnTo>
                  <a:pt x="6942" y="559"/>
                </a:lnTo>
                <a:lnTo>
                  <a:pt x="6819" y="559"/>
                </a:lnTo>
                <a:lnTo>
                  <a:pt x="6757" y="450"/>
                </a:lnTo>
                <a:lnTo>
                  <a:pt x="6819" y="343"/>
                </a:lnTo>
                <a:lnTo>
                  <a:pt x="6942" y="343"/>
                </a:lnTo>
                <a:close/>
                <a:moveTo>
                  <a:pt x="7133" y="455"/>
                </a:moveTo>
                <a:lnTo>
                  <a:pt x="7197" y="561"/>
                </a:lnTo>
                <a:lnTo>
                  <a:pt x="7133" y="670"/>
                </a:lnTo>
                <a:lnTo>
                  <a:pt x="7010" y="670"/>
                </a:lnTo>
                <a:lnTo>
                  <a:pt x="6980" y="615"/>
                </a:lnTo>
                <a:lnTo>
                  <a:pt x="6949" y="561"/>
                </a:lnTo>
                <a:lnTo>
                  <a:pt x="6980" y="509"/>
                </a:lnTo>
                <a:lnTo>
                  <a:pt x="7010" y="455"/>
                </a:lnTo>
                <a:lnTo>
                  <a:pt x="7133" y="455"/>
                </a:lnTo>
                <a:close/>
                <a:moveTo>
                  <a:pt x="7327" y="343"/>
                </a:moveTo>
                <a:lnTo>
                  <a:pt x="7358" y="398"/>
                </a:lnTo>
                <a:lnTo>
                  <a:pt x="7389" y="450"/>
                </a:lnTo>
                <a:lnTo>
                  <a:pt x="7358" y="504"/>
                </a:lnTo>
                <a:lnTo>
                  <a:pt x="7327" y="559"/>
                </a:lnTo>
                <a:lnTo>
                  <a:pt x="7204" y="559"/>
                </a:lnTo>
                <a:lnTo>
                  <a:pt x="7143" y="450"/>
                </a:lnTo>
                <a:lnTo>
                  <a:pt x="7204" y="343"/>
                </a:lnTo>
                <a:lnTo>
                  <a:pt x="7327" y="343"/>
                </a:lnTo>
                <a:close/>
                <a:moveTo>
                  <a:pt x="7519" y="455"/>
                </a:moveTo>
                <a:lnTo>
                  <a:pt x="7583" y="561"/>
                </a:lnTo>
                <a:lnTo>
                  <a:pt x="7519" y="670"/>
                </a:lnTo>
                <a:lnTo>
                  <a:pt x="7396" y="670"/>
                </a:lnTo>
                <a:lnTo>
                  <a:pt x="7365" y="615"/>
                </a:lnTo>
                <a:lnTo>
                  <a:pt x="7334" y="561"/>
                </a:lnTo>
                <a:lnTo>
                  <a:pt x="7365" y="509"/>
                </a:lnTo>
                <a:lnTo>
                  <a:pt x="7396" y="455"/>
                </a:lnTo>
                <a:lnTo>
                  <a:pt x="7519" y="455"/>
                </a:lnTo>
                <a:close/>
                <a:moveTo>
                  <a:pt x="7396" y="4677"/>
                </a:moveTo>
                <a:lnTo>
                  <a:pt x="7365" y="4625"/>
                </a:lnTo>
                <a:lnTo>
                  <a:pt x="7334" y="4570"/>
                </a:lnTo>
                <a:lnTo>
                  <a:pt x="7365" y="4516"/>
                </a:lnTo>
                <a:lnTo>
                  <a:pt x="7396" y="4464"/>
                </a:lnTo>
                <a:lnTo>
                  <a:pt x="7519" y="4464"/>
                </a:lnTo>
                <a:lnTo>
                  <a:pt x="7583" y="4570"/>
                </a:lnTo>
                <a:lnTo>
                  <a:pt x="7519" y="4677"/>
                </a:lnTo>
                <a:lnTo>
                  <a:pt x="7396" y="4677"/>
                </a:lnTo>
                <a:close/>
                <a:moveTo>
                  <a:pt x="7204" y="4565"/>
                </a:moveTo>
                <a:lnTo>
                  <a:pt x="7143" y="4459"/>
                </a:lnTo>
                <a:lnTo>
                  <a:pt x="7204" y="4353"/>
                </a:lnTo>
                <a:lnTo>
                  <a:pt x="7327" y="4353"/>
                </a:lnTo>
                <a:lnTo>
                  <a:pt x="7358" y="4405"/>
                </a:lnTo>
                <a:lnTo>
                  <a:pt x="7389" y="4459"/>
                </a:lnTo>
                <a:lnTo>
                  <a:pt x="7358" y="4513"/>
                </a:lnTo>
                <a:lnTo>
                  <a:pt x="7327" y="4565"/>
                </a:lnTo>
                <a:lnTo>
                  <a:pt x="7204" y="4565"/>
                </a:lnTo>
                <a:close/>
                <a:moveTo>
                  <a:pt x="7010" y="4677"/>
                </a:moveTo>
                <a:lnTo>
                  <a:pt x="6980" y="4625"/>
                </a:lnTo>
                <a:lnTo>
                  <a:pt x="6949" y="4570"/>
                </a:lnTo>
                <a:lnTo>
                  <a:pt x="6980" y="4516"/>
                </a:lnTo>
                <a:lnTo>
                  <a:pt x="7010" y="4464"/>
                </a:lnTo>
                <a:lnTo>
                  <a:pt x="7133" y="4464"/>
                </a:lnTo>
                <a:lnTo>
                  <a:pt x="7197" y="4570"/>
                </a:lnTo>
                <a:lnTo>
                  <a:pt x="7133" y="4677"/>
                </a:lnTo>
                <a:lnTo>
                  <a:pt x="7010" y="4677"/>
                </a:lnTo>
                <a:close/>
                <a:moveTo>
                  <a:pt x="6819" y="4565"/>
                </a:moveTo>
                <a:lnTo>
                  <a:pt x="6757" y="4459"/>
                </a:lnTo>
                <a:lnTo>
                  <a:pt x="6819" y="4353"/>
                </a:lnTo>
                <a:lnTo>
                  <a:pt x="6942" y="4353"/>
                </a:lnTo>
                <a:lnTo>
                  <a:pt x="6973" y="4405"/>
                </a:lnTo>
                <a:lnTo>
                  <a:pt x="7003" y="4459"/>
                </a:lnTo>
                <a:lnTo>
                  <a:pt x="6973" y="4513"/>
                </a:lnTo>
                <a:lnTo>
                  <a:pt x="6942" y="4565"/>
                </a:lnTo>
                <a:lnTo>
                  <a:pt x="6819" y="4565"/>
                </a:lnTo>
                <a:close/>
                <a:moveTo>
                  <a:pt x="6625" y="4677"/>
                </a:moveTo>
                <a:lnTo>
                  <a:pt x="6594" y="4625"/>
                </a:lnTo>
                <a:lnTo>
                  <a:pt x="6564" y="4570"/>
                </a:lnTo>
                <a:lnTo>
                  <a:pt x="6594" y="4516"/>
                </a:lnTo>
                <a:lnTo>
                  <a:pt x="6625" y="4464"/>
                </a:lnTo>
                <a:lnTo>
                  <a:pt x="6748" y="4464"/>
                </a:lnTo>
                <a:lnTo>
                  <a:pt x="6812" y="4570"/>
                </a:lnTo>
                <a:lnTo>
                  <a:pt x="6748" y="4677"/>
                </a:lnTo>
                <a:lnTo>
                  <a:pt x="6625" y="4677"/>
                </a:lnTo>
                <a:close/>
                <a:moveTo>
                  <a:pt x="6434" y="4565"/>
                </a:moveTo>
                <a:lnTo>
                  <a:pt x="6370" y="4459"/>
                </a:lnTo>
                <a:lnTo>
                  <a:pt x="6434" y="4353"/>
                </a:lnTo>
                <a:lnTo>
                  <a:pt x="6556" y="4353"/>
                </a:lnTo>
                <a:lnTo>
                  <a:pt x="6587" y="4405"/>
                </a:lnTo>
                <a:lnTo>
                  <a:pt x="6618" y="4459"/>
                </a:lnTo>
                <a:lnTo>
                  <a:pt x="6587" y="4513"/>
                </a:lnTo>
                <a:lnTo>
                  <a:pt x="6556" y="4565"/>
                </a:lnTo>
                <a:lnTo>
                  <a:pt x="6434" y="4565"/>
                </a:lnTo>
                <a:close/>
                <a:moveTo>
                  <a:pt x="6240" y="4677"/>
                </a:moveTo>
                <a:lnTo>
                  <a:pt x="6209" y="4625"/>
                </a:lnTo>
                <a:lnTo>
                  <a:pt x="6178" y="4570"/>
                </a:lnTo>
                <a:lnTo>
                  <a:pt x="6209" y="4516"/>
                </a:lnTo>
                <a:lnTo>
                  <a:pt x="6240" y="4464"/>
                </a:lnTo>
                <a:lnTo>
                  <a:pt x="6363" y="4464"/>
                </a:lnTo>
                <a:lnTo>
                  <a:pt x="6424" y="4570"/>
                </a:lnTo>
                <a:lnTo>
                  <a:pt x="6363" y="4677"/>
                </a:lnTo>
                <a:lnTo>
                  <a:pt x="6240" y="4677"/>
                </a:lnTo>
                <a:close/>
                <a:moveTo>
                  <a:pt x="6048" y="4565"/>
                </a:moveTo>
                <a:lnTo>
                  <a:pt x="5984" y="4459"/>
                </a:lnTo>
                <a:lnTo>
                  <a:pt x="6048" y="4353"/>
                </a:lnTo>
                <a:lnTo>
                  <a:pt x="6171" y="4353"/>
                </a:lnTo>
                <a:lnTo>
                  <a:pt x="6202" y="4405"/>
                </a:lnTo>
                <a:lnTo>
                  <a:pt x="6233" y="4459"/>
                </a:lnTo>
                <a:lnTo>
                  <a:pt x="6202" y="4513"/>
                </a:lnTo>
                <a:lnTo>
                  <a:pt x="6171" y="4565"/>
                </a:lnTo>
                <a:lnTo>
                  <a:pt x="6048" y="4565"/>
                </a:lnTo>
                <a:close/>
                <a:moveTo>
                  <a:pt x="5854" y="4677"/>
                </a:moveTo>
                <a:lnTo>
                  <a:pt x="5824" y="4625"/>
                </a:lnTo>
                <a:lnTo>
                  <a:pt x="5793" y="4570"/>
                </a:lnTo>
                <a:lnTo>
                  <a:pt x="5824" y="4516"/>
                </a:lnTo>
                <a:lnTo>
                  <a:pt x="5854" y="4464"/>
                </a:lnTo>
                <a:lnTo>
                  <a:pt x="5977" y="4464"/>
                </a:lnTo>
                <a:lnTo>
                  <a:pt x="6039" y="4570"/>
                </a:lnTo>
                <a:lnTo>
                  <a:pt x="5977" y="4677"/>
                </a:lnTo>
                <a:lnTo>
                  <a:pt x="5854" y="4677"/>
                </a:lnTo>
                <a:close/>
                <a:moveTo>
                  <a:pt x="5663" y="4565"/>
                </a:moveTo>
                <a:lnTo>
                  <a:pt x="5599" y="4459"/>
                </a:lnTo>
                <a:lnTo>
                  <a:pt x="5663" y="4353"/>
                </a:lnTo>
                <a:lnTo>
                  <a:pt x="5786" y="4353"/>
                </a:lnTo>
                <a:lnTo>
                  <a:pt x="5816" y="4405"/>
                </a:lnTo>
                <a:lnTo>
                  <a:pt x="5847" y="4459"/>
                </a:lnTo>
                <a:lnTo>
                  <a:pt x="5816" y="4513"/>
                </a:lnTo>
                <a:lnTo>
                  <a:pt x="5786" y="4565"/>
                </a:lnTo>
                <a:lnTo>
                  <a:pt x="5663" y="4565"/>
                </a:lnTo>
                <a:close/>
                <a:moveTo>
                  <a:pt x="5469" y="4677"/>
                </a:moveTo>
                <a:lnTo>
                  <a:pt x="5438" y="4625"/>
                </a:lnTo>
                <a:lnTo>
                  <a:pt x="5407" y="4570"/>
                </a:lnTo>
                <a:lnTo>
                  <a:pt x="5438" y="4516"/>
                </a:lnTo>
                <a:lnTo>
                  <a:pt x="5469" y="4464"/>
                </a:lnTo>
                <a:lnTo>
                  <a:pt x="5592" y="4464"/>
                </a:lnTo>
                <a:lnTo>
                  <a:pt x="5653" y="4570"/>
                </a:lnTo>
                <a:lnTo>
                  <a:pt x="5592" y="4677"/>
                </a:lnTo>
                <a:lnTo>
                  <a:pt x="5469" y="4677"/>
                </a:lnTo>
                <a:close/>
                <a:moveTo>
                  <a:pt x="5277" y="4565"/>
                </a:moveTo>
                <a:lnTo>
                  <a:pt x="5214" y="4459"/>
                </a:lnTo>
                <a:lnTo>
                  <a:pt x="5277" y="4353"/>
                </a:lnTo>
                <a:lnTo>
                  <a:pt x="5400" y="4353"/>
                </a:lnTo>
                <a:lnTo>
                  <a:pt x="5431" y="4405"/>
                </a:lnTo>
                <a:lnTo>
                  <a:pt x="5462" y="4459"/>
                </a:lnTo>
                <a:lnTo>
                  <a:pt x="5431" y="4513"/>
                </a:lnTo>
                <a:lnTo>
                  <a:pt x="5400" y="4565"/>
                </a:lnTo>
                <a:lnTo>
                  <a:pt x="5277" y="4565"/>
                </a:lnTo>
                <a:close/>
                <a:moveTo>
                  <a:pt x="5084" y="4677"/>
                </a:moveTo>
                <a:lnTo>
                  <a:pt x="5053" y="4625"/>
                </a:lnTo>
                <a:lnTo>
                  <a:pt x="5022" y="4570"/>
                </a:lnTo>
                <a:lnTo>
                  <a:pt x="5053" y="4516"/>
                </a:lnTo>
                <a:lnTo>
                  <a:pt x="5084" y="4464"/>
                </a:lnTo>
                <a:lnTo>
                  <a:pt x="5206" y="4464"/>
                </a:lnTo>
                <a:lnTo>
                  <a:pt x="5268" y="4570"/>
                </a:lnTo>
                <a:lnTo>
                  <a:pt x="5206" y="4677"/>
                </a:lnTo>
                <a:lnTo>
                  <a:pt x="5084" y="4677"/>
                </a:lnTo>
                <a:close/>
                <a:moveTo>
                  <a:pt x="4892" y="4565"/>
                </a:moveTo>
                <a:lnTo>
                  <a:pt x="4828" y="4459"/>
                </a:lnTo>
                <a:lnTo>
                  <a:pt x="4892" y="4353"/>
                </a:lnTo>
                <a:lnTo>
                  <a:pt x="5015" y="4353"/>
                </a:lnTo>
                <a:lnTo>
                  <a:pt x="5046" y="4405"/>
                </a:lnTo>
                <a:lnTo>
                  <a:pt x="5076" y="4459"/>
                </a:lnTo>
                <a:lnTo>
                  <a:pt x="5046" y="4513"/>
                </a:lnTo>
                <a:lnTo>
                  <a:pt x="5015" y="4565"/>
                </a:lnTo>
                <a:lnTo>
                  <a:pt x="4892" y="4565"/>
                </a:lnTo>
                <a:close/>
                <a:moveTo>
                  <a:pt x="4698" y="4677"/>
                </a:moveTo>
                <a:lnTo>
                  <a:pt x="4667" y="4625"/>
                </a:lnTo>
                <a:lnTo>
                  <a:pt x="4637" y="4570"/>
                </a:lnTo>
                <a:lnTo>
                  <a:pt x="4667" y="4516"/>
                </a:lnTo>
                <a:lnTo>
                  <a:pt x="4698" y="4464"/>
                </a:lnTo>
                <a:lnTo>
                  <a:pt x="4821" y="4464"/>
                </a:lnTo>
                <a:lnTo>
                  <a:pt x="4883" y="4570"/>
                </a:lnTo>
                <a:lnTo>
                  <a:pt x="4821" y="4677"/>
                </a:lnTo>
                <a:lnTo>
                  <a:pt x="4698" y="4677"/>
                </a:lnTo>
                <a:close/>
                <a:moveTo>
                  <a:pt x="4507" y="4565"/>
                </a:moveTo>
                <a:lnTo>
                  <a:pt x="4443" y="4459"/>
                </a:lnTo>
                <a:lnTo>
                  <a:pt x="4507" y="4353"/>
                </a:lnTo>
                <a:lnTo>
                  <a:pt x="4630" y="4353"/>
                </a:lnTo>
                <a:lnTo>
                  <a:pt x="4660" y="4405"/>
                </a:lnTo>
                <a:lnTo>
                  <a:pt x="4691" y="4459"/>
                </a:lnTo>
                <a:lnTo>
                  <a:pt x="4660" y="4513"/>
                </a:lnTo>
                <a:lnTo>
                  <a:pt x="4630" y="4565"/>
                </a:lnTo>
                <a:lnTo>
                  <a:pt x="4507" y="4565"/>
                </a:lnTo>
                <a:close/>
                <a:moveTo>
                  <a:pt x="4313" y="4677"/>
                </a:moveTo>
                <a:lnTo>
                  <a:pt x="4282" y="4625"/>
                </a:lnTo>
                <a:lnTo>
                  <a:pt x="4251" y="4570"/>
                </a:lnTo>
                <a:lnTo>
                  <a:pt x="4282" y="4516"/>
                </a:lnTo>
                <a:lnTo>
                  <a:pt x="4313" y="4464"/>
                </a:lnTo>
                <a:lnTo>
                  <a:pt x="4436" y="4464"/>
                </a:lnTo>
                <a:lnTo>
                  <a:pt x="4497" y="4570"/>
                </a:lnTo>
                <a:lnTo>
                  <a:pt x="4436" y="4677"/>
                </a:lnTo>
                <a:lnTo>
                  <a:pt x="4313" y="4677"/>
                </a:lnTo>
                <a:close/>
                <a:moveTo>
                  <a:pt x="4119" y="4565"/>
                </a:moveTo>
                <a:lnTo>
                  <a:pt x="4057" y="4459"/>
                </a:lnTo>
                <a:lnTo>
                  <a:pt x="4119" y="4353"/>
                </a:lnTo>
                <a:lnTo>
                  <a:pt x="4244" y="4353"/>
                </a:lnTo>
                <a:lnTo>
                  <a:pt x="4275" y="4405"/>
                </a:lnTo>
                <a:lnTo>
                  <a:pt x="4306" y="4459"/>
                </a:lnTo>
                <a:lnTo>
                  <a:pt x="4275" y="4513"/>
                </a:lnTo>
                <a:lnTo>
                  <a:pt x="4244" y="4565"/>
                </a:lnTo>
                <a:lnTo>
                  <a:pt x="4119" y="4565"/>
                </a:lnTo>
                <a:close/>
                <a:moveTo>
                  <a:pt x="3927" y="4677"/>
                </a:moveTo>
                <a:lnTo>
                  <a:pt x="3897" y="4625"/>
                </a:lnTo>
                <a:lnTo>
                  <a:pt x="3866" y="4570"/>
                </a:lnTo>
                <a:lnTo>
                  <a:pt x="3897" y="4516"/>
                </a:lnTo>
                <a:lnTo>
                  <a:pt x="3927" y="4464"/>
                </a:lnTo>
                <a:lnTo>
                  <a:pt x="4050" y="4464"/>
                </a:lnTo>
                <a:lnTo>
                  <a:pt x="4112" y="4570"/>
                </a:lnTo>
                <a:lnTo>
                  <a:pt x="4050" y="4677"/>
                </a:lnTo>
                <a:lnTo>
                  <a:pt x="3927" y="4677"/>
                </a:lnTo>
                <a:close/>
                <a:moveTo>
                  <a:pt x="3734" y="4565"/>
                </a:moveTo>
                <a:lnTo>
                  <a:pt x="3672" y="4459"/>
                </a:lnTo>
                <a:lnTo>
                  <a:pt x="3734" y="4353"/>
                </a:lnTo>
                <a:lnTo>
                  <a:pt x="3859" y="4353"/>
                </a:lnTo>
                <a:lnTo>
                  <a:pt x="3890" y="4405"/>
                </a:lnTo>
                <a:lnTo>
                  <a:pt x="3920" y="4459"/>
                </a:lnTo>
                <a:lnTo>
                  <a:pt x="3890" y="4513"/>
                </a:lnTo>
                <a:lnTo>
                  <a:pt x="3859" y="4565"/>
                </a:lnTo>
                <a:lnTo>
                  <a:pt x="3734" y="4565"/>
                </a:lnTo>
                <a:close/>
                <a:moveTo>
                  <a:pt x="3542" y="4677"/>
                </a:moveTo>
                <a:lnTo>
                  <a:pt x="3511" y="4625"/>
                </a:lnTo>
                <a:lnTo>
                  <a:pt x="3481" y="4570"/>
                </a:lnTo>
                <a:lnTo>
                  <a:pt x="3511" y="4516"/>
                </a:lnTo>
                <a:lnTo>
                  <a:pt x="3542" y="4464"/>
                </a:lnTo>
                <a:lnTo>
                  <a:pt x="3665" y="4464"/>
                </a:lnTo>
                <a:lnTo>
                  <a:pt x="3726" y="4570"/>
                </a:lnTo>
                <a:lnTo>
                  <a:pt x="3665" y="4677"/>
                </a:lnTo>
                <a:lnTo>
                  <a:pt x="3542" y="4677"/>
                </a:lnTo>
                <a:close/>
                <a:moveTo>
                  <a:pt x="3348" y="4565"/>
                </a:moveTo>
                <a:lnTo>
                  <a:pt x="3287" y="4459"/>
                </a:lnTo>
                <a:lnTo>
                  <a:pt x="3348" y="4353"/>
                </a:lnTo>
                <a:lnTo>
                  <a:pt x="3473" y="4353"/>
                </a:lnTo>
                <a:lnTo>
                  <a:pt x="3504" y="4405"/>
                </a:lnTo>
                <a:lnTo>
                  <a:pt x="3535" y="4459"/>
                </a:lnTo>
                <a:lnTo>
                  <a:pt x="3504" y="4513"/>
                </a:lnTo>
                <a:lnTo>
                  <a:pt x="3473" y="4565"/>
                </a:lnTo>
                <a:lnTo>
                  <a:pt x="3348" y="4565"/>
                </a:lnTo>
                <a:close/>
                <a:moveTo>
                  <a:pt x="3157" y="4677"/>
                </a:moveTo>
                <a:lnTo>
                  <a:pt x="3126" y="4625"/>
                </a:lnTo>
                <a:lnTo>
                  <a:pt x="3095" y="4570"/>
                </a:lnTo>
                <a:lnTo>
                  <a:pt x="3126" y="4516"/>
                </a:lnTo>
                <a:lnTo>
                  <a:pt x="3157" y="4464"/>
                </a:lnTo>
                <a:lnTo>
                  <a:pt x="3280" y="4464"/>
                </a:lnTo>
                <a:lnTo>
                  <a:pt x="3341" y="4570"/>
                </a:lnTo>
                <a:lnTo>
                  <a:pt x="3280" y="4677"/>
                </a:lnTo>
                <a:lnTo>
                  <a:pt x="3157" y="4677"/>
                </a:lnTo>
                <a:close/>
                <a:moveTo>
                  <a:pt x="2963" y="4565"/>
                </a:moveTo>
                <a:lnTo>
                  <a:pt x="2901" y="4459"/>
                </a:lnTo>
                <a:lnTo>
                  <a:pt x="2963" y="4353"/>
                </a:lnTo>
                <a:lnTo>
                  <a:pt x="3088" y="4353"/>
                </a:lnTo>
                <a:lnTo>
                  <a:pt x="3119" y="4405"/>
                </a:lnTo>
                <a:lnTo>
                  <a:pt x="3150" y="4459"/>
                </a:lnTo>
                <a:lnTo>
                  <a:pt x="3119" y="4513"/>
                </a:lnTo>
                <a:lnTo>
                  <a:pt x="3088" y="4565"/>
                </a:lnTo>
                <a:lnTo>
                  <a:pt x="2963" y="4565"/>
                </a:lnTo>
                <a:close/>
                <a:moveTo>
                  <a:pt x="2771" y="4677"/>
                </a:moveTo>
                <a:lnTo>
                  <a:pt x="2741" y="4625"/>
                </a:lnTo>
                <a:lnTo>
                  <a:pt x="2710" y="4570"/>
                </a:lnTo>
                <a:lnTo>
                  <a:pt x="2741" y="4516"/>
                </a:lnTo>
                <a:lnTo>
                  <a:pt x="2771" y="4464"/>
                </a:lnTo>
                <a:lnTo>
                  <a:pt x="2894" y="4464"/>
                </a:lnTo>
                <a:lnTo>
                  <a:pt x="2956" y="4570"/>
                </a:lnTo>
                <a:lnTo>
                  <a:pt x="2894" y="4677"/>
                </a:lnTo>
                <a:lnTo>
                  <a:pt x="2771" y="4677"/>
                </a:lnTo>
                <a:close/>
                <a:moveTo>
                  <a:pt x="2577" y="4565"/>
                </a:moveTo>
                <a:lnTo>
                  <a:pt x="2516" y="4459"/>
                </a:lnTo>
                <a:lnTo>
                  <a:pt x="2577" y="4353"/>
                </a:lnTo>
                <a:lnTo>
                  <a:pt x="2703" y="4353"/>
                </a:lnTo>
                <a:lnTo>
                  <a:pt x="2733" y="4405"/>
                </a:lnTo>
                <a:lnTo>
                  <a:pt x="2764" y="4459"/>
                </a:lnTo>
                <a:lnTo>
                  <a:pt x="2733" y="4513"/>
                </a:lnTo>
                <a:lnTo>
                  <a:pt x="2703" y="4565"/>
                </a:lnTo>
                <a:lnTo>
                  <a:pt x="2577" y="4565"/>
                </a:lnTo>
                <a:close/>
                <a:moveTo>
                  <a:pt x="2386" y="4677"/>
                </a:moveTo>
                <a:lnTo>
                  <a:pt x="2355" y="4625"/>
                </a:lnTo>
                <a:lnTo>
                  <a:pt x="2324" y="4570"/>
                </a:lnTo>
                <a:lnTo>
                  <a:pt x="2355" y="4516"/>
                </a:lnTo>
                <a:lnTo>
                  <a:pt x="2386" y="4464"/>
                </a:lnTo>
                <a:lnTo>
                  <a:pt x="2509" y="4464"/>
                </a:lnTo>
                <a:lnTo>
                  <a:pt x="2570" y="4570"/>
                </a:lnTo>
                <a:lnTo>
                  <a:pt x="2509" y="4677"/>
                </a:lnTo>
                <a:lnTo>
                  <a:pt x="2386" y="4677"/>
                </a:lnTo>
                <a:close/>
                <a:moveTo>
                  <a:pt x="2192" y="4565"/>
                </a:moveTo>
                <a:lnTo>
                  <a:pt x="2131" y="4459"/>
                </a:lnTo>
                <a:lnTo>
                  <a:pt x="2192" y="4353"/>
                </a:lnTo>
                <a:lnTo>
                  <a:pt x="2317" y="4353"/>
                </a:lnTo>
                <a:lnTo>
                  <a:pt x="2348" y="4405"/>
                </a:lnTo>
                <a:lnTo>
                  <a:pt x="2379" y="4459"/>
                </a:lnTo>
                <a:lnTo>
                  <a:pt x="2348" y="4513"/>
                </a:lnTo>
                <a:lnTo>
                  <a:pt x="2317" y="4565"/>
                </a:lnTo>
                <a:lnTo>
                  <a:pt x="2192" y="4565"/>
                </a:lnTo>
                <a:close/>
                <a:moveTo>
                  <a:pt x="2001" y="4677"/>
                </a:moveTo>
                <a:lnTo>
                  <a:pt x="1970" y="4625"/>
                </a:lnTo>
                <a:lnTo>
                  <a:pt x="1939" y="4570"/>
                </a:lnTo>
                <a:lnTo>
                  <a:pt x="1970" y="4516"/>
                </a:lnTo>
                <a:lnTo>
                  <a:pt x="2001" y="4464"/>
                </a:lnTo>
                <a:lnTo>
                  <a:pt x="2123" y="4464"/>
                </a:lnTo>
                <a:lnTo>
                  <a:pt x="2185" y="4570"/>
                </a:lnTo>
                <a:lnTo>
                  <a:pt x="2123" y="4677"/>
                </a:lnTo>
                <a:lnTo>
                  <a:pt x="2001" y="4677"/>
                </a:lnTo>
                <a:close/>
                <a:moveTo>
                  <a:pt x="1807" y="4565"/>
                </a:moveTo>
                <a:lnTo>
                  <a:pt x="1745" y="4459"/>
                </a:lnTo>
                <a:lnTo>
                  <a:pt x="1807" y="4353"/>
                </a:lnTo>
                <a:lnTo>
                  <a:pt x="1932" y="4353"/>
                </a:lnTo>
                <a:lnTo>
                  <a:pt x="1963" y="4405"/>
                </a:lnTo>
                <a:lnTo>
                  <a:pt x="1993" y="4459"/>
                </a:lnTo>
                <a:lnTo>
                  <a:pt x="1963" y="4513"/>
                </a:lnTo>
                <a:lnTo>
                  <a:pt x="1932" y="4565"/>
                </a:lnTo>
                <a:lnTo>
                  <a:pt x="1807" y="4565"/>
                </a:lnTo>
                <a:close/>
                <a:moveTo>
                  <a:pt x="1615" y="4677"/>
                </a:moveTo>
                <a:lnTo>
                  <a:pt x="1584" y="4625"/>
                </a:lnTo>
                <a:lnTo>
                  <a:pt x="1554" y="4570"/>
                </a:lnTo>
                <a:lnTo>
                  <a:pt x="1584" y="4516"/>
                </a:lnTo>
                <a:lnTo>
                  <a:pt x="1615" y="4464"/>
                </a:lnTo>
                <a:lnTo>
                  <a:pt x="1738" y="4464"/>
                </a:lnTo>
                <a:lnTo>
                  <a:pt x="1800" y="4570"/>
                </a:lnTo>
                <a:lnTo>
                  <a:pt x="1738" y="4677"/>
                </a:lnTo>
                <a:lnTo>
                  <a:pt x="1615" y="4677"/>
                </a:lnTo>
                <a:close/>
                <a:moveTo>
                  <a:pt x="1421" y="4565"/>
                </a:moveTo>
                <a:lnTo>
                  <a:pt x="1360" y="4459"/>
                </a:lnTo>
                <a:lnTo>
                  <a:pt x="1421" y="4353"/>
                </a:lnTo>
                <a:lnTo>
                  <a:pt x="1547" y="4353"/>
                </a:lnTo>
                <a:lnTo>
                  <a:pt x="1577" y="4405"/>
                </a:lnTo>
                <a:lnTo>
                  <a:pt x="1608" y="4459"/>
                </a:lnTo>
                <a:lnTo>
                  <a:pt x="1577" y="4513"/>
                </a:lnTo>
                <a:lnTo>
                  <a:pt x="1547" y="4565"/>
                </a:lnTo>
                <a:lnTo>
                  <a:pt x="1421" y="4565"/>
                </a:lnTo>
                <a:close/>
                <a:moveTo>
                  <a:pt x="1230" y="4677"/>
                </a:moveTo>
                <a:lnTo>
                  <a:pt x="1199" y="4625"/>
                </a:lnTo>
                <a:lnTo>
                  <a:pt x="1168" y="4570"/>
                </a:lnTo>
                <a:lnTo>
                  <a:pt x="1199" y="4516"/>
                </a:lnTo>
                <a:lnTo>
                  <a:pt x="1230" y="4464"/>
                </a:lnTo>
                <a:lnTo>
                  <a:pt x="1353" y="4464"/>
                </a:lnTo>
                <a:lnTo>
                  <a:pt x="1414" y="4570"/>
                </a:lnTo>
                <a:lnTo>
                  <a:pt x="1353" y="4677"/>
                </a:lnTo>
                <a:lnTo>
                  <a:pt x="1230" y="4677"/>
                </a:lnTo>
                <a:close/>
                <a:moveTo>
                  <a:pt x="1036" y="4565"/>
                </a:moveTo>
                <a:lnTo>
                  <a:pt x="974" y="4459"/>
                </a:lnTo>
                <a:lnTo>
                  <a:pt x="1036" y="4353"/>
                </a:lnTo>
                <a:lnTo>
                  <a:pt x="1161" y="4353"/>
                </a:lnTo>
                <a:lnTo>
                  <a:pt x="1192" y="4405"/>
                </a:lnTo>
                <a:lnTo>
                  <a:pt x="1223" y="4459"/>
                </a:lnTo>
                <a:lnTo>
                  <a:pt x="1192" y="4513"/>
                </a:lnTo>
                <a:lnTo>
                  <a:pt x="1161" y="4565"/>
                </a:lnTo>
                <a:lnTo>
                  <a:pt x="1036" y="4565"/>
                </a:lnTo>
                <a:close/>
                <a:moveTo>
                  <a:pt x="844" y="4677"/>
                </a:moveTo>
                <a:lnTo>
                  <a:pt x="814" y="4625"/>
                </a:lnTo>
                <a:lnTo>
                  <a:pt x="783" y="4570"/>
                </a:lnTo>
                <a:lnTo>
                  <a:pt x="814" y="4516"/>
                </a:lnTo>
                <a:lnTo>
                  <a:pt x="844" y="4464"/>
                </a:lnTo>
                <a:lnTo>
                  <a:pt x="967" y="4464"/>
                </a:lnTo>
                <a:lnTo>
                  <a:pt x="1029" y="4570"/>
                </a:lnTo>
                <a:lnTo>
                  <a:pt x="967" y="4677"/>
                </a:lnTo>
                <a:lnTo>
                  <a:pt x="844" y="4677"/>
                </a:lnTo>
                <a:close/>
                <a:moveTo>
                  <a:pt x="651" y="4565"/>
                </a:moveTo>
                <a:lnTo>
                  <a:pt x="589" y="4459"/>
                </a:lnTo>
                <a:lnTo>
                  <a:pt x="651" y="4353"/>
                </a:lnTo>
                <a:lnTo>
                  <a:pt x="776" y="4353"/>
                </a:lnTo>
                <a:lnTo>
                  <a:pt x="807" y="4405"/>
                </a:lnTo>
                <a:lnTo>
                  <a:pt x="837" y="4459"/>
                </a:lnTo>
                <a:lnTo>
                  <a:pt x="807" y="4513"/>
                </a:lnTo>
                <a:lnTo>
                  <a:pt x="776" y="4565"/>
                </a:lnTo>
                <a:lnTo>
                  <a:pt x="651" y="4565"/>
                </a:lnTo>
                <a:close/>
                <a:moveTo>
                  <a:pt x="459" y="4677"/>
                </a:moveTo>
                <a:lnTo>
                  <a:pt x="428" y="4625"/>
                </a:lnTo>
                <a:lnTo>
                  <a:pt x="398" y="4570"/>
                </a:lnTo>
                <a:lnTo>
                  <a:pt x="428" y="4516"/>
                </a:lnTo>
                <a:lnTo>
                  <a:pt x="459" y="4464"/>
                </a:lnTo>
                <a:lnTo>
                  <a:pt x="582" y="4464"/>
                </a:lnTo>
                <a:lnTo>
                  <a:pt x="643" y="4570"/>
                </a:lnTo>
                <a:lnTo>
                  <a:pt x="582" y="4677"/>
                </a:lnTo>
                <a:lnTo>
                  <a:pt x="459" y="4677"/>
                </a:lnTo>
                <a:close/>
                <a:moveTo>
                  <a:pt x="265" y="4565"/>
                </a:moveTo>
                <a:lnTo>
                  <a:pt x="204" y="4459"/>
                </a:lnTo>
                <a:lnTo>
                  <a:pt x="265" y="4353"/>
                </a:lnTo>
                <a:lnTo>
                  <a:pt x="388" y="4353"/>
                </a:lnTo>
                <a:lnTo>
                  <a:pt x="421" y="4405"/>
                </a:lnTo>
                <a:lnTo>
                  <a:pt x="452" y="4459"/>
                </a:lnTo>
                <a:lnTo>
                  <a:pt x="421" y="4513"/>
                </a:lnTo>
                <a:lnTo>
                  <a:pt x="388" y="4565"/>
                </a:lnTo>
                <a:lnTo>
                  <a:pt x="265" y="4565"/>
                </a:lnTo>
                <a:close/>
                <a:moveTo>
                  <a:pt x="388" y="566"/>
                </a:moveTo>
                <a:lnTo>
                  <a:pt x="421" y="620"/>
                </a:lnTo>
                <a:lnTo>
                  <a:pt x="452" y="672"/>
                </a:lnTo>
                <a:lnTo>
                  <a:pt x="421" y="727"/>
                </a:lnTo>
                <a:lnTo>
                  <a:pt x="388" y="781"/>
                </a:lnTo>
                <a:lnTo>
                  <a:pt x="265" y="781"/>
                </a:lnTo>
                <a:lnTo>
                  <a:pt x="204" y="672"/>
                </a:lnTo>
                <a:lnTo>
                  <a:pt x="265" y="566"/>
                </a:lnTo>
                <a:lnTo>
                  <a:pt x="388" y="566"/>
                </a:lnTo>
                <a:close/>
                <a:moveTo>
                  <a:pt x="582" y="677"/>
                </a:moveTo>
                <a:lnTo>
                  <a:pt x="643" y="783"/>
                </a:lnTo>
                <a:lnTo>
                  <a:pt x="582" y="892"/>
                </a:lnTo>
                <a:lnTo>
                  <a:pt x="459" y="892"/>
                </a:lnTo>
                <a:lnTo>
                  <a:pt x="428" y="838"/>
                </a:lnTo>
                <a:lnTo>
                  <a:pt x="398" y="783"/>
                </a:lnTo>
                <a:lnTo>
                  <a:pt x="428" y="731"/>
                </a:lnTo>
                <a:lnTo>
                  <a:pt x="459" y="677"/>
                </a:lnTo>
                <a:lnTo>
                  <a:pt x="582" y="677"/>
                </a:lnTo>
                <a:close/>
                <a:moveTo>
                  <a:pt x="776" y="566"/>
                </a:moveTo>
                <a:lnTo>
                  <a:pt x="807" y="620"/>
                </a:lnTo>
                <a:lnTo>
                  <a:pt x="837" y="672"/>
                </a:lnTo>
                <a:lnTo>
                  <a:pt x="807" y="727"/>
                </a:lnTo>
                <a:lnTo>
                  <a:pt x="776" y="781"/>
                </a:lnTo>
                <a:lnTo>
                  <a:pt x="651" y="781"/>
                </a:lnTo>
                <a:lnTo>
                  <a:pt x="589" y="672"/>
                </a:lnTo>
                <a:lnTo>
                  <a:pt x="651" y="566"/>
                </a:lnTo>
                <a:lnTo>
                  <a:pt x="776" y="566"/>
                </a:lnTo>
                <a:close/>
                <a:moveTo>
                  <a:pt x="967" y="677"/>
                </a:moveTo>
                <a:lnTo>
                  <a:pt x="1029" y="783"/>
                </a:lnTo>
                <a:lnTo>
                  <a:pt x="967" y="892"/>
                </a:lnTo>
                <a:lnTo>
                  <a:pt x="844" y="892"/>
                </a:lnTo>
                <a:lnTo>
                  <a:pt x="814" y="838"/>
                </a:lnTo>
                <a:lnTo>
                  <a:pt x="783" y="783"/>
                </a:lnTo>
                <a:lnTo>
                  <a:pt x="814" y="731"/>
                </a:lnTo>
                <a:lnTo>
                  <a:pt x="844" y="677"/>
                </a:lnTo>
                <a:lnTo>
                  <a:pt x="967" y="677"/>
                </a:lnTo>
                <a:close/>
                <a:moveTo>
                  <a:pt x="1161" y="566"/>
                </a:moveTo>
                <a:lnTo>
                  <a:pt x="1192" y="620"/>
                </a:lnTo>
                <a:lnTo>
                  <a:pt x="1223" y="672"/>
                </a:lnTo>
                <a:lnTo>
                  <a:pt x="1192" y="727"/>
                </a:lnTo>
                <a:lnTo>
                  <a:pt x="1161" y="781"/>
                </a:lnTo>
                <a:lnTo>
                  <a:pt x="1036" y="781"/>
                </a:lnTo>
                <a:lnTo>
                  <a:pt x="974" y="672"/>
                </a:lnTo>
                <a:lnTo>
                  <a:pt x="1036" y="566"/>
                </a:lnTo>
                <a:lnTo>
                  <a:pt x="1161" y="566"/>
                </a:lnTo>
                <a:close/>
                <a:moveTo>
                  <a:pt x="1353" y="677"/>
                </a:moveTo>
                <a:lnTo>
                  <a:pt x="1414" y="783"/>
                </a:lnTo>
                <a:lnTo>
                  <a:pt x="1353" y="892"/>
                </a:lnTo>
                <a:lnTo>
                  <a:pt x="1230" y="892"/>
                </a:lnTo>
                <a:lnTo>
                  <a:pt x="1199" y="838"/>
                </a:lnTo>
                <a:lnTo>
                  <a:pt x="1168" y="783"/>
                </a:lnTo>
                <a:lnTo>
                  <a:pt x="1199" y="731"/>
                </a:lnTo>
                <a:lnTo>
                  <a:pt x="1230" y="677"/>
                </a:lnTo>
                <a:lnTo>
                  <a:pt x="1353" y="677"/>
                </a:lnTo>
                <a:close/>
                <a:moveTo>
                  <a:pt x="1547" y="566"/>
                </a:moveTo>
                <a:lnTo>
                  <a:pt x="1577" y="620"/>
                </a:lnTo>
                <a:lnTo>
                  <a:pt x="1608" y="672"/>
                </a:lnTo>
                <a:lnTo>
                  <a:pt x="1577" y="727"/>
                </a:lnTo>
                <a:lnTo>
                  <a:pt x="1547" y="781"/>
                </a:lnTo>
                <a:lnTo>
                  <a:pt x="1421" y="781"/>
                </a:lnTo>
                <a:lnTo>
                  <a:pt x="1360" y="672"/>
                </a:lnTo>
                <a:lnTo>
                  <a:pt x="1421" y="566"/>
                </a:lnTo>
                <a:lnTo>
                  <a:pt x="1547" y="566"/>
                </a:lnTo>
                <a:close/>
                <a:moveTo>
                  <a:pt x="1738" y="677"/>
                </a:moveTo>
                <a:lnTo>
                  <a:pt x="1800" y="783"/>
                </a:lnTo>
                <a:lnTo>
                  <a:pt x="1738" y="892"/>
                </a:lnTo>
                <a:lnTo>
                  <a:pt x="1615" y="892"/>
                </a:lnTo>
                <a:lnTo>
                  <a:pt x="1584" y="838"/>
                </a:lnTo>
                <a:lnTo>
                  <a:pt x="1554" y="783"/>
                </a:lnTo>
                <a:lnTo>
                  <a:pt x="1584" y="731"/>
                </a:lnTo>
                <a:lnTo>
                  <a:pt x="1615" y="677"/>
                </a:lnTo>
                <a:lnTo>
                  <a:pt x="1738" y="677"/>
                </a:lnTo>
                <a:close/>
                <a:moveTo>
                  <a:pt x="1932" y="566"/>
                </a:moveTo>
                <a:lnTo>
                  <a:pt x="1963" y="620"/>
                </a:lnTo>
                <a:lnTo>
                  <a:pt x="1993" y="672"/>
                </a:lnTo>
                <a:lnTo>
                  <a:pt x="1963" y="727"/>
                </a:lnTo>
                <a:lnTo>
                  <a:pt x="1932" y="781"/>
                </a:lnTo>
                <a:lnTo>
                  <a:pt x="1807" y="781"/>
                </a:lnTo>
                <a:lnTo>
                  <a:pt x="1745" y="672"/>
                </a:lnTo>
                <a:lnTo>
                  <a:pt x="1807" y="566"/>
                </a:lnTo>
                <a:lnTo>
                  <a:pt x="1932" y="566"/>
                </a:lnTo>
                <a:close/>
                <a:moveTo>
                  <a:pt x="2123" y="677"/>
                </a:moveTo>
                <a:lnTo>
                  <a:pt x="2185" y="783"/>
                </a:lnTo>
                <a:lnTo>
                  <a:pt x="2123" y="892"/>
                </a:lnTo>
                <a:lnTo>
                  <a:pt x="2001" y="892"/>
                </a:lnTo>
                <a:lnTo>
                  <a:pt x="1970" y="838"/>
                </a:lnTo>
                <a:lnTo>
                  <a:pt x="1939" y="783"/>
                </a:lnTo>
                <a:lnTo>
                  <a:pt x="1970" y="731"/>
                </a:lnTo>
                <a:lnTo>
                  <a:pt x="2001" y="677"/>
                </a:lnTo>
                <a:lnTo>
                  <a:pt x="2123" y="677"/>
                </a:lnTo>
                <a:close/>
                <a:moveTo>
                  <a:pt x="2317" y="566"/>
                </a:moveTo>
                <a:lnTo>
                  <a:pt x="2348" y="620"/>
                </a:lnTo>
                <a:lnTo>
                  <a:pt x="2379" y="672"/>
                </a:lnTo>
                <a:lnTo>
                  <a:pt x="2348" y="727"/>
                </a:lnTo>
                <a:lnTo>
                  <a:pt x="2317" y="781"/>
                </a:lnTo>
                <a:lnTo>
                  <a:pt x="2192" y="781"/>
                </a:lnTo>
                <a:lnTo>
                  <a:pt x="2131" y="672"/>
                </a:lnTo>
                <a:lnTo>
                  <a:pt x="2192" y="566"/>
                </a:lnTo>
                <a:lnTo>
                  <a:pt x="2317" y="566"/>
                </a:lnTo>
                <a:close/>
                <a:moveTo>
                  <a:pt x="2509" y="677"/>
                </a:moveTo>
                <a:lnTo>
                  <a:pt x="2570" y="783"/>
                </a:lnTo>
                <a:lnTo>
                  <a:pt x="2509" y="892"/>
                </a:lnTo>
                <a:lnTo>
                  <a:pt x="2386" y="892"/>
                </a:lnTo>
                <a:lnTo>
                  <a:pt x="2355" y="838"/>
                </a:lnTo>
                <a:lnTo>
                  <a:pt x="2324" y="783"/>
                </a:lnTo>
                <a:lnTo>
                  <a:pt x="2355" y="731"/>
                </a:lnTo>
                <a:lnTo>
                  <a:pt x="2386" y="677"/>
                </a:lnTo>
                <a:lnTo>
                  <a:pt x="2509" y="677"/>
                </a:lnTo>
                <a:close/>
                <a:moveTo>
                  <a:pt x="2703" y="566"/>
                </a:moveTo>
                <a:lnTo>
                  <a:pt x="2733" y="620"/>
                </a:lnTo>
                <a:lnTo>
                  <a:pt x="2764" y="672"/>
                </a:lnTo>
                <a:lnTo>
                  <a:pt x="2733" y="727"/>
                </a:lnTo>
                <a:lnTo>
                  <a:pt x="2703" y="781"/>
                </a:lnTo>
                <a:lnTo>
                  <a:pt x="2577" y="781"/>
                </a:lnTo>
                <a:lnTo>
                  <a:pt x="2516" y="672"/>
                </a:lnTo>
                <a:lnTo>
                  <a:pt x="2577" y="566"/>
                </a:lnTo>
                <a:lnTo>
                  <a:pt x="2703" y="566"/>
                </a:lnTo>
                <a:close/>
                <a:moveTo>
                  <a:pt x="2894" y="677"/>
                </a:moveTo>
                <a:lnTo>
                  <a:pt x="2956" y="783"/>
                </a:lnTo>
                <a:lnTo>
                  <a:pt x="2894" y="892"/>
                </a:lnTo>
                <a:lnTo>
                  <a:pt x="2771" y="892"/>
                </a:lnTo>
                <a:lnTo>
                  <a:pt x="2741" y="838"/>
                </a:lnTo>
                <a:lnTo>
                  <a:pt x="2710" y="783"/>
                </a:lnTo>
                <a:lnTo>
                  <a:pt x="2741" y="731"/>
                </a:lnTo>
                <a:lnTo>
                  <a:pt x="2771" y="677"/>
                </a:lnTo>
                <a:lnTo>
                  <a:pt x="2894" y="677"/>
                </a:lnTo>
                <a:close/>
                <a:moveTo>
                  <a:pt x="3088" y="566"/>
                </a:moveTo>
                <a:lnTo>
                  <a:pt x="3119" y="620"/>
                </a:lnTo>
                <a:lnTo>
                  <a:pt x="3150" y="672"/>
                </a:lnTo>
                <a:lnTo>
                  <a:pt x="3119" y="727"/>
                </a:lnTo>
                <a:lnTo>
                  <a:pt x="3088" y="781"/>
                </a:lnTo>
                <a:lnTo>
                  <a:pt x="2963" y="781"/>
                </a:lnTo>
                <a:lnTo>
                  <a:pt x="2901" y="672"/>
                </a:lnTo>
                <a:lnTo>
                  <a:pt x="2963" y="566"/>
                </a:lnTo>
                <a:lnTo>
                  <a:pt x="3088" y="566"/>
                </a:lnTo>
                <a:close/>
                <a:moveTo>
                  <a:pt x="3280" y="677"/>
                </a:moveTo>
                <a:lnTo>
                  <a:pt x="3341" y="783"/>
                </a:lnTo>
                <a:lnTo>
                  <a:pt x="3280" y="892"/>
                </a:lnTo>
                <a:lnTo>
                  <a:pt x="3157" y="892"/>
                </a:lnTo>
                <a:lnTo>
                  <a:pt x="3126" y="838"/>
                </a:lnTo>
                <a:lnTo>
                  <a:pt x="3095" y="783"/>
                </a:lnTo>
                <a:lnTo>
                  <a:pt x="3126" y="731"/>
                </a:lnTo>
                <a:lnTo>
                  <a:pt x="3157" y="677"/>
                </a:lnTo>
                <a:lnTo>
                  <a:pt x="3280" y="677"/>
                </a:lnTo>
                <a:close/>
                <a:moveTo>
                  <a:pt x="3473" y="566"/>
                </a:moveTo>
                <a:lnTo>
                  <a:pt x="3504" y="620"/>
                </a:lnTo>
                <a:lnTo>
                  <a:pt x="3535" y="672"/>
                </a:lnTo>
                <a:lnTo>
                  <a:pt x="3504" y="727"/>
                </a:lnTo>
                <a:lnTo>
                  <a:pt x="3473" y="781"/>
                </a:lnTo>
                <a:lnTo>
                  <a:pt x="3348" y="781"/>
                </a:lnTo>
                <a:lnTo>
                  <a:pt x="3287" y="672"/>
                </a:lnTo>
                <a:lnTo>
                  <a:pt x="3348" y="566"/>
                </a:lnTo>
                <a:lnTo>
                  <a:pt x="3473" y="566"/>
                </a:lnTo>
                <a:close/>
                <a:moveTo>
                  <a:pt x="3665" y="677"/>
                </a:moveTo>
                <a:lnTo>
                  <a:pt x="3726" y="783"/>
                </a:lnTo>
                <a:lnTo>
                  <a:pt x="3665" y="892"/>
                </a:lnTo>
                <a:lnTo>
                  <a:pt x="3542" y="892"/>
                </a:lnTo>
                <a:lnTo>
                  <a:pt x="3511" y="838"/>
                </a:lnTo>
                <a:lnTo>
                  <a:pt x="3481" y="783"/>
                </a:lnTo>
                <a:lnTo>
                  <a:pt x="3511" y="731"/>
                </a:lnTo>
                <a:lnTo>
                  <a:pt x="3542" y="677"/>
                </a:lnTo>
                <a:lnTo>
                  <a:pt x="3665" y="677"/>
                </a:lnTo>
                <a:close/>
                <a:moveTo>
                  <a:pt x="3859" y="566"/>
                </a:moveTo>
                <a:lnTo>
                  <a:pt x="3890" y="620"/>
                </a:lnTo>
                <a:lnTo>
                  <a:pt x="3920" y="672"/>
                </a:lnTo>
                <a:lnTo>
                  <a:pt x="3890" y="727"/>
                </a:lnTo>
                <a:lnTo>
                  <a:pt x="3859" y="781"/>
                </a:lnTo>
                <a:lnTo>
                  <a:pt x="3734" y="781"/>
                </a:lnTo>
                <a:lnTo>
                  <a:pt x="3672" y="672"/>
                </a:lnTo>
                <a:lnTo>
                  <a:pt x="3734" y="566"/>
                </a:lnTo>
                <a:lnTo>
                  <a:pt x="3859" y="566"/>
                </a:lnTo>
                <a:close/>
                <a:moveTo>
                  <a:pt x="4050" y="677"/>
                </a:moveTo>
                <a:lnTo>
                  <a:pt x="4112" y="783"/>
                </a:lnTo>
                <a:lnTo>
                  <a:pt x="4050" y="892"/>
                </a:lnTo>
                <a:lnTo>
                  <a:pt x="3927" y="892"/>
                </a:lnTo>
                <a:lnTo>
                  <a:pt x="3897" y="838"/>
                </a:lnTo>
                <a:lnTo>
                  <a:pt x="3866" y="783"/>
                </a:lnTo>
                <a:lnTo>
                  <a:pt x="3897" y="731"/>
                </a:lnTo>
                <a:lnTo>
                  <a:pt x="3927" y="677"/>
                </a:lnTo>
                <a:lnTo>
                  <a:pt x="4050" y="677"/>
                </a:lnTo>
                <a:close/>
                <a:moveTo>
                  <a:pt x="4244" y="566"/>
                </a:moveTo>
                <a:lnTo>
                  <a:pt x="4275" y="620"/>
                </a:lnTo>
                <a:lnTo>
                  <a:pt x="4306" y="672"/>
                </a:lnTo>
                <a:lnTo>
                  <a:pt x="4275" y="727"/>
                </a:lnTo>
                <a:lnTo>
                  <a:pt x="4244" y="781"/>
                </a:lnTo>
                <a:lnTo>
                  <a:pt x="4119" y="781"/>
                </a:lnTo>
                <a:lnTo>
                  <a:pt x="4057" y="672"/>
                </a:lnTo>
                <a:lnTo>
                  <a:pt x="4119" y="566"/>
                </a:lnTo>
                <a:lnTo>
                  <a:pt x="4244" y="566"/>
                </a:lnTo>
                <a:close/>
                <a:moveTo>
                  <a:pt x="4436" y="677"/>
                </a:moveTo>
                <a:lnTo>
                  <a:pt x="4497" y="783"/>
                </a:lnTo>
                <a:lnTo>
                  <a:pt x="4436" y="892"/>
                </a:lnTo>
                <a:lnTo>
                  <a:pt x="4313" y="892"/>
                </a:lnTo>
                <a:lnTo>
                  <a:pt x="4282" y="838"/>
                </a:lnTo>
                <a:lnTo>
                  <a:pt x="4251" y="783"/>
                </a:lnTo>
                <a:lnTo>
                  <a:pt x="4282" y="731"/>
                </a:lnTo>
                <a:lnTo>
                  <a:pt x="4313" y="677"/>
                </a:lnTo>
                <a:lnTo>
                  <a:pt x="4436" y="677"/>
                </a:lnTo>
                <a:close/>
                <a:moveTo>
                  <a:pt x="4630" y="566"/>
                </a:moveTo>
                <a:lnTo>
                  <a:pt x="4660" y="620"/>
                </a:lnTo>
                <a:lnTo>
                  <a:pt x="4691" y="672"/>
                </a:lnTo>
                <a:lnTo>
                  <a:pt x="4660" y="727"/>
                </a:lnTo>
                <a:lnTo>
                  <a:pt x="4630" y="781"/>
                </a:lnTo>
                <a:lnTo>
                  <a:pt x="4507" y="781"/>
                </a:lnTo>
                <a:lnTo>
                  <a:pt x="4443" y="672"/>
                </a:lnTo>
                <a:lnTo>
                  <a:pt x="4507" y="566"/>
                </a:lnTo>
                <a:lnTo>
                  <a:pt x="4630" y="566"/>
                </a:lnTo>
                <a:close/>
                <a:moveTo>
                  <a:pt x="4821" y="677"/>
                </a:moveTo>
                <a:lnTo>
                  <a:pt x="4883" y="783"/>
                </a:lnTo>
                <a:lnTo>
                  <a:pt x="4821" y="892"/>
                </a:lnTo>
                <a:lnTo>
                  <a:pt x="4698" y="892"/>
                </a:lnTo>
                <a:lnTo>
                  <a:pt x="4667" y="838"/>
                </a:lnTo>
                <a:lnTo>
                  <a:pt x="4637" y="783"/>
                </a:lnTo>
                <a:lnTo>
                  <a:pt x="4667" y="731"/>
                </a:lnTo>
                <a:lnTo>
                  <a:pt x="4698" y="677"/>
                </a:lnTo>
                <a:lnTo>
                  <a:pt x="4821" y="677"/>
                </a:lnTo>
                <a:close/>
                <a:moveTo>
                  <a:pt x="5015" y="566"/>
                </a:moveTo>
                <a:lnTo>
                  <a:pt x="5046" y="620"/>
                </a:lnTo>
                <a:lnTo>
                  <a:pt x="5076" y="672"/>
                </a:lnTo>
                <a:lnTo>
                  <a:pt x="5046" y="727"/>
                </a:lnTo>
                <a:lnTo>
                  <a:pt x="5015" y="781"/>
                </a:lnTo>
                <a:lnTo>
                  <a:pt x="4892" y="781"/>
                </a:lnTo>
                <a:lnTo>
                  <a:pt x="4828" y="672"/>
                </a:lnTo>
                <a:lnTo>
                  <a:pt x="4892" y="566"/>
                </a:lnTo>
                <a:lnTo>
                  <a:pt x="5015" y="566"/>
                </a:lnTo>
                <a:close/>
                <a:moveTo>
                  <a:pt x="5206" y="677"/>
                </a:moveTo>
                <a:lnTo>
                  <a:pt x="5268" y="783"/>
                </a:lnTo>
                <a:lnTo>
                  <a:pt x="5206" y="892"/>
                </a:lnTo>
                <a:lnTo>
                  <a:pt x="5084" y="892"/>
                </a:lnTo>
                <a:lnTo>
                  <a:pt x="5053" y="838"/>
                </a:lnTo>
                <a:lnTo>
                  <a:pt x="5022" y="783"/>
                </a:lnTo>
                <a:lnTo>
                  <a:pt x="5053" y="731"/>
                </a:lnTo>
                <a:lnTo>
                  <a:pt x="5084" y="677"/>
                </a:lnTo>
                <a:lnTo>
                  <a:pt x="5206" y="677"/>
                </a:lnTo>
                <a:close/>
                <a:moveTo>
                  <a:pt x="5400" y="566"/>
                </a:moveTo>
                <a:lnTo>
                  <a:pt x="5431" y="620"/>
                </a:lnTo>
                <a:lnTo>
                  <a:pt x="5462" y="672"/>
                </a:lnTo>
                <a:lnTo>
                  <a:pt x="5431" y="727"/>
                </a:lnTo>
                <a:lnTo>
                  <a:pt x="5400" y="781"/>
                </a:lnTo>
                <a:lnTo>
                  <a:pt x="5277" y="781"/>
                </a:lnTo>
                <a:lnTo>
                  <a:pt x="5214" y="672"/>
                </a:lnTo>
                <a:lnTo>
                  <a:pt x="5277" y="566"/>
                </a:lnTo>
                <a:lnTo>
                  <a:pt x="5400" y="566"/>
                </a:lnTo>
                <a:close/>
                <a:moveTo>
                  <a:pt x="5592" y="677"/>
                </a:moveTo>
                <a:lnTo>
                  <a:pt x="5653" y="783"/>
                </a:lnTo>
                <a:lnTo>
                  <a:pt x="5592" y="892"/>
                </a:lnTo>
                <a:lnTo>
                  <a:pt x="5469" y="892"/>
                </a:lnTo>
                <a:lnTo>
                  <a:pt x="5438" y="838"/>
                </a:lnTo>
                <a:lnTo>
                  <a:pt x="5407" y="783"/>
                </a:lnTo>
                <a:lnTo>
                  <a:pt x="5438" y="731"/>
                </a:lnTo>
                <a:lnTo>
                  <a:pt x="5469" y="677"/>
                </a:lnTo>
                <a:lnTo>
                  <a:pt x="5592" y="677"/>
                </a:lnTo>
                <a:close/>
                <a:moveTo>
                  <a:pt x="5786" y="566"/>
                </a:moveTo>
                <a:lnTo>
                  <a:pt x="5816" y="620"/>
                </a:lnTo>
                <a:lnTo>
                  <a:pt x="5847" y="672"/>
                </a:lnTo>
                <a:lnTo>
                  <a:pt x="5816" y="727"/>
                </a:lnTo>
                <a:lnTo>
                  <a:pt x="5786" y="781"/>
                </a:lnTo>
                <a:lnTo>
                  <a:pt x="5663" y="781"/>
                </a:lnTo>
                <a:lnTo>
                  <a:pt x="5599" y="672"/>
                </a:lnTo>
                <a:lnTo>
                  <a:pt x="5663" y="566"/>
                </a:lnTo>
                <a:lnTo>
                  <a:pt x="5786" y="566"/>
                </a:lnTo>
                <a:close/>
                <a:moveTo>
                  <a:pt x="5977" y="677"/>
                </a:moveTo>
                <a:lnTo>
                  <a:pt x="6039" y="783"/>
                </a:lnTo>
                <a:lnTo>
                  <a:pt x="5977" y="892"/>
                </a:lnTo>
                <a:lnTo>
                  <a:pt x="5854" y="892"/>
                </a:lnTo>
                <a:lnTo>
                  <a:pt x="5824" y="838"/>
                </a:lnTo>
                <a:lnTo>
                  <a:pt x="5793" y="783"/>
                </a:lnTo>
                <a:lnTo>
                  <a:pt x="5824" y="731"/>
                </a:lnTo>
                <a:lnTo>
                  <a:pt x="5854" y="677"/>
                </a:lnTo>
                <a:lnTo>
                  <a:pt x="5977" y="677"/>
                </a:lnTo>
                <a:close/>
                <a:moveTo>
                  <a:pt x="6171" y="566"/>
                </a:moveTo>
                <a:lnTo>
                  <a:pt x="6202" y="620"/>
                </a:lnTo>
                <a:lnTo>
                  <a:pt x="6233" y="672"/>
                </a:lnTo>
                <a:lnTo>
                  <a:pt x="6202" y="727"/>
                </a:lnTo>
                <a:lnTo>
                  <a:pt x="6171" y="781"/>
                </a:lnTo>
                <a:lnTo>
                  <a:pt x="6048" y="781"/>
                </a:lnTo>
                <a:lnTo>
                  <a:pt x="5984" y="672"/>
                </a:lnTo>
                <a:lnTo>
                  <a:pt x="6048" y="566"/>
                </a:lnTo>
                <a:lnTo>
                  <a:pt x="6171" y="566"/>
                </a:lnTo>
                <a:close/>
                <a:moveTo>
                  <a:pt x="6363" y="677"/>
                </a:moveTo>
                <a:lnTo>
                  <a:pt x="6424" y="783"/>
                </a:lnTo>
                <a:lnTo>
                  <a:pt x="6363" y="892"/>
                </a:lnTo>
                <a:lnTo>
                  <a:pt x="6240" y="892"/>
                </a:lnTo>
                <a:lnTo>
                  <a:pt x="6209" y="838"/>
                </a:lnTo>
                <a:lnTo>
                  <a:pt x="6178" y="783"/>
                </a:lnTo>
                <a:lnTo>
                  <a:pt x="6209" y="731"/>
                </a:lnTo>
                <a:lnTo>
                  <a:pt x="6240" y="677"/>
                </a:lnTo>
                <a:lnTo>
                  <a:pt x="6363" y="677"/>
                </a:lnTo>
                <a:close/>
                <a:moveTo>
                  <a:pt x="6556" y="566"/>
                </a:moveTo>
                <a:lnTo>
                  <a:pt x="6587" y="620"/>
                </a:lnTo>
                <a:lnTo>
                  <a:pt x="6618" y="672"/>
                </a:lnTo>
                <a:lnTo>
                  <a:pt x="6587" y="727"/>
                </a:lnTo>
                <a:lnTo>
                  <a:pt x="6556" y="781"/>
                </a:lnTo>
                <a:lnTo>
                  <a:pt x="6434" y="781"/>
                </a:lnTo>
                <a:lnTo>
                  <a:pt x="6370" y="672"/>
                </a:lnTo>
                <a:lnTo>
                  <a:pt x="6434" y="566"/>
                </a:lnTo>
                <a:lnTo>
                  <a:pt x="6556" y="566"/>
                </a:lnTo>
                <a:close/>
                <a:moveTo>
                  <a:pt x="6748" y="677"/>
                </a:moveTo>
                <a:lnTo>
                  <a:pt x="6812" y="783"/>
                </a:lnTo>
                <a:lnTo>
                  <a:pt x="6748" y="892"/>
                </a:lnTo>
                <a:lnTo>
                  <a:pt x="6625" y="892"/>
                </a:lnTo>
                <a:lnTo>
                  <a:pt x="6594" y="838"/>
                </a:lnTo>
                <a:lnTo>
                  <a:pt x="6564" y="783"/>
                </a:lnTo>
                <a:lnTo>
                  <a:pt x="6594" y="731"/>
                </a:lnTo>
                <a:lnTo>
                  <a:pt x="6625" y="677"/>
                </a:lnTo>
                <a:lnTo>
                  <a:pt x="6748" y="677"/>
                </a:lnTo>
                <a:close/>
                <a:moveTo>
                  <a:pt x="6942" y="566"/>
                </a:moveTo>
                <a:lnTo>
                  <a:pt x="6973" y="620"/>
                </a:lnTo>
                <a:lnTo>
                  <a:pt x="7003" y="672"/>
                </a:lnTo>
                <a:lnTo>
                  <a:pt x="6973" y="727"/>
                </a:lnTo>
                <a:lnTo>
                  <a:pt x="6942" y="781"/>
                </a:lnTo>
                <a:lnTo>
                  <a:pt x="6819" y="781"/>
                </a:lnTo>
                <a:lnTo>
                  <a:pt x="6757" y="672"/>
                </a:lnTo>
                <a:lnTo>
                  <a:pt x="6819" y="566"/>
                </a:lnTo>
                <a:lnTo>
                  <a:pt x="6942" y="566"/>
                </a:lnTo>
                <a:close/>
                <a:moveTo>
                  <a:pt x="7133" y="677"/>
                </a:moveTo>
                <a:lnTo>
                  <a:pt x="7197" y="783"/>
                </a:lnTo>
                <a:lnTo>
                  <a:pt x="7133" y="892"/>
                </a:lnTo>
                <a:lnTo>
                  <a:pt x="7010" y="892"/>
                </a:lnTo>
                <a:lnTo>
                  <a:pt x="6980" y="838"/>
                </a:lnTo>
                <a:lnTo>
                  <a:pt x="6949" y="783"/>
                </a:lnTo>
                <a:lnTo>
                  <a:pt x="6980" y="731"/>
                </a:lnTo>
                <a:lnTo>
                  <a:pt x="7010" y="677"/>
                </a:lnTo>
                <a:lnTo>
                  <a:pt x="7133" y="677"/>
                </a:lnTo>
                <a:close/>
                <a:moveTo>
                  <a:pt x="7327" y="566"/>
                </a:moveTo>
                <a:lnTo>
                  <a:pt x="7358" y="620"/>
                </a:lnTo>
                <a:lnTo>
                  <a:pt x="7389" y="672"/>
                </a:lnTo>
                <a:lnTo>
                  <a:pt x="7358" y="727"/>
                </a:lnTo>
                <a:lnTo>
                  <a:pt x="7327" y="781"/>
                </a:lnTo>
                <a:lnTo>
                  <a:pt x="7204" y="781"/>
                </a:lnTo>
                <a:lnTo>
                  <a:pt x="7143" y="672"/>
                </a:lnTo>
                <a:lnTo>
                  <a:pt x="7204" y="566"/>
                </a:lnTo>
                <a:lnTo>
                  <a:pt x="7327" y="566"/>
                </a:lnTo>
                <a:close/>
                <a:moveTo>
                  <a:pt x="7389" y="897"/>
                </a:moveTo>
                <a:lnTo>
                  <a:pt x="7358" y="949"/>
                </a:lnTo>
                <a:lnTo>
                  <a:pt x="7327" y="1003"/>
                </a:lnTo>
                <a:lnTo>
                  <a:pt x="7204" y="1003"/>
                </a:lnTo>
                <a:lnTo>
                  <a:pt x="7143" y="897"/>
                </a:lnTo>
                <a:lnTo>
                  <a:pt x="7204" y="788"/>
                </a:lnTo>
                <a:lnTo>
                  <a:pt x="7327" y="788"/>
                </a:lnTo>
                <a:lnTo>
                  <a:pt x="7358" y="842"/>
                </a:lnTo>
                <a:lnTo>
                  <a:pt x="7389" y="897"/>
                </a:lnTo>
                <a:close/>
                <a:moveTo>
                  <a:pt x="7389" y="1119"/>
                </a:moveTo>
                <a:lnTo>
                  <a:pt x="7358" y="1171"/>
                </a:lnTo>
                <a:lnTo>
                  <a:pt x="7327" y="1226"/>
                </a:lnTo>
                <a:lnTo>
                  <a:pt x="7204" y="1226"/>
                </a:lnTo>
                <a:lnTo>
                  <a:pt x="7143" y="1119"/>
                </a:lnTo>
                <a:lnTo>
                  <a:pt x="7204" y="1010"/>
                </a:lnTo>
                <a:lnTo>
                  <a:pt x="7327" y="1010"/>
                </a:lnTo>
                <a:lnTo>
                  <a:pt x="7358" y="1065"/>
                </a:lnTo>
                <a:lnTo>
                  <a:pt x="7389" y="1119"/>
                </a:lnTo>
                <a:close/>
                <a:moveTo>
                  <a:pt x="7389" y="1342"/>
                </a:moveTo>
                <a:lnTo>
                  <a:pt x="7358" y="1394"/>
                </a:lnTo>
                <a:lnTo>
                  <a:pt x="7327" y="1448"/>
                </a:lnTo>
                <a:lnTo>
                  <a:pt x="7204" y="1448"/>
                </a:lnTo>
                <a:lnTo>
                  <a:pt x="7143" y="1342"/>
                </a:lnTo>
                <a:lnTo>
                  <a:pt x="7204" y="1235"/>
                </a:lnTo>
                <a:lnTo>
                  <a:pt x="7327" y="1235"/>
                </a:lnTo>
                <a:lnTo>
                  <a:pt x="7358" y="1287"/>
                </a:lnTo>
                <a:lnTo>
                  <a:pt x="7389" y="1342"/>
                </a:lnTo>
                <a:close/>
                <a:moveTo>
                  <a:pt x="7389" y="1564"/>
                </a:moveTo>
                <a:lnTo>
                  <a:pt x="7358" y="1618"/>
                </a:lnTo>
                <a:lnTo>
                  <a:pt x="7327" y="1670"/>
                </a:lnTo>
                <a:lnTo>
                  <a:pt x="7204" y="1670"/>
                </a:lnTo>
                <a:lnTo>
                  <a:pt x="7143" y="1564"/>
                </a:lnTo>
                <a:lnTo>
                  <a:pt x="7204" y="1457"/>
                </a:lnTo>
                <a:lnTo>
                  <a:pt x="7327" y="1457"/>
                </a:lnTo>
                <a:lnTo>
                  <a:pt x="7358" y="1509"/>
                </a:lnTo>
                <a:lnTo>
                  <a:pt x="7389" y="1564"/>
                </a:lnTo>
                <a:close/>
                <a:moveTo>
                  <a:pt x="7389" y="1786"/>
                </a:moveTo>
                <a:lnTo>
                  <a:pt x="7358" y="1841"/>
                </a:lnTo>
                <a:lnTo>
                  <a:pt x="7327" y="1893"/>
                </a:lnTo>
                <a:lnTo>
                  <a:pt x="7204" y="1893"/>
                </a:lnTo>
                <a:lnTo>
                  <a:pt x="7143" y="1786"/>
                </a:lnTo>
                <a:lnTo>
                  <a:pt x="7204" y="1680"/>
                </a:lnTo>
                <a:lnTo>
                  <a:pt x="7327" y="1680"/>
                </a:lnTo>
                <a:lnTo>
                  <a:pt x="7358" y="1734"/>
                </a:lnTo>
                <a:lnTo>
                  <a:pt x="7389" y="1786"/>
                </a:lnTo>
                <a:close/>
                <a:moveTo>
                  <a:pt x="7389" y="2009"/>
                </a:moveTo>
                <a:lnTo>
                  <a:pt x="7358" y="2063"/>
                </a:lnTo>
                <a:lnTo>
                  <a:pt x="7327" y="2117"/>
                </a:lnTo>
                <a:lnTo>
                  <a:pt x="7204" y="2117"/>
                </a:lnTo>
                <a:lnTo>
                  <a:pt x="7143" y="2009"/>
                </a:lnTo>
                <a:lnTo>
                  <a:pt x="7204" y="1902"/>
                </a:lnTo>
                <a:lnTo>
                  <a:pt x="7327" y="1902"/>
                </a:lnTo>
                <a:lnTo>
                  <a:pt x="7358" y="1957"/>
                </a:lnTo>
                <a:lnTo>
                  <a:pt x="7389" y="2009"/>
                </a:lnTo>
                <a:close/>
                <a:moveTo>
                  <a:pt x="7389" y="2231"/>
                </a:moveTo>
                <a:lnTo>
                  <a:pt x="7358" y="2285"/>
                </a:lnTo>
                <a:lnTo>
                  <a:pt x="7327" y="2340"/>
                </a:lnTo>
                <a:lnTo>
                  <a:pt x="7204" y="2340"/>
                </a:lnTo>
                <a:lnTo>
                  <a:pt x="7143" y="2231"/>
                </a:lnTo>
                <a:lnTo>
                  <a:pt x="7204" y="2124"/>
                </a:lnTo>
                <a:lnTo>
                  <a:pt x="7327" y="2124"/>
                </a:lnTo>
                <a:lnTo>
                  <a:pt x="7358" y="2179"/>
                </a:lnTo>
                <a:lnTo>
                  <a:pt x="7389" y="2231"/>
                </a:lnTo>
                <a:close/>
                <a:moveTo>
                  <a:pt x="7389" y="2456"/>
                </a:moveTo>
                <a:lnTo>
                  <a:pt x="7358" y="2508"/>
                </a:lnTo>
                <a:lnTo>
                  <a:pt x="7327" y="2562"/>
                </a:lnTo>
                <a:lnTo>
                  <a:pt x="7204" y="2562"/>
                </a:lnTo>
                <a:lnTo>
                  <a:pt x="7143" y="2456"/>
                </a:lnTo>
                <a:lnTo>
                  <a:pt x="7204" y="2347"/>
                </a:lnTo>
                <a:lnTo>
                  <a:pt x="7327" y="2347"/>
                </a:lnTo>
                <a:lnTo>
                  <a:pt x="7358" y="2401"/>
                </a:lnTo>
                <a:lnTo>
                  <a:pt x="7389" y="2456"/>
                </a:lnTo>
                <a:close/>
                <a:moveTo>
                  <a:pt x="7389" y="2678"/>
                </a:moveTo>
                <a:lnTo>
                  <a:pt x="7358" y="2730"/>
                </a:lnTo>
                <a:lnTo>
                  <a:pt x="7327" y="2784"/>
                </a:lnTo>
                <a:lnTo>
                  <a:pt x="7204" y="2784"/>
                </a:lnTo>
                <a:lnTo>
                  <a:pt x="7143" y="2678"/>
                </a:lnTo>
                <a:lnTo>
                  <a:pt x="7204" y="2569"/>
                </a:lnTo>
                <a:lnTo>
                  <a:pt x="7327" y="2569"/>
                </a:lnTo>
                <a:lnTo>
                  <a:pt x="7358" y="2624"/>
                </a:lnTo>
                <a:lnTo>
                  <a:pt x="7389" y="2678"/>
                </a:lnTo>
                <a:close/>
                <a:moveTo>
                  <a:pt x="7389" y="2900"/>
                </a:moveTo>
                <a:lnTo>
                  <a:pt x="7358" y="2955"/>
                </a:lnTo>
                <a:lnTo>
                  <a:pt x="7327" y="3007"/>
                </a:lnTo>
                <a:lnTo>
                  <a:pt x="7204" y="3007"/>
                </a:lnTo>
                <a:lnTo>
                  <a:pt x="7143" y="2900"/>
                </a:lnTo>
                <a:lnTo>
                  <a:pt x="7204" y="2794"/>
                </a:lnTo>
                <a:lnTo>
                  <a:pt x="7327" y="2794"/>
                </a:lnTo>
                <a:lnTo>
                  <a:pt x="7358" y="2846"/>
                </a:lnTo>
                <a:lnTo>
                  <a:pt x="7389" y="2900"/>
                </a:lnTo>
                <a:close/>
                <a:moveTo>
                  <a:pt x="7389" y="3123"/>
                </a:moveTo>
                <a:lnTo>
                  <a:pt x="7358" y="3177"/>
                </a:lnTo>
                <a:lnTo>
                  <a:pt x="7327" y="3229"/>
                </a:lnTo>
                <a:lnTo>
                  <a:pt x="7204" y="3229"/>
                </a:lnTo>
                <a:lnTo>
                  <a:pt x="7143" y="3123"/>
                </a:lnTo>
                <a:lnTo>
                  <a:pt x="7204" y="3016"/>
                </a:lnTo>
                <a:lnTo>
                  <a:pt x="7327" y="3016"/>
                </a:lnTo>
                <a:lnTo>
                  <a:pt x="7358" y="3068"/>
                </a:lnTo>
                <a:lnTo>
                  <a:pt x="7389" y="3123"/>
                </a:lnTo>
                <a:close/>
                <a:moveTo>
                  <a:pt x="7389" y="3345"/>
                </a:moveTo>
                <a:lnTo>
                  <a:pt x="7358" y="3399"/>
                </a:lnTo>
                <a:lnTo>
                  <a:pt x="7327" y="3454"/>
                </a:lnTo>
                <a:lnTo>
                  <a:pt x="7204" y="3454"/>
                </a:lnTo>
                <a:lnTo>
                  <a:pt x="7143" y="3345"/>
                </a:lnTo>
                <a:lnTo>
                  <a:pt x="7204" y="3239"/>
                </a:lnTo>
                <a:lnTo>
                  <a:pt x="7327" y="3239"/>
                </a:lnTo>
                <a:lnTo>
                  <a:pt x="7358" y="3293"/>
                </a:lnTo>
                <a:lnTo>
                  <a:pt x="7389" y="3345"/>
                </a:lnTo>
                <a:close/>
                <a:moveTo>
                  <a:pt x="7389" y="3567"/>
                </a:moveTo>
                <a:lnTo>
                  <a:pt x="7358" y="3622"/>
                </a:lnTo>
                <a:lnTo>
                  <a:pt x="7327" y="3676"/>
                </a:lnTo>
                <a:lnTo>
                  <a:pt x="7204" y="3676"/>
                </a:lnTo>
                <a:lnTo>
                  <a:pt x="7143" y="3567"/>
                </a:lnTo>
                <a:lnTo>
                  <a:pt x="7204" y="3461"/>
                </a:lnTo>
                <a:lnTo>
                  <a:pt x="7327" y="3461"/>
                </a:lnTo>
                <a:lnTo>
                  <a:pt x="7358" y="3515"/>
                </a:lnTo>
                <a:lnTo>
                  <a:pt x="7389" y="3567"/>
                </a:lnTo>
                <a:close/>
                <a:moveTo>
                  <a:pt x="7389" y="3792"/>
                </a:moveTo>
                <a:lnTo>
                  <a:pt x="7358" y="3844"/>
                </a:lnTo>
                <a:lnTo>
                  <a:pt x="7327" y="3898"/>
                </a:lnTo>
                <a:lnTo>
                  <a:pt x="7204" y="3898"/>
                </a:lnTo>
                <a:lnTo>
                  <a:pt x="7143" y="3792"/>
                </a:lnTo>
                <a:lnTo>
                  <a:pt x="7204" y="3683"/>
                </a:lnTo>
                <a:lnTo>
                  <a:pt x="7327" y="3683"/>
                </a:lnTo>
                <a:lnTo>
                  <a:pt x="7358" y="3738"/>
                </a:lnTo>
                <a:lnTo>
                  <a:pt x="7389" y="3792"/>
                </a:lnTo>
                <a:close/>
                <a:moveTo>
                  <a:pt x="7389" y="4014"/>
                </a:moveTo>
                <a:lnTo>
                  <a:pt x="7358" y="4066"/>
                </a:lnTo>
                <a:lnTo>
                  <a:pt x="7327" y="4121"/>
                </a:lnTo>
                <a:lnTo>
                  <a:pt x="7204" y="4121"/>
                </a:lnTo>
                <a:lnTo>
                  <a:pt x="7143" y="4014"/>
                </a:lnTo>
                <a:lnTo>
                  <a:pt x="7204" y="3906"/>
                </a:lnTo>
                <a:lnTo>
                  <a:pt x="7327" y="3906"/>
                </a:lnTo>
                <a:lnTo>
                  <a:pt x="7358" y="3960"/>
                </a:lnTo>
                <a:lnTo>
                  <a:pt x="7389" y="4014"/>
                </a:lnTo>
                <a:close/>
                <a:moveTo>
                  <a:pt x="7389" y="4237"/>
                </a:moveTo>
                <a:lnTo>
                  <a:pt x="7358" y="4289"/>
                </a:lnTo>
                <a:lnTo>
                  <a:pt x="7327" y="4343"/>
                </a:lnTo>
                <a:lnTo>
                  <a:pt x="7204" y="4343"/>
                </a:lnTo>
                <a:lnTo>
                  <a:pt x="7143" y="4237"/>
                </a:lnTo>
                <a:lnTo>
                  <a:pt x="7204" y="4130"/>
                </a:lnTo>
                <a:lnTo>
                  <a:pt x="7327" y="4130"/>
                </a:lnTo>
                <a:lnTo>
                  <a:pt x="7358" y="4182"/>
                </a:lnTo>
                <a:lnTo>
                  <a:pt x="7389" y="4237"/>
                </a:lnTo>
                <a:close/>
                <a:moveTo>
                  <a:pt x="7010" y="4454"/>
                </a:moveTo>
                <a:lnTo>
                  <a:pt x="6980" y="4402"/>
                </a:lnTo>
                <a:lnTo>
                  <a:pt x="6949" y="4348"/>
                </a:lnTo>
                <a:lnTo>
                  <a:pt x="6980" y="4293"/>
                </a:lnTo>
                <a:lnTo>
                  <a:pt x="7010" y="4241"/>
                </a:lnTo>
                <a:lnTo>
                  <a:pt x="7133" y="4241"/>
                </a:lnTo>
                <a:lnTo>
                  <a:pt x="7197" y="4348"/>
                </a:lnTo>
                <a:lnTo>
                  <a:pt x="7133" y="4454"/>
                </a:lnTo>
                <a:lnTo>
                  <a:pt x="7010" y="4454"/>
                </a:lnTo>
                <a:close/>
                <a:moveTo>
                  <a:pt x="6819" y="4343"/>
                </a:moveTo>
                <a:lnTo>
                  <a:pt x="6757" y="4237"/>
                </a:lnTo>
                <a:lnTo>
                  <a:pt x="6819" y="4130"/>
                </a:lnTo>
                <a:lnTo>
                  <a:pt x="6942" y="4130"/>
                </a:lnTo>
                <a:lnTo>
                  <a:pt x="6973" y="4182"/>
                </a:lnTo>
                <a:lnTo>
                  <a:pt x="7003" y="4237"/>
                </a:lnTo>
                <a:lnTo>
                  <a:pt x="6973" y="4289"/>
                </a:lnTo>
                <a:lnTo>
                  <a:pt x="6942" y="4343"/>
                </a:lnTo>
                <a:lnTo>
                  <a:pt x="6819" y="4343"/>
                </a:lnTo>
                <a:close/>
                <a:moveTo>
                  <a:pt x="6625" y="4454"/>
                </a:moveTo>
                <a:lnTo>
                  <a:pt x="6594" y="4402"/>
                </a:lnTo>
                <a:lnTo>
                  <a:pt x="6564" y="4348"/>
                </a:lnTo>
                <a:lnTo>
                  <a:pt x="6594" y="4293"/>
                </a:lnTo>
                <a:lnTo>
                  <a:pt x="6625" y="4241"/>
                </a:lnTo>
                <a:lnTo>
                  <a:pt x="6748" y="4241"/>
                </a:lnTo>
                <a:lnTo>
                  <a:pt x="6812" y="4348"/>
                </a:lnTo>
                <a:lnTo>
                  <a:pt x="6748" y="4454"/>
                </a:lnTo>
                <a:lnTo>
                  <a:pt x="6625" y="4454"/>
                </a:lnTo>
                <a:close/>
                <a:moveTo>
                  <a:pt x="6434" y="4343"/>
                </a:moveTo>
                <a:lnTo>
                  <a:pt x="6370" y="4237"/>
                </a:lnTo>
                <a:lnTo>
                  <a:pt x="6434" y="4130"/>
                </a:lnTo>
                <a:lnTo>
                  <a:pt x="6556" y="4130"/>
                </a:lnTo>
                <a:lnTo>
                  <a:pt x="6587" y="4182"/>
                </a:lnTo>
                <a:lnTo>
                  <a:pt x="6618" y="4237"/>
                </a:lnTo>
                <a:lnTo>
                  <a:pt x="6587" y="4289"/>
                </a:lnTo>
                <a:lnTo>
                  <a:pt x="6556" y="4343"/>
                </a:lnTo>
                <a:lnTo>
                  <a:pt x="6434" y="4343"/>
                </a:lnTo>
                <a:close/>
                <a:moveTo>
                  <a:pt x="6240" y="4454"/>
                </a:moveTo>
                <a:lnTo>
                  <a:pt x="6209" y="4402"/>
                </a:lnTo>
                <a:lnTo>
                  <a:pt x="6178" y="4348"/>
                </a:lnTo>
                <a:lnTo>
                  <a:pt x="6209" y="4293"/>
                </a:lnTo>
                <a:lnTo>
                  <a:pt x="6240" y="4241"/>
                </a:lnTo>
                <a:lnTo>
                  <a:pt x="6363" y="4241"/>
                </a:lnTo>
                <a:lnTo>
                  <a:pt x="6424" y="4348"/>
                </a:lnTo>
                <a:lnTo>
                  <a:pt x="6363" y="4454"/>
                </a:lnTo>
                <a:lnTo>
                  <a:pt x="6240" y="4454"/>
                </a:lnTo>
                <a:close/>
                <a:moveTo>
                  <a:pt x="6048" y="4343"/>
                </a:moveTo>
                <a:lnTo>
                  <a:pt x="5984" y="4237"/>
                </a:lnTo>
                <a:lnTo>
                  <a:pt x="6048" y="4130"/>
                </a:lnTo>
                <a:lnTo>
                  <a:pt x="6171" y="4130"/>
                </a:lnTo>
                <a:lnTo>
                  <a:pt x="6202" y="4182"/>
                </a:lnTo>
                <a:lnTo>
                  <a:pt x="6233" y="4237"/>
                </a:lnTo>
                <a:lnTo>
                  <a:pt x="6202" y="4289"/>
                </a:lnTo>
                <a:lnTo>
                  <a:pt x="6171" y="4343"/>
                </a:lnTo>
                <a:lnTo>
                  <a:pt x="6048" y="4343"/>
                </a:lnTo>
                <a:close/>
                <a:moveTo>
                  <a:pt x="5854" y="4454"/>
                </a:moveTo>
                <a:lnTo>
                  <a:pt x="5824" y="4402"/>
                </a:lnTo>
                <a:lnTo>
                  <a:pt x="5793" y="4348"/>
                </a:lnTo>
                <a:lnTo>
                  <a:pt x="5824" y="4293"/>
                </a:lnTo>
                <a:lnTo>
                  <a:pt x="5854" y="4241"/>
                </a:lnTo>
                <a:lnTo>
                  <a:pt x="5977" y="4241"/>
                </a:lnTo>
                <a:lnTo>
                  <a:pt x="6039" y="4348"/>
                </a:lnTo>
                <a:lnTo>
                  <a:pt x="5977" y="4454"/>
                </a:lnTo>
                <a:lnTo>
                  <a:pt x="5854" y="4454"/>
                </a:lnTo>
                <a:close/>
                <a:moveTo>
                  <a:pt x="5663" y="4343"/>
                </a:moveTo>
                <a:lnTo>
                  <a:pt x="5599" y="4237"/>
                </a:lnTo>
                <a:lnTo>
                  <a:pt x="5663" y="4130"/>
                </a:lnTo>
                <a:lnTo>
                  <a:pt x="5786" y="4130"/>
                </a:lnTo>
                <a:lnTo>
                  <a:pt x="5816" y="4182"/>
                </a:lnTo>
                <a:lnTo>
                  <a:pt x="5847" y="4237"/>
                </a:lnTo>
                <a:lnTo>
                  <a:pt x="5816" y="4289"/>
                </a:lnTo>
                <a:lnTo>
                  <a:pt x="5786" y="4343"/>
                </a:lnTo>
                <a:lnTo>
                  <a:pt x="5663" y="4343"/>
                </a:lnTo>
                <a:close/>
                <a:moveTo>
                  <a:pt x="5469" y="4454"/>
                </a:moveTo>
                <a:lnTo>
                  <a:pt x="5438" y="4402"/>
                </a:lnTo>
                <a:lnTo>
                  <a:pt x="5407" y="4348"/>
                </a:lnTo>
                <a:lnTo>
                  <a:pt x="5438" y="4293"/>
                </a:lnTo>
                <a:lnTo>
                  <a:pt x="5469" y="4241"/>
                </a:lnTo>
                <a:lnTo>
                  <a:pt x="5592" y="4241"/>
                </a:lnTo>
                <a:lnTo>
                  <a:pt x="5653" y="4348"/>
                </a:lnTo>
                <a:lnTo>
                  <a:pt x="5592" y="4454"/>
                </a:lnTo>
                <a:lnTo>
                  <a:pt x="5469" y="4454"/>
                </a:lnTo>
                <a:close/>
                <a:moveTo>
                  <a:pt x="5277" y="4343"/>
                </a:moveTo>
                <a:lnTo>
                  <a:pt x="5214" y="4237"/>
                </a:lnTo>
                <a:lnTo>
                  <a:pt x="5277" y="4130"/>
                </a:lnTo>
                <a:lnTo>
                  <a:pt x="5400" y="4130"/>
                </a:lnTo>
                <a:lnTo>
                  <a:pt x="5431" y="4182"/>
                </a:lnTo>
                <a:lnTo>
                  <a:pt x="5462" y="4237"/>
                </a:lnTo>
                <a:lnTo>
                  <a:pt x="5431" y="4289"/>
                </a:lnTo>
                <a:lnTo>
                  <a:pt x="5400" y="4343"/>
                </a:lnTo>
                <a:lnTo>
                  <a:pt x="5277" y="4343"/>
                </a:lnTo>
                <a:close/>
                <a:moveTo>
                  <a:pt x="5084" y="4454"/>
                </a:moveTo>
                <a:lnTo>
                  <a:pt x="5053" y="4402"/>
                </a:lnTo>
                <a:lnTo>
                  <a:pt x="5022" y="4348"/>
                </a:lnTo>
                <a:lnTo>
                  <a:pt x="5053" y="4293"/>
                </a:lnTo>
                <a:lnTo>
                  <a:pt x="5084" y="4241"/>
                </a:lnTo>
                <a:lnTo>
                  <a:pt x="5206" y="4241"/>
                </a:lnTo>
                <a:lnTo>
                  <a:pt x="5268" y="4348"/>
                </a:lnTo>
                <a:lnTo>
                  <a:pt x="5206" y="4454"/>
                </a:lnTo>
                <a:lnTo>
                  <a:pt x="5084" y="4454"/>
                </a:lnTo>
                <a:close/>
                <a:moveTo>
                  <a:pt x="4892" y="4343"/>
                </a:moveTo>
                <a:lnTo>
                  <a:pt x="4828" y="4237"/>
                </a:lnTo>
                <a:lnTo>
                  <a:pt x="4892" y="4130"/>
                </a:lnTo>
                <a:lnTo>
                  <a:pt x="5015" y="4130"/>
                </a:lnTo>
                <a:lnTo>
                  <a:pt x="5046" y="4182"/>
                </a:lnTo>
                <a:lnTo>
                  <a:pt x="5076" y="4237"/>
                </a:lnTo>
                <a:lnTo>
                  <a:pt x="5046" y="4289"/>
                </a:lnTo>
                <a:lnTo>
                  <a:pt x="5015" y="4343"/>
                </a:lnTo>
                <a:lnTo>
                  <a:pt x="4892" y="4343"/>
                </a:lnTo>
                <a:close/>
                <a:moveTo>
                  <a:pt x="4698" y="4454"/>
                </a:moveTo>
                <a:lnTo>
                  <a:pt x="4667" y="4402"/>
                </a:lnTo>
                <a:lnTo>
                  <a:pt x="4637" y="4348"/>
                </a:lnTo>
                <a:lnTo>
                  <a:pt x="4667" y="4293"/>
                </a:lnTo>
                <a:lnTo>
                  <a:pt x="4698" y="4241"/>
                </a:lnTo>
                <a:lnTo>
                  <a:pt x="4821" y="4241"/>
                </a:lnTo>
                <a:lnTo>
                  <a:pt x="4883" y="4348"/>
                </a:lnTo>
                <a:lnTo>
                  <a:pt x="4821" y="4454"/>
                </a:lnTo>
                <a:lnTo>
                  <a:pt x="4698" y="4454"/>
                </a:lnTo>
                <a:close/>
                <a:moveTo>
                  <a:pt x="4507" y="4343"/>
                </a:moveTo>
                <a:lnTo>
                  <a:pt x="4443" y="4237"/>
                </a:lnTo>
                <a:lnTo>
                  <a:pt x="4507" y="4130"/>
                </a:lnTo>
                <a:lnTo>
                  <a:pt x="4630" y="4130"/>
                </a:lnTo>
                <a:lnTo>
                  <a:pt x="4660" y="4182"/>
                </a:lnTo>
                <a:lnTo>
                  <a:pt x="4691" y="4237"/>
                </a:lnTo>
                <a:lnTo>
                  <a:pt x="4660" y="4289"/>
                </a:lnTo>
                <a:lnTo>
                  <a:pt x="4630" y="4343"/>
                </a:lnTo>
                <a:lnTo>
                  <a:pt x="4507" y="4343"/>
                </a:lnTo>
                <a:close/>
                <a:moveTo>
                  <a:pt x="4313" y="4454"/>
                </a:moveTo>
                <a:lnTo>
                  <a:pt x="4282" y="4402"/>
                </a:lnTo>
                <a:lnTo>
                  <a:pt x="4251" y="4348"/>
                </a:lnTo>
                <a:lnTo>
                  <a:pt x="4282" y="4293"/>
                </a:lnTo>
                <a:lnTo>
                  <a:pt x="4313" y="4241"/>
                </a:lnTo>
                <a:lnTo>
                  <a:pt x="4436" y="4241"/>
                </a:lnTo>
                <a:lnTo>
                  <a:pt x="4497" y="4348"/>
                </a:lnTo>
                <a:lnTo>
                  <a:pt x="4436" y="4454"/>
                </a:lnTo>
                <a:lnTo>
                  <a:pt x="4313" y="4454"/>
                </a:lnTo>
                <a:close/>
                <a:moveTo>
                  <a:pt x="4119" y="4343"/>
                </a:moveTo>
                <a:lnTo>
                  <a:pt x="4057" y="4237"/>
                </a:lnTo>
                <a:lnTo>
                  <a:pt x="4119" y="4130"/>
                </a:lnTo>
                <a:lnTo>
                  <a:pt x="4244" y="4130"/>
                </a:lnTo>
                <a:lnTo>
                  <a:pt x="4275" y="4182"/>
                </a:lnTo>
                <a:lnTo>
                  <a:pt x="4306" y="4237"/>
                </a:lnTo>
                <a:lnTo>
                  <a:pt x="4275" y="4289"/>
                </a:lnTo>
                <a:lnTo>
                  <a:pt x="4244" y="4343"/>
                </a:lnTo>
                <a:lnTo>
                  <a:pt x="4119" y="4343"/>
                </a:lnTo>
                <a:close/>
                <a:moveTo>
                  <a:pt x="3927" y="4454"/>
                </a:moveTo>
                <a:lnTo>
                  <a:pt x="3897" y="4402"/>
                </a:lnTo>
                <a:lnTo>
                  <a:pt x="3866" y="4348"/>
                </a:lnTo>
                <a:lnTo>
                  <a:pt x="3897" y="4293"/>
                </a:lnTo>
                <a:lnTo>
                  <a:pt x="3927" y="4241"/>
                </a:lnTo>
                <a:lnTo>
                  <a:pt x="4050" y="4241"/>
                </a:lnTo>
                <a:lnTo>
                  <a:pt x="4112" y="4348"/>
                </a:lnTo>
                <a:lnTo>
                  <a:pt x="4050" y="4454"/>
                </a:lnTo>
                <a:lnTo>
                  <a:pt x="3927" y="4454"/>
                </a:lnTo>
                <a:close/>
                <a:moveTo>
                  <a:pt x="3734" y="4343"/>
                </a:moveTo>
                <a:lnTo>
                  <a:pt x="3672" y="4237"/>
                </a:lnTo>
                <a:lnTo>
                  <a:pt x="3734" y="4130"/>
                </a:lnTo>
                <a:lnTo>
                  <a:pt x="3859" y="4130"/>
                </a:lnTo>
                <a:lnTo>
                  <a:pt x="3890" y="4182"/>
                </a:lnTo>
                <a:lnTo>
                  <a:pt x="3920" y="4237"/>
                </a:lnTo>
                <a:lnTo>
                  <a:pt x="3890" y="4289"/>
                </a:lnTo>
                <a:lnTo>
                  <a:pt x="3859" y="4343"/>
                </a:lnTo>
                <a:lnTo>
                  <a:pt x="3734" y="4343"/>
                </a:lnTo>
                <a:close/>
                <a:moveTo>
                  <a:pt x="3542" y="4454"/>
                </a:moveTo>
                <a:lnTo>
                  <a:pt x="3511" y="4402"/>
                </a:lnTo>
                <a:lnTo>
                  <a:pt x="3481" y="4348"/>
                </a:lnTo>
                <a:lnTo>
                  <a:pt x="3511" y="4293"/>
                </a:lnTo>
                <a:lnTo>
                  <a:pt x="3542" y="4241"/>
                </a:lnTo>
                <a:lnTo>
                  <a:pt x="3665" y="4241"/>
                </a:lnTo>
                <a:lnTo>
                  <a:pt x="3726" y="4348"/>
                </a:lnTo>
                <a:lnTo>
                  <a:pt x="3665" y="4454"/>
                </a:lnTo>
                <a:lnTo>
                  <a:pt x="3542" y="4454"/>
                </a:lnTo>
                <a:close/>
                <a:moveTo>
                  <a:pt x="3348" y="4343"/>
                </a:moveTo>
                <a:lnTo>
                  <a:pt x="3287" y="4237"/>
                </a:lnTo>
                <a:lnTo>
                  <a:pt x="3348" y="4130"/>
                </a:lnTo>
                <a:lnTo>
                  <a:pt x="3473" y="4130"/>
                </a:lnTo>
                <a:lnTo>
                  <a:pt x="3504" y="4182"/>
                </a:lnTo>
                <a:lnTo>
                  <a:pt x="3535" y="4237"/>
                </a:lnTo>
                <a:lnTo>
                  <a:pt x="3504" y="4289"/>
                </a:lnTo>
                <a:lnTo>
                  <a:pt x="3473" y="4343"/>
                </a:lnTo>
                <a:lnTo>
                  <a:pt x="3348" y="4343"/>
                </a:lnTo>
                <a:close/>
                <a:moveTo>
                  <a:pt x="3157" y="4454"/>
                </a:moveTo>
                <a:lnTo>
                  <a:pt x="3126" y="4402"/>
                </a:lnTo>
                <a:lnTo>
                  <a:pt x="3095" y="4348"/>
                </a:lnTo>
                <a:lnTo>
                  <a:pt x="3126" y="4293"/>
                </a:lnTo>
                <a:lnTo>
                  <a:pt x="3157" y="4241"/>
                </a:lnTo>
                <a:lnTo>
                  <a:pt x="3280" y="4241"/>
                </a:lnTo>
                <a:lnTo>
                  <a:pt x="3341" y="4348"/>
                </a:lnTo>
                <a:lnTo>
                  <a:pt x="3280" y="4454"/>
                </a:lnTo>
                <a:lnTo>
                  <a:pt x="3157" y="4454"/>
                </a:lnTo>
                <a:close/>
                <a:moveTo>
                  <a:pt x="2963" y="4343"/>
                </a:moveTo>
                <a:lnTo>
                  <a:pt x="2901" y="4237"/>
                </a:lnTo>
                <a:lnTo>
                  <a:pt x="2963" y="4130"/>
                </a:lnTo>
                <a:lnTo>
                  <a:pt x="3088" y="4130"/>
                </a:lnTo>
                <a:lnTo>
                  <a:pt x="3119" y="4182"/>
                </a:lnTo>
                <a:lnTo>
                  <a:pt x="3150" y="4237"/>
                </a:lnTo>
                <a:lnTo>
                  <a:pt x="3119" y="4289"/>
                </a:lnTo>
                <a:lnTo>
                  <a:pt x="3088" y="4343"/>
                </a:lnTo>
                <a:lnTo>
                  <a:pt x="2963" y="4343"/>
                </a:lnTo>
                <a:close/>
                <a:moveTo>
                  <a:pt x="2771" y="4454"/>
                </a:moveTo>
                <a:lnTo>
                  <a:pt x="2741" y="4402"/>
                </a:lnTo>
                <a:lnTo>
                  <a:pt x="2710" y="4348"/>
                </a:lnTo>
                <a:lnTo>
                  <a:pt x="2741" y="4293"/>
                </a:lnTo>
                <a:lnTo>
                  <a:pt x="2771" y="4241"/>
                </a:lnTo>
                <a:lnTo>
                  <a:pt x="2894" y="4241"/>
                </a:lnTo>
                <a:lnTo>
                  <a:pt x="2956" y="4348"/>
                </a:lnTo>
                <a:lnTo>
                  <a:pt x="2894" y="4454"/>
                </a:lnTo>
                <a:lnTo>
                  <a:pt x="2771" y="4454"/>
                </a:lnTo>
                <a:close/>
                <a:moveTo>
                  <a:pt x="2577" y="4343"/>
                </a:moveTo>
                <a:lnTo>
                  <a:pt x="2516" y="4237"/>
                </a:lnTo>
                <a:lnTo>
                  <a:pt x="2577" y="4130"/>
                </a:lnTo>
                <a:lnTo>
                  <a:pt x="2703" y="4130"/>
                </a:lnTo>
                <a:lnTo>
                  <a:pt x="2733" y="4182"/>
                </a:lnTo>
                <a:lnTo>
                  <a:pt x="2764" y="4237"/>
                </a:lnTo>
                <a:lnTo>
                  <a:pt x="2733" y="4289"/>
                </a:lnTo>
                <a:lnTo>
                  <a:pt x="2703" y="4343"/>
                </a:lnTo>
                <a:lnTo>
                  <a:pt x="2577" y="4343"/>
                </a:lnTo>
                <a:close/>
                <a:moveTo>
                  <a:pt x="2386" y="4454"/>
                </a:moveTo>
                <a:lnTo>
                  <a:pt x="2355" y="4402"/>
                </a:lnTo>
                <a:lnTo>
                  <a:pt x="2324" y="4348"/>
                </a:lnTo>
                <a:lnTo>
                  <a:pt x="2355" y="4293"/>
                </a:lnTo>
                <a:lnTo>
                  <a:pt x="2386" y="4241"/>
                </a:lnTo>
                <a:lnTo>
                  <a:pt x="2509" y="4241"/>
                </a:lnTo>
                <a:lnTo>
                  <a:pt x="2570" y="4348"/>
                </a:lnTo>
                <a:lnTo>
                  <a:pt x="2509" y="4454"/>
                </a:lnTo>
                <a:lnTo>
                  <a:pt x="2386" y="4454"/>
                </a:lnTo>
                <a:close/>
                <a:moveTo>
                  <a:pt x="2192" y="4343"/>
                </a:moveTo>
                <a:lnTo>
                  <a:pt x="2131" y="4237"/>
                </a:lnTo>
                <a:lnTo>
                  <a:pt x="2192" y="4130"/>
                </a:lnTo>
                <a:lnTo>
                  <a:pt x="2317" y="4130"/>
                </a:lnTo>
                <a:lnTo>
                  <a:pt x="2348" y="4182"/>
                </a:lnTo>
                <a:lnTo>
                  <a:pt x="2379" y="4237"/>
                </a:lnTo>
                <a:lnTo>
                  <a:pt x="2348" y="4289"/>
                </a:lnTo>
                <a:lnTo>
                  <a:pt x="2317" y="4343"/>
                </a:lnTo>
                <a:lnTo>
                  <a:pt x="2192" y="4343"/>
                </a:lnTo>
                <a:close/>
                <a:moveTo>
                  <a:pt x="2001" y="4454"/>
                </a:moveTo>
                <a:lnTo>
                  <a:pt x="1970" y="4402"/>
                </a:lnTo>
                <a:lnTo>
                  <a:pt x="1939" y="4348"/>
                </a:lnTo>
                <a:lnTo>
                  <a:pt x="1970" y="4293"/>
                </a:lnTo>
                <a:lnTo>
                  <a:pt x="2001" y="4241"/>
                </a:lnTo>
                <a:lnTo>
                  <a:pt x="2123" y="4241"/>
                </a:lnTo>
                <a:lnTo>
                  <a:pt x="2185" y="4348"/>
                </a:lnTo>
                <a:lnTo>
                  <a:pt x="2123" y="4454"/>
                </a:lnTo>
                <a:lnTo>
                  <a:pt x="2001" y="4454"/>
                </a:lnTo>
                <a:close/>
                <a:moveTo>
                  <a:pt x="1807" y="4343"/>
                </a:moveTo>
                <a:lnTo>
                  <a:pt x="1745" y="4237"/>
                </a:lnTo>
                <a:lnTo>
                  <a:pt x="1807" y="4130"/>
                </a:lnTo>
                <a:lnTo>
                  <a:pt x="1932" y="4130"/>
                </a:lnTo>
                <a:lnTo>
                  <a:pt x="1963" y="4182"/>
                </a:lnTo>
                <a:lnTo>
                  <a:pt x="1993" y="4237"/>
                </a:lnTo>
                <a:lnTo>
                  <a:pt x="1963" y="4289"/>
                </a:lnTo>
                <a:lnTo>
                  <a:pt x="1932" y="4343"/>
                </a:lnTo>
                <a:lnTo>
                  <a:pt x="1807" y="4343"/>
                </a:lnTo>
                <a:close/>
                <a:moveTo>
                  <a:pt x="1615" y="4454"/>
                </a:moveTo>
                <a:lnTo>
                  <a:pt x="1584" y="4402"/>
                </a:lnTo>
                <a:lnTo>
                  <a:pt x="1554" y="4348"/>
                </a:lnTo>
                <a:lnTo>
                  <a:pt x="1584" y="4293"/>
                </a:lnTo>
                <a:lnTo>
                  <a:pt x="1615" y="4241"/>
                </a:lnTo>
                <a:lnTo>
                  <a:pt x="1738" y="4241"/>
                </a:lnTo>
                <a:lnTo>
                  <a:pt x="1800" y="4348"/>
                </a:lnTo>
                <a:lnTo>
                  <a:pt x="1738" y="4454"/>
                </a:lnTo>
                <a:lnTo>
                  <a:pt x="1615" y="4454"/>
                </a:lnTo>
                <a:close/>
                <a:moveTo>
                  <a:pt x="1421" y="4343"/>
                </a:moveTo>
                <a:lnTo>
                  <a:pt x="1360" y="4237"/>
                </a:lnTo>
                <a:lnTo>
                  <a:pt x="1421" y="4130"/>
                </a:lnTo>
                <a:lnTo>
                  <a:pt x="1547" y="4130"/>
                </a:lnTo>
                <a:lnTo>
                  <a:pt x="1577" y="4182"/>
                </a:lnTo>
                <a:lnTo>
                  <a:pt x="1608" y="4237"/>
                </a:lnTo>
                <a:lnTo>
                  <a:pt x="1577" y="4289"/>
                </a:lnTo>
                <a:lnTo>
                  <a:pt x="1547" y="4343"/>
                </a:lnTo>
                <a:lnTo>
                  <a:pt x="1421" y="4343"/>
                </a:lnTo>
                <a:close/>
                <a:moveTo>
                  <a:pt x="1230" y="4454"/>
                </a:moveTo>
                <a:lnTo>
                  <a:pt x="1199" y="4402"/>
                </a:lnTo>
                <a:lnTo>
                  <a:pt x="1168" y="4348"/>
                </a:lnTo>
                <a:lnTo>
                  <a:pt x="1199" y="4293"/>
                </a:lnTo>
                <a:lnTo>
                  <a:pt x="1230" y="4241"/>
                </a:lnTo>
                <a:lnTo>
                  <a:pt x="1353" y="4241"/>
                </a:lnTo>
                <a:lnTo>
                  <a:pt x="1414" y="4348"/>
                </a:lnTo>
                <a:lnTo>
                  <a:pt x="1353" y="4454"/>
                </a:lnTo>
                <a:lnTo>
                  <a:pt x="1230" y="4454"/>
                </a:lnTo>
                <a:close/>
                <a:moveTo>
                  <a:pt x="1036" y="4343"/>
                </a:moveTo>
                <a:lnTo>
                  <a:pt x="974" y="4237"/>
                </a:lnTo>
                <a:lnTo>
                  <a:pt x="1036" y="4130"/>
                </a:lnTo>
                <a:lnTo>
                  <a:pt x="1161" y="4130"/>
                </a:lnTo>
                <a:lnTo>
                  <a:pt x="1192" y="4182"/>
                </a:lnTo>
                <a:lnTo>
                  <a:pt x="1223" y="4237"/>
                </a:lnTo>
                <a:lnTo>
                  <a:pt x="1192" y="4289"/>
                </a:lnTo>
                <a:lnTo>
                  <a:pt x="1161" y="4343"/>
                </a:lnTo>
                <a:lnTo>
                  <a:pt x="1036" y="4343"/>
                </a:lnTo>
                <a:close/>
                <a:moveTo>
                  <a:pt x="844" y="4454"/>
                </a:moveTo>
                <a:lnTo>
                  <a:pt x="814" y="4402"/>
                </a:lnTo>
                <a:lnTo>
                  <a:pt x="783" y="4348"/>
                </a:lnTo>
                <a:lnTo>
                  <a:pt x="814" y="4293"/>
                </a:lnTo>
                <a:lnTo>
                  <a:pt x="844" y="4241"/>
                </a:lnTo>
                <a:lnTo>
                  <a:pt x="967" y="4241"/>
                </a:lnTo>
                <a:lnTo>
                  <a:pt x="1029" y="4348"/>
                </a:lnTo>
                <a:lnTo>
                  <a:pt x="967" y="4454"/>
                </a:lnTo>
                <a:lnTo>
                  <a:pt x="844" y="4454"/>
                </a:lnTo>
                <a:close/>
                <a:moveTo>
                  <a:pt x="651" y="4343"/>
                </a:moveTo>
                <a:lnTo>
                  <a:pt x="589" y="4237"/>
                </a:lnTo>
                <a:lnTo>
                  <a:pt x="651" y="4130"/>
                </a:lnTo>
                <a:lnTo>
                  <a:pt x="776" y="4130"/>
                </a:lnTo>
                <a:lnTo>
                  <a:pt x="807" y="4182"/>
                </a:lnTo>
                <a:lnTo>
                  <a:pt x="837" y="4237"/>
                </a:lnTo>
                <a:lnTo>
                  <a:pt x="807" y="4289"/>
                </a:lnTo>
                <a:lnTo>
                  <a:pt x="776" y="4343"/>
                </a:lnTo>
                <a:lnTo>
                  <a:pt x="651" y="4343"/>
                </a:lnTo>
                <a:close/>
                <a:moveTo>
                  <a:pt x="459" y="4454"/>
                </a:moveTo>
                <a:lnTo>
                  <a:pt x="428" y="4402"/>
                </a:lnTo>
                <a:lnTo>
                  <a:pt x="398" y="4348"/>
                </a:lnTo>
                <a:lnTo>
                  <a:pt x="428" y="4293"/>
                </a:lnTo>
                <a:lnTo>
                  <a:pt x="459" y="4241"/>
                </a:lnTo>
                <a:lnTo>
                  <a:pt x="582" y="4241"/>
                </a:lnTo>
                <a:lnTo>
                  <a:pt x="643" y="4348"/>
                </a:lnTo>
                <a:lnTo>
                  <a:pt x="582" y="4454"/>
                </a:lnTo>
                <a:lnTo>
                  <a:pt x="459" y="4454"/>
                </a:lnTo>
                <a:close/>
                <a:moveTo>
                  <a:pt x="398" y="4125"/>
                </a:moveTo>
                <a:lnTo>
                  <a:pt x="428" y="4071"/>
                </a:lnTo>
                <a:lnTo>
                  <a:pt x="459" y="4017"/>
                </a:lnTo>
                <a:lnTo>
                  <a:pt x="582" y="4017"/>
                </a:lnTo>
                <a:lnTo>
                  <a:pt x="643" y="4125"/>
                </a:lnTo>
                <a:lnTo>
                  <a:pt x="582" y="4232"/>
                </a:lnTo>
                <a:lnTo>
                  <a:pt x="459" y="4232"/>
                </a:lnTo>
                <a:lnTo>
                  <a:pt x="428" y="4178"/>
                </a:lnTo>
                <a:lnTo>
                  <a:pt x="398" y="4125"/>
                </a:lnTo>
                <a:close/>
                <a:moveTo>
                  <a:pt x="398" y="3903"/>
                </a:moveTo>
                <a:lnTo>
                  <a:pt x="428" y="3849"/>
                </a:lnTo>
                <a:lnTo>
                  <a:pt x="459" y="3794"/>
                </a:lnTo>
                <a:lnTo>
                  <a:pt x="582" y="3794"/>
                </a:lnTo>
                <a:lnTo>
                  <a:pt x="643" y="3903"/>
                </a:lnTo>
                <a:lnTo>
                  <a:pt x="582" y="4010"/>
                </a:lnTo>
                <a:lnTo>
                  <a:pt x="459" y="4010"/>
                </a:lnTo>
                <a:lnTo>
                  <a:pt x="428" y="3955"/>
                </a:lnTo>
                <a:lnTo>
                  <a:pt x="398" y="3903"/>
                </a:lnTo>
                <a:close/>
                <a:moveTo>
                  <a:pt x="398" y="3678"/>
                </a:moveTo>
                <a:lnTo>
                  <a:pt x="428" y="3626"/>
                </a:lnTo>
                <a:lnTo>
                  <a:pt x="459" y="3572"/>
                </a:lnTo>
                <a:lnTo>
                  <a:pt x="582" y="3572"/>
                </a:lnTo>
                <a:lnTo>
                  <a:pt x="643" y="3678"/>
                </a:lnTo>
                <a:lnTo>
                  <a:pt x="582" y="3787"/>
                </a:lnTo>
                <a:lnTo>
                  <a:pt x="459" y="3787"/>
                </a:lnTo>
                <a:lnTo>
                  <a:pt x="428" y="3733"/>
                </a:lnTo>
                <a:lnTo>
                  <a:pt x="398" y="3678"/>
                </a:lnTo>
                <a:close/>
                <a:moveTo>
                  <a:pt x="398" y="3456"/>
                </a:moveTo>
                <a:lnTo>
                  <a:pt x="428" y="3404"/>
                </a:lnTo>
                <a:lnTo>
                  <a:pt x="459" y="3350"/>
                </a:lnTo>
                <a:lnTo>
                  <a:pt x="582" y="3350"/>
                </a:lnTo>
                <a:lnTo>
                  <a:pt x="643" y="3456"/>
                </a:lnTo>
                <a:lnTo>
                  <a:pt x="582" y="3565"/>
                </a:lnTo>
                <a:lnTo>
                  <a:pt x="459" y="3565"/>
                </a:lnTo>
                <a:lnTo>
                  <a:pt x="428" y="3511"/>
                </a:lnTo>
                <a:lnTo>
                  <a:pt x="398" y="3456"/>
                </a:lnTo>
                <a:close/>
                <a:moveTo>
                  <a:pt x="398" y="3234"/>
                </a:moveTo>
                <a:lnTo>
                  <a:pt x="428" y="3182"/>
                </a:lnTo>
                <a:lnTo>
                  <a:pt x="459" y="3127"/>
                </a:lnTo>
                <a:lnTo>
                  <a:pt x="582" y="3127"/>
                </a:lnTo>
                <a:lnTo>
                  <a:pt x="643" y="3234"/>
                </a:lnTo>
                <a:lnTo>
                  <a:pt x="582" y="3340"/>
                </a:lnTo>
                <a:lnTo>
                  <a:pt x="459" y="3340"/>
                </a:lnTo>
                <a:lnTo>
                  <a:pt x="428" y="3288"/>
                </a:lnTo>
                <a:lnTo>
                  <a:pt x="398" y="3234"/>
                </a:lnTo>
                <a:close/>
                <a:moveTo>
                  <a:pt x="398" y="3011"/>
                </a:moveTo>
                <a:lnTo>
                  <a:pt x="428" y="2957"/>
                </a:lnTo>
                <a:lnTo>
                  <a:pt x="459" y="2905"/>
                </a:lnTo>
                <a:lnTo>
                  <a:pt x="582" y="2905"/>
                </a:lnTo>
                <a:lnTo>
                  <a:pt x="643" y="3011"/>
                </a:lnTo>
                <a:lnTo>
                  <a:pt x="582" y="3118"/>
                </a:lnTo>
                <a:lnTo>
                  <a:pt x="459" y="3118"/>
                </a:lnTo>
                <a:lnTo>
                  <a:pt x="428" y="3066"/>
                </a:lnTo>
                <a:lnTo>
                  <a:pt x="398" y="3011"/>
                </a:lnTo>
                <a:close/>
                <a:moveTo>
                  <a:pt x="398" y="2789"/>
                </a:moveTo>
                <a:lnTo>
                  <a:pt x="428" y="2735"/>
                </a:lnTo>
                <a:lnTo>
                  <a:pt x="459" y="2683"/>
                </a:lnTo>
                <a:lnTo>
                  <a:pt x="582" y="2683"/>
                </a:lnTo>
                <a:lnTo>
                  <a:pt x="643" y="2789"/>
                </a:lnTo>
                <a:lnTo>
                  <a:pt x="582" y="2896"/>
                </a:lnTo>
                <a:lnTo>
                  <a:pt x="459" y="2896"/>
                </a:lnTo>
                <a:lnTo>
                  <a:pt x="428" y="2841"/>
                </a:lnTo>
                <a:lnTo>
                  <a:pt x="398" y="2789"/>
                </a:lnTo>
                <a:close/>
                <a:moveTo>
                  <a:pt x="398" y="2567"/>
                </a:moveTo>
                <a:lnTo>
                  <a:pt x="428" y="2512"/>
                </a:lnTo>
                <a:lnTo>
                  <a:pt x="459" y="2458"/>
                </a:lnTo>
                <a:lnTo>
                  <a:pt x="582" y="2458"/>
                </a:lnTo>
                <a:lnTo>
                  <a:pt x="643" y="2567"/>
                </a:lnTo>
                <a:lnTo>
                  <a:pt x="582" y="2673"/>
                </a:lnTo>
                <a:lnTo>
                  <a:pt x="459" y="2673"/>
                </a:lnTo>
                <a:lnTo>
                  <a:pt x="428" y="2619"/>
                </a:lnTo>
                <a:lnTo>
                  <a:pt x="398" y="2567"/>
                </a:lnTo>
                <a:close/>
                <a:moveTo>
                  <a:pt x="398" y="2344"/>
                </a:moveTo>
                <a:lnTo>
                  <a:pt x="428" y="2290"/>
                </a:lnTo>
                <a:lnTo>
                  <a:pt x="459" y="2236"/>
                </a:lnTo>
                <a:lnTo>
                  <a:pt x="582" y="2236"/>
                </a:lnTo>
                <a:lnTo>
                  <a:pt x="643" y="2344"/>
                </a:lnTo>
                <a:lnTo>
                  <a:pt x="582" y="2451"/>
                </a:lnTo>
                <a:lnTo>
                  <a:pt x="459" y="2451"/>
                </a:lnTo>
                <a:lnTo>
                  <a:pt x="428" y="2396"/>
                </a:lnTo>
                <a:lnTo>
                  <a:pt x="398" y="2344"/>
                </a:lnTo>
                <a:close/>
                <a:moveTo>
                  <a:pt x="398" y="2120"/>
                </a:moveTo>
                <a:lnTo>
                  <a:pt x="428" y="2068"/>
                </a:lnTo>
                <a:lnTo>
                  <a:pt x="459" y="2013"/>
                </a:lnTo>
                <a:lnTo>
                  <a:pt x="582" y="2013"/>
                </a:lnTo>
                <a:lnTo>
                  <a:pt x="643" y="2120"/>
                </a:lnTo>
                <a:lnTo>
                  <a:pt x="582" y="2229"/>
                </a:lnTo>
                <a:lnTo>
                  <a:pt x="459" y="2229"/>
                </a:lnTo>
                <a:lnTo>
                  <a:pt x="428" y="2174"/>
                </a:lnTo>
                <a:lnTo>
                  <a:pt x="398" y="2120"/>
                </a:lnTo>
                <a:close/>
                <a:moveTo>
                  <a:pt x="398" y="1897"/>
                </a:moveTo>
                <a:lnTo>
                  <a:pt x="428" y="1845"/>
                </a:lnTo>
                <a:lnTo>
                  <a:pt x="459" y="1791"/>
                </a:lnTo>
                <a:lnTo>
                  <a:pt x="582" y="1791"/>
                </a:lnTo>
                <a:lnTo>
                  <a:pt x="643" y="1897"/>
                </a:lnTo>
                <a:lnTo>
                  <a:pt x="582" y="2006"/>
                </a:lnTo>
                <a:lnTo>
                  <a:pt x="459" y="2006"/>
                </a:lnTo>
                <a:lnTo>
                  <a:pt x="428" y="1952"/>
                </a:lnTo>
                <a:lnTo>
                  <a:pt x="398" y="1897"/>
                </a:lnTo>
                <a:close/>
                <a:moveTo>
                  <a:pt x="398" y="1675"/>
                </a:moveTo>
                <a:lnTo>
                  <a:pt x="428" y="1621"/>
                </a:lnTo>
                <a:lnTo>
                  <a:pt x="459" y="1569"/>
                </a:lnTo>
                <a:lnTo>
                  <a:pt x="582" y="1569"/>
                </a:lnTo>
                <a:lnTo>
                  <a:pt x="643" y="1675"/>
                </a:lnTo>
                <a:lnTo>
                  <a:pt x="582" y="1781"/>
                </a:lnTo>
                <a:lnTo>
                  <a:pt x="459" y="1781"/>
                </a:lnTo>
                <a:lnTo>
                  <a:pt x="428" y="1729"/>
                </a:lnTo>
                <a:lnTo>
                  <a:pt x="398" y="1675"/>
                </a:lnTo>
                <a:close/>
                <a:moveTo>
                  <a:pt x="398" y="1453"/>
                </a:moveTo>
                <a:lnTo>
                  <a:pt x="428" y="1398"/>
                </a:lnTo>
                <a:lnTo>
                  <a:pt x="459" y="1346"/>
                </a:lnTo>
                <a:lnTo>
                  <a:pt x="582" y="1346"/>
                </a:lnTo>
                <a:lnTo>
                  <a:pt x="643" y="1453"/>
                </a:lnTo>
                <a:lnTo>
                  <a:pt x="582" y="1559"/>
                </a:lnTo>
                <a:lnTo>
                  <a:pt x="459" y="1559"/>
                </a:lnTo>
                <a:lnTo>
                  <a:pt x="428" y="1507"/>
                </a:lnTo>
                <a:lnTo>
                  <a:pt x="398" y="1453"/>
                </a:lnTo>
                <a:close/>
                <a:moveTo>
                  <a:pt x="398" y="1230"/>
                </a:moveTo>
                <a:lnTo>
                  <a:pt x="428" y="1176"/>
                </a:lnTo>
                <a:lnTo>
                  <a:pt x="459" y="1122"/>
                </a:lnTo>
                <a:lnTo>
                  <a:pt x="582" y="1122"/>
                </a:lnTo>
                <a:lnTo>
                  <a:pt x="643" y="1230"/>
                </a:lnTo>
                <a:lnTo>
                  <a:pt x="582" y="1337"/>
                </a:lnTo>
                <a:lnTo>
                  <a:pt x="459" y="1337"/>
                </a:lnTo>
                <a:lnTo>
                  <a:pt x="428" y="1282"/>
                </a:lnTo>
                <a:lnTo>
                  <a:pt x="398" y="1230"/>
                </a:lnTo>
                <a:close/>
                <a:moveTo>
                  <a:pt x="398" y="1008"/>
                </a:moveTo>
                <a:lnTo>
                  <a:pt x="428" y="954"/>
                </a:lnTo>
                <a:lnTo>
                  <a:pt x="459" y="899"/>
                </a:lnTo>
                <a:lnTo>
                  <a:pt x="582" y="899"/>
                </a:lnTo>
                <a:lnTo>
                  <a:pt x="643" y="1008"/>
                </a:lnTo>
                <a:lnTo>
                  <a:pt x="582" y="1114"/>
                </a:lnTo>
                <a:lnTo>
                  <a:pt x="459" y="1114"/>
                </a:lnTo>
                <a:lnTo>
                  <a:pt x="428" y="1060"/>
                </a:lnTo>
                <a:lnTo>
                  <a:pt x="398" y="1008"/>
                </a:lnTo>
                <a:close/>
                <a:moveTo>
                  <a:pt x="776" y="788"/>
                </a:moveTo>
                <a:lnTo>
                  <a:pt x="807" y="842"/>
                </a:lnTo>
                <a:lnTo>
                  <a:pt x="837" y="897"/>
                </a:lnTo>
                <a:lnTo>
                  <a:pt x="807" y="949"/>
                </a:lnTo>
                <a:lnTo>
                  <a:pt x="776" y="1003"/>
                </a:lnTo>
                <a:lnTo>
                  <a:pt x="651" y="1003"/>
                </a:lnTo>
                <a:lnTo>
                  <a:pt x="589" y="897"/>
                </a:lnTo>
                <a:lnTo>
                  <a:pt x="651" y="788"/>
                </a:lnTo>
                <a:lnTo>
                  <a:pt x="776" y="788"/>
                </a:lnTo>
                <a:close/>
                <a:moveTo>
                  <a:pt x="967" y="899"/>
                </a:moveTo>
                <a:lnTo>
                  <a:pt x="1029" y="1008"/>
                </a:lnTo>
                <a:lnTo>
                  <a:pt x="967" y="1114"/>
                </a:lnTo>
                <a:lnTo>
                  <a:pt x="844" y="1114"/>
                </a:lnTo>
                <a:lnTo>
                  <a:pt x="814" y="1060"/>
                </a:lnTo>
                <a:lnTo>
                  <a:pt x="783" y="1008"/>
                </a:lnTo>
                <a:lnTo>
                  <a:pt x="814" y="954"/>
                </a:lnTo>
                <a:lnTo>
                  <a:pt x="844" y="899"/>
                </a:lnTo>
                <a:lnTo>
                  <a:pt x="967" y="899"/>
                </a:lnTo>
                <a:close/>
                <a:moveTo>
                  <a:pt x="1161" y="788"/>
                </a:moveTo>
                <a:lnTo>
                  <a:pt x="1192" y="842"/>
                </a:lnTo>
                <a:lnTo>
                  <a:pt x="1223" y="897"/>
                </a:lnTo>
                <a:lnTo>
                  <a:pt x="1192" y="949"/>
                </a:lnTo>
                <a:lnTo>
                  <a:pt x="1161" y="1003"/>
                </a:lnTo>
                <a:lnTo>
                  <a:pt x="1036" y="1003"/>
                </a:lnTo>
                <a:lnTo>
                  <a:pt x="974" y="897"/>
                </a:lnTo>
                <a:lnTo>
                  <a:pt x="1036" y="788"/>
                </a:lnTo>
                <a:lnTo>
                  <a:pt x="1161" y="788"/>
                </a:lnTo>
                <a:close/>
                <a:moveTo>
                  <a:pt x="1353" y="899"/>
                </a:moveTo>
                <a:lnTo>
                  <a:pt x="1414" y="1008"/>
                </a:lnTo>
                <a:lnTo>
                  <a:pt x="1353" y="1114"/>
                </a:lnTo>
                <a:lnTo>
                  <a:pt x="1230" y="1114"/>
                </a:lnTo>
                <a:lnTo>
                  <a:pt x="1199" y="1060"/>
                </a:lnTo>
                <a:lnTo>
                  <a:pt x="1168" y="1008"/>
                </a:lnTo>
                <a:lnTo>
                  <a:pt x="1199" y="954"/>
                </a:lnTo>
                <a:lnTo>
                  <a:pt x="1230" y="899"/>
                </a:lnTo>
                <a:lnTo>
                  <a:pt x="1353" y="899"/>
                </a:lnTo>
                <a:close/>
                <a:moveTo>
                  <a:pt x="1547" y="788"/>
                </a:moveTo>
                <a:lnTo>
                  <a:pt x="1577" y="842"/>
                </a:lnTo>
                <a:lnTo>
                  <a:pt x="1608" y="897"/>
                </a:lnTo>
                <a:lnTo>
                  <a:pt x="1577" y="949"/>
                </a:lnTo>
                <a:lnTo>
                  <a:pt x="1547" y="1003"/>
                </a:lnTo>
                <a:lnTo>
                  <a:pt x="1421" y="1003"/>
                </a:lnTo>
                <a:lnTo>
                  <a:pt x="1360" y="897"/>
                </a:lnTo>
                <a:lnTo>
                  <a:pt x="1421" y="788"/>
                </a:lnTo>
                <a:lnTo>
                  <a:pt x="1547" y="788"/>
                </a:lnTo>
                <a:close/>
                <a:moveTo>
                  <a:pt x="1738" y="899"/>
                </a:moveTo>
                <a:lnTo>
                  <a:pt x="1800" y="1008"/>
                </a:lnTo>
                <a:lnTo>
                  <a:pt x="1738" y="1114"/>
                </a:lnTo>
                <a:lnTo>
                  <a:pt x="1615" y="1114"/>
                </a:lnTo>
                <a:lnTo>
                  <a:pt x="1584" y="1060"/>
                </a:lnTo>
                <a:lnTo>
                  <a:pt x="1554" y="1008"/>
                </a:lnTo>
                <a:lnTo>
                  <a:pt x="1584" y="954"/>
                </a:lnTo>
                <a:lnTo>
                  <a:pt x="1615" y="899"/>
                </a:lnTo>
                <a:lnTo>
                  <a:pt x="1738" y="899"/>
                </a:lnTo>
                <a:close/>
                <a:moveTo>
                  <a:pt x="1932" y="788"/>
                </a:moveTo>
                <a:lnTo>
                  <a:pt x="1963" y="842"/>
                </a:lnTo>
                <a:lnTo>
                  <a:pt x="1993" y="897"/>
                </a:lnTo>
                <a:lnTo>
                  <a:pt x="1963" y="949"/>
                </a:lnTo>
                <a:lnTo>
                  <a:pt x="1932" y="1003"/>
                </a:lnTo>
                <a:lnTo>
                  <a:pt x="1807" y="1003"/>
                </a:lnTo>
                <a:lnTo>
                  <a:pt x="1745" y="897"/>
                </a:lnTo>
                <a:lnTo>
                  <a:pt x="1807" y="788"/>
                </a:lnTo>
                <a:lnTo>
                  <a:pt x="1932" y="788"/>
                </a:lnTo>
                <a:close/>
                <a:moveTo>
                  <a:pt x="2123" y="899"/>
                </a:moveTo>
                <a:lnTo>
                  <a:pt x="2185" y="1008"/>
                </a:lnTo>
                <a:lnTo>
                  <a:pt x="2123" y="1114"/>
                </a:lnTo>
                <a:lnTo>
                  <a:pt x="2001" y="1114"/>
                </a:lnTo>
                <a:lnTo>
                  <a:pt x="1970" y="1060"/>
                </a:lnTo>
                <a:lnTo>
                  <a:pt x="1939" y="1008"/>
                </a:lnTo>
                <a:lnTo>
                  <a:pt x="1970" y="954"/>
                </a:lnTo>
                <a:lnTo>
                  <a:pt x="2001" y="899"/>
                </a:lnTo>
                <a:lnTo>
                  <a:pt x="2123" y="899"/>
                </a:lnTo>
                <a:close/>
                <a:moveTo>
                  <a:pt x="2317" y="788"/>
                </a:moveTo>
                <a:lnTo>
                  <a:pt x="2348" y="842"/>
                </a:lnTo>
                <a:lnTo>
                  <a:pt x="2379" y="897"/>
                </a:lnTo>
                <a:lnTo>
                  <a:pt x="2348" y="949"/>
                </a:lnTo>
                <a:lnTo>
                  <a:pt x="2317" y="1003"/>
                </a:lnTo>
                <a:lnTo>
                  <a:pt x="2192" y="1003"/>
                </a:lnTo>
                <a:lnTo>
                  <a:pt x="2131" y="897"/>
                </a:lnTo>
                <a:lnTo>
                  <a:pt x="2192" y="788"/>
                </a:lnTo>
                <a:lnTo>
                  <a:pt x="2317" y="788"/>
                </a:lnTo>
                <a:close/>
                <a:moveTo>
                  <a:pt x="2509" y="899"/>
                </a:moveTo>
                <a:lnTo>
                  <a:pt x="2570" y="1008"/>
                </a:lnTo>
                <a:lnTo>
                  <a:pt x="2509" y="1114"/>
                </a:lnTo>
                <a:lnTo>
                  <a:pt x="2386" y="1114"/>
                </a:lnTo>
                <a:lnTo>
                  <a:pt x="2355" y="1060"/>
                </a:lnTo>
                <a:lnTo>
                  <a:pt x="2324" y="1008"/>
                </a:lnTo>
                <a:lnTo>
                  <a:pt x="2355" y="954"/>
                </a:lnTo>
                <a:lnTo>
                  <a:pt x="2386" y="899"/>
                </a:lnTo>
                <a:lnTo>
                  <a:pt x="2509" y="899"/>
                </a:lnTo>
                <a:close/>
                <a:moveTo>
                  <a:pt x="2703" y="788"/>
                </a:moveTo>
                <a:lnTo>
                  <a:pt x="2733" y="842"/>
                </a:lnTo>
                <a:lnTo>
                  <a:pt x="2764" y="897"/>
                </a:lnTo>
                <a:lnTo>
                  <a:pt x="2733" y="949"/>
                </a:lnTo>
                <a:lnTo>
                  <a:pt x="2703" y="1003"/>
                </a:lnTo>
                <a:lnTo>
                  <a:pt x="2577" y="1003"/>
                </a:lnTo>
                <a:lnTo>
                  <a:pt x="2516" y="897"/>
                </a:lnTo>
                <a:lnTo>
                  <a:pt x="2577" y="788"/>
                </a:lnTo>
                <a:lnTo>
                  <a:pt x="2703" y="788"/>
                </a:lnTo>
                <a:close/>
                <a:moveTo>
                  <a:pt x="2894" y="899"/>
                </a:moveTo>
                <a:lnTo>
                  <a:pt x="2956" y="1008"/>
                </a:lnTo>
                <a:lnTo>
                  <a:pt x="2894" y="1114"/>
                </a:lnTo>
                <a:lnTo>
                  <a:pt x="2771" y="1114"/>
                </a:lnTo>
                <a:lnTo>
                  <a:pt x="2741" y="1060"/>
                </a:lnTo>
                <a:lnTo>
                  <a:pt x="2710" y="1008"/>
                </a:lnTo>
                <a:lnTo>
                  <a:pt x="2741" y="954"/>
                </a:lnTo>
                <a:lnTo>
                  <a:pt x="2771" y="899"/>
                </a:lnTo>
                <a:lnTo>
                  <a:pt x="2894" y="899"/>
                </a:lnTo>
                <a:close/>
                <a:moveTo>
                  <a:pt x="3088" y="788"/>
                </a:moveTo>
                <a:lnTo>
                  <a:pt x="3119" y="842"/>
                </a:lnTo>
                <a:lnTo>
                  <a:pt x="3150" y="897"/>
                </a:lnTo>
                <a:lnTo>
                  <a:pt x="3119" y="949"/>
                </a:lnTo>
                <a:lnTo>
                  <a:pt x="3088" y="1003"/>
                </a:lnTo>
                <a:lnTo>
                  <a:pt x="2963" y="1003"/>
                </a:lnTo>
                <a:lnTo>
                  <a:pt x="2901" y="897"/>
                </a:lnTo>
                <a:lnTo>
                  <a:pt x="2963" y="788"/>
                </a:lnTo>
                <a:lnTo>
                  <a:pt x="3088" y="788"/>
                </a:lnTo>
                <a:close/>
                <a:moveTo>
                  <a:pt x="3280" y="899"/>
                </a:moveTo>
                <a:lnTo>
                  <a:pt x="3341" y="1008"/>
                </a:lnTo>
                <a:lnTo>
                  <a:pt x="3280" y="1114"/>
                </a:lnTo>
                <a:lnTo>
                  <a:pt x="3157" y="1114"/>
                </a:lnTo>
                <a:lnTo>
                  <a:pt x="3126" y="1060"/>
                </a:lnTo>
                <a:lnTo>
                  <a:pt x="3095" y="1008"/>
                </a:lnTo>
                <a:lnTo>
                  <a:pt x="3126" y="954"/>
                </a:lnTo>
                <a:lnTo>
                  <a:pt x="3157" y="899"/>
                </a:lnTo>
                <a:lnTo>
                  <a:pt x="3280" y="899"/>
                </a:lnTo>
                <a:close/>
                <a:moveTo>
                  <a:pt x="3473" y="788"/>
                </a:moveTo>
                <a:lnTo>
                  <a:pt x="3504" y="842"/>
                </a:lnTo>
                <a:lnTo>
                  <a:pt x="3535" y="897"/>
                </a:lnTo>
                <a:lnTo>
                  <a:pt x="3504" y="949"/>
                </a:lnTo>
                <a:lnTo>
                  <a:pt x="3473" y="1003"/>
                </a:lnTo>
                <a:lnTo>
                  <a:pt x="3348" y="1003"/>
                </a:lnTo>
                <a:lnTo>
                  <a:pt x="3287" y="897"/>
                </a:lnTo>
                <a:lnTo>
                  <a:pt x="3348" y="788"/>
                </a:lnTo>
                <a:lnTo>
                  <a:pt x="3473" y="788"/>
                </a:lnTo>
                <a:close/>
                <a:moveTo>
                  <a:pt x="3665" y="899"/>
                </a:moveTo>
                <a:lnTo>
                  <a:pt x="3726" y="1008"/>
                </a:lnTo>
                <a:lnTo>
                  <a:pt x="3665" y="1114"/>
                </a:lnTo>
                <a:lnTo>
                  <a:pt x="3542" y="1114"/>
                </a:lnTo>
                <a:lnTo>
                  <a:pt x="3511" y="1060"/>
                </a:lnTo>
                <a:lnTo>
                  <a:pt x="3481" y="1008"/>
                </a:lnTo>
                <a:lnTo>
                  <a:pt x="3511" y="954"/>
                </a:lnTo>
                <a:lnTo>
                  <a:pt x="3542" y="899"/>
                </a:lnTo>
                <a:lnTo>
                  <a:pt x="3665" y="899"/>
                </a:lnTo>
                <a:close/>
                <a:moveTo>
                  <a:pt x="3859" y="788"/>
                </a:moveTo>
                <a:lnTo>
                  <a:pt x="3890" y="842"/>
                </a:lnTo>
                <a:lnTo>
                  <a:pt x="3920" y="897"/>
                </a:lnTo>
                <a:lnTo>
                  <a:pt x="3890" y="949"/>
                </a:lnTo>
                <a:lnTo>
                  <a:pt x="3859" y="1003"/>
                </a:lnTo>
                <a:lnTo>
                  <a:pt x="3734" y="1003"/>
                </a:lnTo>
                <a:lnTo>
                  <a:pt x="3672" y="897"/>
                </a:lnTo>
                <a:lnTo>
                  <a:pt x="3734" y="788"/>
                </a:lnTo>
                <a:lnTo>
                  <a:pt x="3859" y="788"/>
                </a:lnTo>
                <a:close/>
                <a:moveTo>
                  <a:pt x="4050" y="899"/>
                </a:moveTo>
                <a:lnTo>
                  <a:pt x="4112" y="1008"/>
                </a:lnTo>
                <a:lnTo>
                  <a:pt x="4050" y="1114"/>
                </a:lnTo>
                <a:lnTo>
                  <a:pt x="3927" y="1114"/>
                </a:lnTo>
                <a:lnTo>
                  <a:pt x="3897" y="1060"/>
                </a:lnTo>
                <a:lnTo>
                  <a:pt x="3866" y="1008"/>
                </a:lnTo>
                <a:lnTo>
                  <a:pt x="3897" y="954"/>
                </a:lnTo>
                <a:lnTo>
                  <a:pt x="3927" y="899"/>
                </a:lnTo>
                <a:lnTo>
                  <a:pt x="4050" y="899"/>
                </a:lnTo>
                <a:close/>
                <a:moveTo>
                  <a:pt x="4244" y="788"/>
                </a:moveTo>
                <a:lnTo>
                  <a:pt x="4275" y="842"/>
                </a:lnTo>
                <a:lnTo>
                  <a:pt x="4306" y="897"/>
                </a:lnTo>
                <a:lnTo>
                  <a:pt x="4275" y="949"/>
                </a:lnTo>
                <a:lnTo>
                  <a:pt x="4244" y="1003"/>
                </a:lnTo>
                <a:lnTo>
                  <a:pt x="4119" y="1003"/>
                </a:lnTo>
                <a:lnTo>
                  <a:pt x="4057" y="897"/>
                </a:lnTo>
                <a:lnTo>
                  <a:pt x="4119" y="788"/>
                </a:lnTo>
                <a:lnTo>
                  <a:pt x="4244" y="788"/>
                </a:lnTo>
                <a:close/>
                <a:moveTo>
                  <a:pt x="4436" y="899"/>
                </a:moveTo>
                <a:lnTo>
                  <a:pt x="4497" y="1008"/>
                </a:lnTo>
                <a:lnTo>
                  <a:pt x="4436" y="1114"/>
                </a:lnTo>
                <a:lnTo>
                  <a:pt x="4313" y="1114"/>
                </a:lnTo>
                <a:lnTo>
                  <a:pt x="4282" y="1060"/>
                </a:lnTo>
                <a:lnTo>
                  <a:pt x="4251" y="1008"/>
                </a:lnTo>
                <a:lnTo>
                  <a:pt x="4282" y="954"/>
                </a:lnTo>
                <a:lnTo>
                  <a:pt x="4313" y="899"/>
                </a:lnTo>
                <a:lnTo>
                  <a:pt x="4436" y="899"/>
                </a:lnTo>
                <a:close/>
                <a:moveTo>
                  <a:pt x="4630" y="788"/>
                </a:moveTo>
                <a:lnTo>
                  <a:pt x="4660" y="842"/>
                </a:lnTo>
                <a:lnTo>
                  <a:pt x="4691" y="897"/>
                </a:lnTo>
                <a:lnTo>
                  <a:pt x="4660" y="949"/>
                </a:lnTo>
                <a:lnTo>
                  <a:pt x="4630" y="1003"/>
                </a:lnTo>
                <a:lnTo>
                  <a:pt x="4507" y="1003"/>
                </a:lnTo>
                <a:lnTo>
                  <a:pt x="4443" y="897"/>
                </a:lnTo>
                <a:lnTo>
                  <a:pt x="4507" y="788"/>
                </a:lnTo>
                <a:lnTo>
                  <a:pt x="4630" y="788"/>
                </a:lnTo>
                <a:close/>
                <a:moveTo>
                  <a:pt x="4821" y="899"/>
                </a:moveTo>
                <a:lnTo>
                  <a:pt x="4883" y="1008"/>
                </a:lnTo>
                <a:lnTo>
                  <a:pt x="4821" y="1114"/>
                </a:lnTo>
                <a:lnTo>
                  <a:pt x="4698" y="1114"/>
                </a:lnTo>
                <a:lnTo>
                  <a:pt x="4667" y="1060"/>
                </a:lnTo>
                <a:lnTo>
                  <a:pt x="4637" y="1008"/>
                </a:lnTo>
                <a:lnTo>
                  <a:pt x="4667" y="954"/>
                </a:lnTo>
                <a:lnTo>
                  <a:pt x="4698" y="899"/>
                </a:lnTo>
                <a:lnTo>
                  <a:pt x="4821" y="899"/>
                </a:lnTo>
                <a:close/>
                <a:moveTo>
                  <a:pt x="5015" y="788"/>
                </a:moveTo>
                <a:lnTo>
                  <a:pt x="5046" y="842"/>
                </a:lnTo>
                <a:lnTo>
                  <a:pt x="5076" y="897"/>
                </a:lnTo>
                <a:lnTo>
                  <a:pt x="5046" y="949"/>
                </a:lnTo>
                <a:lnTo>
                  <a:pt x="5015" y="1003"/>
                </a:lnTo>
                <a:lnTo>
                  <a:pt x="4892" y="1003"/>
                </a:lnTo>
                <a:lnTo>
                  <a:pt x="4828" y="897"/>
                </a:lnTo>
                <a:lnTo>
                  <a:pt x="4892" y="788"/>
                </a:lnTo>
                <a:lnTo>
                  <a:pt x="5015" y="788"/>
                </a:lnTo>
                <a:close/>
                <a:moveTo>
                  <a:pt x="5206" y="899"/>
                </a:moveTo>
                <a:lnTo>
                  <a:pt x="5268" y="1008"/>
                </a:lnTo>
                <a:lnTo>
                  <a:pt x="5206" y="1114"/>
                </a:lnTo>
                <a:lnTo>
                  <a:pt x="5084" y="1114"/>
                </a:lnTo>
                <a:lnTo>
                  <a:pt x="5053" y="1060"/>
                </a:lnTo>
                <a:lnTo>
                  <a:pt x="5022" y="1008"/>
                </a:lnTo>
                <a:lnTo>
                  <a:pt x="5053" y="954"/>
                </a:lnTo>
                <a:lnTo>
                  <a:pt x="5084" y="899"/>
                </a:lnTo>
                <a:lnTo>
                  <a:pt x="5206" y="899"/>
                </a:lnTo>
                <a:close/>
                <a:moveTo>
                  <a:pt x="5400" y="788"/>
                </a:moveTo>
                <a:lnTo>
                  <a:pt x="5431" y="842"/>
                </a:lnTo>
                <a:lnTo>
                  <a:pt x="5462" y="897"/>
                </a:lnTo>
                <a:lnTo>
                  <a:pt x="5431" y="949"/>
                </a:lnTo>
                <a:lnTo>
                  <a:pt x="5400" y="1003"/>
                </a:lnTo>
                <a:lnTo>
                  <a:pt x="5277" y="1003"/>
                </a:lnTo>
                <a:lnTo>
                  <a:pt x="5214" y="897"/>
                </a:lnTo>
                <a:lnTo>
                  <a:pt x="5277" y="788"/>
                </a:lnTo>
                <a:lnTo>
                  <a:pt x="5400" y="788"/>
                </a:lnTo>
                <a:close/>
                <a:moveTo>
                  <a:pt x="5592" y="899"/>
                </a:moveTo>
                <a:lnTo>
                  <a:pt x="5653" y="1008"/>
                </a:lnTo>
                <a:lnTo>
                  <a:pt x="5592" y="1114"/>
                </a:lnTo>
                <a:lnTo>
                  <a:pt x="5469" y="1114"/>
                </a:lnTo>
                <a:lnTo>
                  <a:pt x="5438" y="1060"/>
                </a:lnTo>
                <a:lnTo>
                  <a:pt x="5407" y="1008"/>
                </a:lnTo>
                <a:lnTo>
                  <a:pt x="5438" y="954"/>
                </a:lnTo>
                <a:lnTo>
                  <a:pt x="5469" y="899"/>
                </a:lnTo>
                <a:lnTo>
                  <a:pt x="5592" y="899"/>
                </a:lnTo>
                <a:close/>
                <a:moveTo>
                  <a:pt x="5786" y="788"/>
                </a:moveTo>
                <a:lnTo>
                  <a:pt x="5816" y="842"/>
                </a:lnTo>
                <a:lnTo>
                  <a:pt x="5847" y="897"/>
                </a:lnTo>
                <a:lnTo>
                  <a:pt x="5816" y="949"/>
                </a:lnTo>
                <a:lnTo>
                  <a:pt x="5786" y="1003"/>
                </a:lnTo>
                <a:lnTo>
                  <a:pt x="5663" y="1003"/>
                </a:lnTo>
                <a:lnTo>
                  <a:pt x="5599" y="897"/>
                </a:lnTo>
                <a:lnTo>
                  <a:pt x="5663" y="788"/>
                </a:lnTo>
                <a:lnTo>
                  <a:pt x="5786" y="788"/>
                </a:lnTo>
                <a:close/>
                <a:moveTo>
                  <a:pt x="5977" y="899"/>
                </a:moveTo>
                <a:lnTo>
                  <a:pt x="6039" y="1008"/>
                </a:lnTo>
                <a:lnTo>
                  <a:pt x="5977" y="1114"/>
                </a:lnTo>
                <a:lnTo>
                  <a:pt x="5854" y="1114"/>
                </a:lnTo>
                <a:lnTo>
                  <a:pt x="5824" y="1060"/>
                </a:lnTo>
                <a:lnTo>
                  <a:pt x="5793" y="1008"/>
                </a:lnTo>
                <a:lnTo>
                  <a:pt x="5824" y="954"/>
                </a:lnTo>
                <a:lnTo>
                  <a:pt x="5854" y="899"/>
                </a:lnTo>
                <a:lnTo>
                  <a:pt x="5977" y="899"/>
                </a:lnTo>
                <a:close/>
                <a:moveTo>
                  <a:pt x="6171" y="788"/>
                </a:moveTo>
                <a:lnTo>
                  <a:pt x="6202" y="842"/>
                </a:lnTo>
                <a:lnTo>
                  <a:pt x="6233" y="897"/>
                </a:lnTo>
                <a:lnTo>
                  <a:pt x="6202" y="949"/>
                </a:lnTo>
                <a:lnTo>
                  <a:pt x="6171" y="1003"/>
                </a:lnTo>
                <a:lnTo>
                  <a:pt x="6048" y="1003"/>
                </a:lnTo>
                <a:lnTo>
                  <a:pt x="5984" y="897"/>
                </a:lnTo>
                <a:lnTo>
                  <a:pt x="6048" y="788"/>
                </a:lnTo>
                <a:lnTo>
                  <a:pt x="6171" y="788"/>
                </a:lnTo>
                <a:close/>
                <a:moveTo>
                  <a:pt x="6363" y="899"/>
                </a:moveTo>
                <a:lnTo>
                  <a:pt x="6424" y="1008"/>
                </a:lnTo>
                <a:lnTo>
                  <a:pt x="6363" y="1114"/>
                </a:lnTo>
                <a:lnTo>
                  <a:pt x="6240" y="1114"/>
                </a:lnTo>
                <a:lnTo>
                  <a:pt x="6209" y="1060"/>
                </a:lnTo>
                <a:lnTo>
                  <a:pt x="6178" y="1008"/>
                </a:lnTo>
                <a:lnTo>
                  <a:pt x="6209" y="954"/>
                </a:lnTo>
                <a:lnTo>
                  <a:pt x="6240" y="899"/>
                </a:lnTo>
                <a:lnTo>
                  <a:pt x="6363" y="899"/>
                </a:lnTo>
                <a:close/>
                <a:moveTo>
                  <a:pt x="6556" y="788"/>
                </a:moveTo>
                <a:lnTo>
                  <a:pt x="6587" y="842"/>
                </a:lnTo>
                <a:lnTo>
                  <a:pt x="6618" y="897"/>
                </a:lnTo>
                <a:lnTo>
                  <a:pt x="6587" y="949"/>
                </a:lnTo>
                <a:lnTo>
                  <a:pt x="6556" y="1003"/>
                </a:lnTo>
                <a:lnTo>
                  <a:pt x="6434" y="1003"/>
                </a:lnTo>
                <a:lnTo>
                  <a:pt x="6370" y="897"/>
                </a:lnTo>
                <a:lnTo>
                  <a:pt x="6434" y="788"/>
                </a:lnTo>
                <a:lnTo>
                  <a:pt x="6556" y="788"/>
                </a:lnTo>
                <a:close/>
                <a:moveTo>
                  <a:pt x="6748" y="899"/>
                </a:moveTo>
                <a:lnTo>
                  <a:pt x="6812" y="1008"/>
                </a:lnTo>
                <a:lnTo>
                  <a:pt x="6748" y="1114"/>
                </a:lnTo>
                <a:lnTo>
                  <a:pt x="6625" y="1114"/>
                </a:lnTo>
                <a:lnTo>
                  <a:pt x="6594" y="1060"/>
                </a:lnTo>
                <a:lnTo>
                  <a:pt x="6564" y="1008"/>
                </a:lnTo>
                <a:lnTo>
                  <a:pt x="6594" y="954"/>
                </a:lnTo>
                <a:lnTo>
                  <a:pt x="6625" y="899"/>
                </a:lnTo>
                <a:lnTo>
                  <a:pt x="6748" y="899"/>
                </a:lnTo>
                <a:close/>
                <a:moveTo>
                  <a:pt x="6942" y="788"/>
                </a:moveTo>
                <a:lnTo>
                  <a:pt x="6973" y="842"/>
                </a:lnTo>
                <a:lnTo>
                  <a:pt x="7003" y="897"/>
                </a:lnTo>
                <a:lnTo>
                  <a:pt x="6973" y="949"/>
                </a:lnTo>
                <a:lnTo>
                  <a:pt x="6942" y="1003"/>
                </a:lnTo>
                <a:lnTo>
                  <a:pt x="6819" y="1003"/>
                </a:lnTo>
                <a:lnTo>
                  <a:pt x="6757" y="897"/>
                </a:lnTo>
                <a:lnTo>
                  <a:pt x="6819" y="788"/>
                </a:lnTo>
                <a:lnTo>
                  <a:pt x="6942" y="788"/>
                </a:lnTo>
                <a:close/>
                <a:moveTo>
                  <a:pt x="7133" y="899"/>
                </a:moveTo>
                <a:lnTo>
                  <a:pt x="7197" y="1008"/>
                </a:lnTo>
                <a:lnTo>
                  <a:pt x="7133" y="1114"/>
                </a:lnTo>
                <a:lnTo>
                  <a:pt x="7010" y="1114"/>
                </a:lnTo>
                <a:lnTo>
                  <a:pt x="6980" y="1060"/>
                </a:lnTo>
                <a:lnTo>
                  <a:pt x="6949" y="1008"/>
                </a:lnTo>
                <a:lnTo>
                  <a:pt x="6980" y="954"/>
                </a:lnTo>
                <a:lnTo>
                  <a:pt x="7010" y="899"/>
                </a:lnTo>
                <a:lnTo>
                  <a:pt x="7133" y="899"/>
                </a:lnTo>
                <a:close/>
                <a:moveTo>
                  <a:pt x="7010" y="4232"/>
                </a:moveTo>
                <a:lnTo>
                  <a:pt x="6980" y="4178"/>
                </a:lnTo>
                <a:lnTo>
                  <a:pt x="6949" y="4125"/>
                </a:lnTo>
                <a:lnTo>
                  <a:pt x="6980" y="4071"/>
                </a:lnTo>
                <a:lnTo>
                  <a:pt x="7010" y="4017"/>
                </a:lnTo>
                <a:lnTo>
                  <a:pt x="7133" y="4017"/>
                </a:lnTo>
                <a:lnTo>
                  <a:pt x="7197" y="4125"/>
                </a:lnTo>
                <a:lnTo>
                  <a:pt x="7133" y="4232"/>
                </a:lnTo>
                <a:lnTo>
                  <a:pt x="7010" y="4232"/>
                </a:lnTo>
                <a:close/>
                <a:moveTo>
                  <a:pt x="6819" y="4121"/>
                </a:moveTo>
                <a:lnTo>
                  <a:pt x="6757" y="4014"/>
                </a:lnTo>
                <a:lnTo>
                  <a:pt x="6819" y="3906"/>
                </a:lnTo>
                <a:lnTo>
                  <a:pt x="6942" y="3906"/>
                </a:lnTo>
                <a:lnTo>
                  <a:pt x="6973" y="3960"/>
                </a:lnTo>
                <a:lnTo>
                  <a:pt x="7003" y="4014"/>
                </a:lnTo>
                <a:lnTo>
                  <a:pt x="6973" y="4066"/>
                </a:lnTo>
                <a:lnTo>
                  <a:pt x="6942" y="4121"/>
                </a:lnTo>
                <a:lnTo>
                  <a:pt x="6819" y="4121"/>
                </a:lnTo>
                <a:close/>
                <a:moveTo>
                  <a:pt x="6625" y="4232"/>
                </a:moveTo>
                <a:lnTo>
                  <a:pt x="6594" y="4178"/>
                </a:lnTo>
                <a:lnTo>
                  <a:pt x="6564" y="4125"/>
                </a:lnTo>
                <a:lnTo>
                  <a:pt x="6594" y="4071"/>
                </a:lnTo>
                <a:lnTo>
                  <a:pt x="6625" y="4017"/>
                </a:lnTo>
                <a:lnTo>
                  <a:pt x="6748" y="4017"/>
                </a:lnTo>
                <a:lnTo>
                  <a:pt x="6812" y="4125"/>
                </a:lnTo>
                <a:lnTo>
                  <a:pt x="6748" y="4232"/>
                </a:lnTo>
                <a:lnTo>
                  <a:pt x="6625" y="4232"/>
                </a:lnTo>
                <a:close/>
                <a:moveTo>
                  <a:pt x="6434" y="4121"/>
                </a:moveTo>
                <a:lnTo>
                  <a:pt x="6370" y="4014"/>
                </a:lnTo>
                <a:lnTo>
                  <a:pt x="6434" y="3906"/>
                </a:lnTo>
                <a:lnTo>
                  <a:pt x="6556" y="3906"/>
                </a:lnTo>
                <a:lnTo>
                  <a:pt x="6587" y="3960"/>
                </a:lnTo>
                <a:lnTo>
                  <a:pt x="6618" y="4014"/>
                </a:lnTo>
                <a:lnTo>
                  <a:pt x="6587" y="4066"/>
                </a:lnTo>
                <a:lnTo>
                  <a:pt x="6556" y="4121"/>
                </a:lnTo>
                <a:lnTo>
                  <a:pt x="6434" y="4121"/>
                </a:lnTo>
                <a:close/>
                <a:moveTo>
                  <a:pt x="6240" y="4232"/>
                </a:moveTo>
                <a:lnTo>
                  <a:pt x="6209" y="4178"/>
                </a:lnTo>
                <a:lnTo>
                  <a:pt x="6178" y="4125"/>
                </a:lnTo>
                <a:lnTo>
                  <a:pt x="6209" y="4071"/>
                </a:lnTo>
                <a:lnTo>
                  <a:pt x="6240" y="4017"/>
                </a:lnTo>
                <a:lnTo>
                  <a:pt x="6363" y="4017"/>
                </a:lnTo>
                <a:lnTo>
                  <a:pt x="6424" y="4125"/>
                </a:lnTo>
                <a:lnTo>
                  <a:pt x="6363" y="4232"/>
                </a:lnTo>
                <a:lnTo>
                  <a:pt x="6240" y="4232"/>
                </a:lnTo>
                <a:close/>
                <a:moveTo>
                  <a:pt x="6048" y="4121"/>
                </a:moveTo>
                <a:lnTo>
                  <a:pt x="5984" y="4014"/>
                </a:lnTo>
                <a:lnTo>
                  <a:pt x="6048" y="3906"/>
                </a:lnTo>
                <a:lnTo>
                  <a:pt x="6171" y="3906"/>
                </a:lnTo>
                <a:lnTo>
                  <a:pt x="6202" y="3960"/>
                </a:lnTo>
                <a:lnTo>
                  <a:pt x="6233" y="4014"/>
                </a:lnTo>
                <a:lnTo>
                  <a:pt x="6202" y="4066"/>
                </a:lnTo>
                <a:lnTo>
                  <a:pt x="6171" y="4121"/>
                </a:lnTo>
                <a:lnTo>
                  <a:pt x="6048" y="4121"/>
                </a:lnTo>
                <a:close/>
                <a:moveTo>
                  <a:pt x="5854" y="4232"/>
                </a:moveTo>
                <a:lnTo>
                  <a:pt x="5824" y="4178"/>
                </a:lnTo>
                <a:lnTo>
                  <a:pt x="5793" y="4125"/>
                </a:lnTo>
                <a:lnTo>
                  <a:pt x="5824" y="4071"/>
                </a:lnTo>
                <a:lnTo>
                  <a:pt x="5854" y="4017"/>
                </a:lnTo>
                <a:lnTo>
                  <a:pt x="5977" y="4017"/>
                </a:lnTo>
                <a:lnTo>
                  <a:pt x="6039" y="4125"/>
                </a:lnTo>
                <a:lnTo>
                  <a:pt x="5977" y="4232"/>
                </a:lnTo>
                <a:lnTo>
                  <a:pt x="5854" y="4232"/>
                </a:lnTo>
                <a:close/>
                <a:moveTo>
                  <a:pt x="5663" y="4121"/>
                </a:moveTo>
                <a:lnTo>
                  <a:pt x="5599" y="4014"/>
                </a:lnTo>
                <a:lnTo>
                  <a:pt x="5663" y="3906"/>
                </a:lnTo>
                <a:lnTo>
                  <a:pt x="5786" y="3906"/>
                </a:lnTo>
                <a:lnTo>
                  <a:pt x="5816" y="3960"/>
                </a:lnTo>
                <a:lnTo>
                  <a:pt x="5847" y="4014"/>
                </a:lnTo>
                <a:lnTo>
                  <a:pt x="5816" y="4066"/>
                </a:lnTo>
                <a:lnTo>
                  <a:pt x="5786" y="4121"/>
                </a:lnTo>
                <a:lnTo>
                  <a:pt x="5663" y="4121"/>
                </a:lnTo>
                <a:close/>
                <a:moveTo>
                  <a:pt x="5469" y="4232"/>
                </a:moveTo>
                <a:lnTo>
                  <a:pt x="5438" y="4178"/>
                </a:lnTo>
                <a:lnTo>
                  <a:pt x="5407" y="4125"/>
                </a:lnTo>
                <a:lnTo>
                  <a:pt x="5438" y="4071"/>
                </a:lnTo>
                <a:lnTo>
                  <a:pt x="5469" y="4017"/>
                </a:lnTo>
                <a:lnTo>
                  <a:pt x="5592" y="4017"/>
                </a:lnTo>
                <a:lnTo>
                  <a:pt x="5653" y="4125"/>
                </a:lnTo>
                <a:lnTo>
                  <a:pt x="5592" y="4232"/>
                </a:lnTo>
                <a:lnTo>
                  <a:pt x="5469" y="4232"/>
                </a:lnTo>
                <a:close/>
                <a:moveTo>
                  <a:pt x="5277" y="4121"/>
                </a:moveTo>
                <a:lnTo>
                  <a:pt x="5214" y="4014"/>
                </a:lnTo>
                <a:lnTo>
                  <a:pt x="5277" y="3906"/>
                </a:lnTo>
                <a:lnTo>
                  <a:pt x="5400" y="3906"/>
                </a:lnTo>
                <a:lnTo>
                  <a:pt x="5431" y="3960"/>
                </a:lnTo>
                <a:lnTo>
                  <a:pt x="5462" y="4014"/>
                </a:lnTo>
                <a:lnTo>
                  <a:pt x="5431" y="4066"/>
                </a:lnTo>
                <a:lnTo>
                  <a:pt x="5400" y="4121"/>
                </a:lnTo>
                <a:lnTo>
                  <a:pt x="5277" y="4121"/>
                </a:lnTo>
                <a:close/>
                <a:moveTo>
                  <a:pt x="5084" y="4232"/>
                </a:moveTo>
                <a:lnTo>
                  <a:pt x="5053" y="4178"/>
                </a:lnTo>
                <a:lnTo>
                  <a:pt x="5022" y="4125"/>
                </a:lnTo>
                <a:lnTo>
                  <a:pt x="5053" y="4071"/>
                </a:lnTo>
                <a:lnTo>
                  <a:pt x="5084" y="4017"/>
                </a:lnTo>
                <a:lnTo>
                  <a:pt x="5206" y="4017"/>
                </a:lnTo>
                <a:lnTo>
                  <a:pt x="5268" y="4125"/>
                </a:lnTo>
                <a:lnTo>
                  <a:pt x="5206" y="4232"/>
                </a:lnTo>
                <a:lnTo>
                  <a:pt x="5084" y="4232"/>
                </a:lnTo>
                <a:close/>
                <a:moveTo>
                  <a:pt x="4892" y="4121"/>
                </a:moveTo>
                <a:lnTo>
                  <a:pt x="4828" y="4014"/>
                </a:lnTo>
                <a:lnTo>
                  <a:pt x="4892" y="3906"/>
                </a:lnTo>
                <a:lnTo>
                  <a:pt x="5015" y="3906"/>
                </a:lnTo>
                <a:lnTo>
                  <a:pt x="5046" y="3960"/>
                </a:lnTo>
                <a:lnTo>
                  <a:pt x="5076" y="4014"/>
                </a:lnTo>
                <a:lnTo>
                  <a:pt x="5046" y="4066"/>
                </a:lnTo>
                <a:lnTo>
                  <a:pt x="5015" y="4121"/>
                </a:lnTo>
                <a:lnTo>
                  <a:pt x="4892" y="4121"/>
                </a:lnTo>
                <a:close/>
                <a:moveTo>
                  <a:pt x="4698" y="4232"/>
                </a:moveTo>
                <a:lnTo>
                  <a:pt x="4667" y="4178"/>
                </a:lnTo>
                <a:lnTo>
                  <a:pt x="4637" y="4125"/>
                </a:lnTo>
                <a:lnTo>
                  <a:pt x="4667" y="4071"/>
                </a:lnTo>
                <a:lnTo>
                  <a:pt x="4698" y="4017"/>
                </a:lnTo>
                <a:lnTo>
                  <a:pt x="4821" y="4017"/>
                </a:lnTo>
                <a:lnTo>
                  <a:pt x="4883" y="4125"/>
                </a:lnTo>
                <a:lnTo>
                  <a:pt x="4821" y="4232"/>
                </a:lnTo>
                <a:lnTo>
                  <a:pt x="4698" y="4232"/>
                </a:lnTo>
                <a:close/>
                <a:moveTo>
                  <a:pt x="4507" y="4121"/>
                </a:moveTo>
                <a:lnTo>
                  <a:pt x="4443" y="4014"/>
                </a:lnTo>
                <a:lnTo>
                  <a:pt x="4507" y="3906"/>
                </a:lnTo>
                <a:lnTo>
                  <a:pt x="4630" y="3906"/>
                </a:lnTo>
                <a:lnTo>
                  <a:pt x="4660" y="3960"/>
                </a:lnTo>
                <a:lnTo>
                  <a:pt x="4691" y="4014"/>
                </a:lnTo>
                <a:lnTo>
                  <a:pt x="4660" y="4066"/>
                </a:lnTo>
                <a:lnTo>
                  <a:pt x="4630" y="4121"/>
                </a:lnTo>
                <a:lnTo>
                  <a:pt x="4507" y="4121"/>
                </a:lnTo>
                <a:close/>
                <a:moveTo>
                  <a:pt x="4313" y="4232"/>
                </a:moveTo>
                <a:lnTo>
                  <a:pt x="4282" y="4178"/>
                </a:lnTo>
                <a:lnTo>
                  <a:pt x="4251" y="4125"/>
                </a:lnTo>
                <a:lnTo>
                  <a:pt x="4282" y="4071"/>
                </a:lnTo>
                <a:lnTo>
                  <a:pt x="4313" y="4017"/>
                </a:lnTo>
                <a:lnTo>
                  <a:pt x="4436" y="4017"/>
                </a:lnTo>
                <a:lnTo>
                  <a:pt x="4497" y="4125"/>
                </a:lnTo>
                <a:lnTo>
                  <a:pt x="4436" y="4232"/>
                </a:lnTo>
                <a:lnTo>
                  <a:pt x="4313" y="4232"/>
                </a:lnTo>
                <a:close/>
                <a:moveTo>
                  <a:pt x="4119" y="4121"/>
                </a:moveTo>
                <a:lnTo>
                  <a:pt x="4057" y="4014"/>
                </a:lnTo>
                <a:lnTo>
                  <a:pt x="4119" y="3906"/>
                </a:lnTo>
                <a:lnTo>
                  <a:pt x="4244" y="3906"/>
                </a:lnTo>
                <a:lnTo>
                  <a:pt x="4275" y="3960"/>
                </a:lnTo>
                <a:lnTo>
                  <a:pt x="4306" y="4014"/>
                </a:lnTo>
                <a:lnTo>
                  <a:pt x="4275" y="4066"/>
                </a:lnTo>
                <a:lnTo>
                  <a:pt x="4244" y="4121"/>
                </a:lnTo>
                <a:lnTo>
                  <a:pt x="4119" y="4121"/>
                </a:lnTo>
                <a:close/>
                <a:moveTo>
                  <a:pt x="3927" y="4232"/>
                </a:moveTo>
                <a:lnTo>
                  <a:pt x="3897" y="4178"/>
                </a:lnTo>
                <a:lnTo>
                  <a:pt x="3866" y="4125"/>
                </a:lnTo>
                <a:lnTo>
                  <a:pt x="3897" y="4071"/>
                </a:lnTo>
                <a:lnTo>
                  <a:pt x="3927" y="4017"/>
                </a:lnTo>
                <a:lnTo>
                  <a:pt x="4050" y="4017"/>
                </a:lnTo>
                <a:lnTo>
                  <a:pt x="4112" y="4125"/>
                </a:lnTo>
                <a:lnTo>
                  <a:pt x="4050" y="4232"/>
                </a:lnTo>
                <a:lnTo>
                  <a:pt x="3927" y="4232"/>
                </a:lnTo>
                <a:close/>
                <a:moveTo>
                  <a:pt x="3734" y="4121"/>
                </a:moveTo>
                <a:lnTo>
                  <a:pt x="3672" y="4014"/>
                </a:lnTo>
                <a:lnTo>
                  <a:pt x="3734" y="3906"/>
                </a:lnTo>
                <a:lnTo>
                  <a:pt x="3859" y="3906"/>
                </a:lnTo>
                <a:lnTo>
                  <a:pt x="3890" y="3960"/>
                </a:lnTo>
                <a:lnTo>
                  <a:pt x="3920" y="4014"/>
                </a:lnTo>
                <a:lnTo>
                  <a:pt x="3890" y="4066"/>
                </a:lnTo>
                <a:lnTo>
                  <a:pt x="3859" y="4121"/>
                </a:lnTo>
                <a:lnTo>
                  <a:pt x="3734" y="4121"/>
                </a:lnTo>
                <a:close/>
                <a:moveTo>
                  <a:pt x="3542" y="4232"/>
                </a:moveTo>
                <a:lnTo>
                  <a:pt x="3511" y="4178"/>
                </a:lnTo>
                <a:lnTo>
                  <a:pt x="3481" y="4125"/>
                </a:lnTo>
                <a:lnTo>
                  <a:pt x="3511" y="4071"/>
                </a:lnTo>
                <a:lnTo>
                  <a:pt x="3542" y="4017"/>
                </a:lnTo>
                <a:lnTo>
                  <a:pt x="3665" y="4017"/>
                </a:lnTo>
                <a:lnTo>
                  <a:pt x="3726" y="4125"/>
                </a:lnTo>
                <a:lnTo>
                  <a:pt x="3665" y="4232"/>
                </a:lnTo>
                <a:lnTo>
                  <a:pt x="3542" y="4232"/>
                </a:lnTo>
                <a:close/>
                <a:moveTo>
                  <a:pt x="3348" y="4121"/>
                </a:moveTo>
                <a:lnTo>
                  <a:pt x="3287" y="4014"/>
                </a:lnTo>
                <a:lnTo>
                  <a:pt x="3348" y="3906"/>
                </a:lnTo>
                <a:lnTo>
                  <a:pt x="3473" y="3906"/>
                </a:lnTo>
                <a:lnTo>
                  <a:pt x="3504" y="3960"/>
                </a:lnTo>
                <a:lnTo>
                  <a:pt x="3535" y="4014"/>
                </a:lnTo>
                <a:lnTo>
                  <a:pt x="3504" y="4066"/>
                </a:lnTo>
                <a:lnTo>
                  <a:pt x="3473" y="4121"/>
                </a:lnTo>
                <a:lnTo>
                  <a:pt x="3348" y="4121"/>
                </a:lnTo>
                <a:close/>
                <a:moveTo>
                  <a:pt x="3157" y="4232"/>
                </a:moveTo>
                <a:lnTo>
                  <a:pt x="3126" y="4178"/>
                </a:lnTo>
                <a:lnTo>
                  <a:pt x="3095" y="4125"/>
                </a:lnTo>
                <a:lnTo>
                  <a:pt x="3126" y="4071"/>
                </a:lnTo>
                <a:lnTo>
                  <a:pt x="3157" y="4017"/>
                </a:lnTo>
                <a:lnTo>
                  <a:pt x="3280" y="4017"/>
                </a:lnTo>
                <a:lnTo>
                  <a:pt x="3341" y="4125"/>
                </a:lnTo>
                <a:lnTo>
                  <a:pt x="3280" y="4232"/>
                </a:lnTo>
                <a:lnTo>
                  <a:pt x="3157" y="4232"/>
                </a:lnTo>
                <a:close/>
                <a:moveTo>
                  <a:pt x="2963" y="4121"/>
                </a:moveTo>
                <a:lnTo>
                  <a:pt x="2901" y="4014"/>
                </a:lnTo>
                <a:lnTo>
                  <a:pt x="2963" y="3906"/>
                </a:lnTo>
                <a:lnTo>
                  <a:pt x="3088" y="3906"/>
                </a:lnTo>
                <a:lnTo>
                  <a:pt x="3119" y="3960"/>
                </a:lnTo>
                <a:lnTo>
                  <a:pt x="3150" y="4014"/>
                </a:lnTo>
                <a:lnTo>
                  <a:pt x="3119" y="4066"/>
                </a:lnTo>
                <a:lnTo>
                  <a:pt x="3088" y="4121"/>
                </a:lnTo>
                <a:lnTo>
                  <a:pt x="2963" y="4121"/>
                </a:lnTo>
                <a:close/>
                <a:moveTo>
                  <a:pt x="2771" y="4232"/>
                </a:moveTo>
                <a:lnTo>
                  <a:pt x="2741" y="4178"/>
                </a:lnTo>
                <a:lnTo>
                  <a:pt x="2710" y="4125"/>
                </a:lnTo>
                <a:lnTo>
                  <a:pt x="2741" y="4071"/>
                </a:lnTo>
                <a:lnTo>
                  <a:pt x="2771" y="4017"/>
                </a:lnTo>
                <a:lnTo>
                  <a:pt x="2894" y="4017"/>
                </a:lnTo>
                <a:lnTo>
                  <a:pt x="2956" y="4125"/>
                </a:lnTo>
                <a:lnTo>
                  <a:pt x="2894" y="4232"/>
                </a:lnTo>
                <a:lnTo>
                  <a:pt x="2771" y="4232"/>
                </a:lnTo>
                <a:close/>
                <a:moveTo>
                  <a:pt x="2577" y="4121"/>
                </a:moveTo>
                <a:lnTo>
                  <a:pt x="2516" y="4014"/>
                </a:lnTo>
                <a:lnTo>
                  <a:pt x="2577" y="3906"/>
                </a:lnTo>
                <a:lnTo>
                  <a:pt x="2703" y="3906"/>
                </a:lnTo>
                <a:lnTo>
                  <a:pt x="2733" y="3960"/>
                </a:lnTo>
                <a:lnTo>
                  <a:pt x="2764" y="4014"/>
                </a:lnTo>
                <a:lnTo>
                  <a:pt x="2733" y="4066"/>
                </a:lnTo>
                <a:lnTo>
                  <a:pt x="2703" y="4121"/>
                </a:lnTo>
                <a:lnTo>
                  <a:pt x="2577" y="4121"/>
                </a:lnTo>
                <a:close/>
                <a:moveTo>
                  <a:pt x="2386" y="4232"/>
                </a:moveTo>
                <a:lnTo>
                  <a:pt x="2355" y="4178"/>
                </a:lnTo>
                <a:lnTo>
                  <a:pt x="2324" y="4125"/>
                </a:lnTo>
                <a:lnTo>
                  <a:pt x="2355" y="4071"/>
                </a:lnTo>
                <a:lnTo>
                  <a:pt x="2386" y="4017"/>
                </a:lnTo>
                <a:lnTo>
                  <a:pt x="2509" y="4017"/>
                </a:lnTo>
                <a:lnTo>
                  <a:pt x="2570" y="4125"/>
                </a:lnTo>
                <a:lnTo>
                  <a:pt x="2509" y="4232"/>
                </a:lnTo>
                <a:lnTo>
                  <a:pt x="2386" y="4232"/>
                </a:lnTo>
                <a:close/>
                <a:moveTo>
                  <a:pt x="2192" y="4121"/>
                </a:moveTo>
                <a:lnTo>
                  <a:pt x="2131" y="4014"/>
                </a:lnTo>
                <a:lnTo>
                  <a:pt x="2192" y="3906"/>
                </a:lnTo>
                <a:lnTo>
                  <a:pt x="2317" y="3906"/>
                </a:lnTo>
                <a:lnTo>
                  <a:pt x="2348" y="3960"/>
                </a:lnTo>
                <a:lnTo>
                  <a:pt x="2379" y="4014"/>
                </a:lnTo>
                <a:lnTo>
                  <a:pt x="2348" y="4066"/>
                </a:lnTo>
                <a:lnTo>
                  <a:pt x="2317" y="4121"/>
                </a:lnTo>
                <a:lnTo>
                  <a:pt x="2192" y="4121"/>
                </a:lnTo>
                <a:close/>
                <a:moveTo>
                  <a:pt x="2001" y="4232"/>
                </a:moveTo>
                <a:lnTo>
                  <a:pt x="1970" y="4178"/>
                </a:lnTo>
                <a:lnTo>
                  <a:pt x="1939" y="4125"/>
                </a:lnTo>
                <a:lnTo>
                  <a:pt x="1970" y="4071"/>
                </a:lnTo>
                <a:lnTo>
                  <a:pt x="2001" y="4017"/>
                </a:lnTo>
                <a:lnTo>
                  <a:pt x="2123" y="4017"/>
                </a:lnTo>
                <a:lnTo>
                  <a:pt x="2185" y="4125"/>
                </a:lnTo>
                <a:lnTo>
                  <a:pt x="2123" y="4232"/>
                </a:lnTo>
                <a:lnTo>
                  <a:pt x="2001" y="4232"/>
                </a:lnTo>
                <a:close/>
                <a:moveTo>
                  <a:pt x="1807" y="4121"/>
                </a:moveTo>
                <a:lnTo>
                  <a:pt x="1745" y="4014"/>
                </a:lnTo>
                <a:lnTo>
                  <a:pt x="1807" y="3906"/>
                </a:lnTo>
                <a:lnTo>
                  <a:pt x="1932" y="3906"/>
                </a:lnTo>
                <a:lnTo>
                  <a:pt x="1963" y="3960"/>
                </a:lnTo>
                <a:lnTo>
                  <a:pt x="1993" y="4014"/>
                </a:lnTo>
                <a:lnTo>
                  <a:pt x="1963" y="4066"/>
                </a:lnTo>
                <a:lnTo>
                  <a:pt x="1932" y="4121"/>
                </a:lnTo>
                <a:lnTo>
                  <a:pt x="1807" y="4121"/>
                </a:lnTo>
                <a:close/>
                <a:moveTo>
                  <a:pt x="1615" y="4232"/>
                </a:moveTo>
                <a:lnTo>
                  <a:pt x="1584" y="4178"/>
                </a:lnTo>
                <a:lnTo>
                  <a:pt x="1554" y="4125"/>
                </a:lnTo>
                <a:lnTo>
                  <a:pt x="1584" y="4071"/>
                </a:lnTo>
                <a:lnTo>
                  <a:pt x="1615" y="4017"/>
                </a:lnTo>
                <a:lnTo>
                  <a:pt x="1738" y="4017"/>
                </a:lnTo>
                <a:lnTo>
                  <a:pt x="1800" y="4125"/>
                </a:lnTo>
                <a:lnTo>
                  <a:pt x="1738" y="4232"/>
                </a:lnTo>
                <a:lnTo>
                  <a:pt x="1615" y="4232"/>
                </a:lnTo>
                <a:close/>
                <a:moveTo>
                  <a:pt x="1421" y="4121"/>
                </a:moveTo>
                <a:lnTo>
                  <a:pt x="1360" y="4014"/>
                </a:lnTo>
                <a:lnTo>
                  <a:pt x="1421" y="3906"/>
                </a:lnTo>
                <a:lnTo>
                  <a:pt x="1547" y="3906"/>
                </a:lnTo>
                <a:lnTo>
                  <a:pt x="1577" y="3960"/>
                </a:lnTo>
                <a:lnTo>
                  <a:pt x="1608" y="4014"/>
                </a:lnTo>
                <a:lnTo>
                  <a:pt x="1577" y="4066"/>
                </a:lnTo>
                <a:lnTo>
                  <a:pt x="1547" y="4121"/>
                </a:lnTo>
                <a:lnTo>
                  <a:pt x="1421" y="4121"/>
                </a:lnTo>
                <a:close/>
                <a:moveTo>
                  <a:pt x="1230" y="4232"/>
                </a:moveTo>
                <a:lnTo>
                  <a:pt x="1199" y="4178"/>
                </a:lnTo>
                <a:lnTo>
                  <a:pt x="1168" y="4125"/>
                </a:lnTo>
                <a:lnTo>
                  <a:pt x="1199" y="4071"/>
                </a:lnTo>
                <a:lnTo>
                  <a:pt x="1230" y="4017"/>
                </a:lnTo>
                <a:lnTo>
                  <a:pt x="1353" y="4017"/>
                </a:lnTo>
                <a:lnTo>
                  <a:pt x="1414" y="4125"/>
                </a:lnTo>
                <a:lnTo>
                  <a:pt x="1353" y="4232"/>
                </a:lnTo>
                <a:lnTo>
                  <a:pt x="1230" y="4232"/>
                </a:lnTo>
                <a:close/>
                <a:moveTo>
                  <a:pt x="1036" y="4121"/>
                </a:moveTo>
                <a:lnTo>
                  <a:pt x="974" y="4014"/>
                </a:lnTo>
                <a:lnTo>
                  <a:pt x="1036" y="3906"/>
                </a:lnTo>
                <a:lnTo>
                  <a:pt x="1161" y="3906"/>
                </a:lnTo>
                <a:lnTo>
                  <a:pt x="1192" y="3960"/>
                </a:lnTo>
                <a:lnTo>
                  <a:pt x="1223" y="4014"/>
                </a:lnTo>
                <a:lnTo>
                  <a:pt x="1192" y="4066"/>
                </a:lnTo>
                <a:lnTo>
                  <a:pt x="1161" y="4121"/>
                </a:lnTo>
                <a:lnTo>
                  <a:pt x="1036" y="4121"/>
                </a:lnTo>
                <a:close/>
                <a:moveTo>
                  <a:pt x="844" y="4232"/>
                </a:moveTo>
                <a:lnTo>
                  <a:pt x="814" y="4178"/>
                </a:lnTo>
                <a:lnTo>
                  <a:pt x="783" y="4125"/>
                </a:lnTo>
                <a:lnTo>
                  <a:pt x="814" y="4071"/>
                </a:lnTo>
                <a:lnTo>
                  <a:pt x="844" y="4017"/>
                </a:lnTo>
                <a:lnTo>
                  <a:pt x="967" y="4017"/>
                </a:lnTo>
                <a:lnTo>
                  <a:pt x="1029" y="4125"/>
                </a:lnTo>
                <a:lnTo>
                  <a:pt x="967" y="4232"/>
                </a:lnTo>
                <a:lnTo>
                  <a:pt x="844" y="4232"/>
                </a:lnTo>
                <a:close/>
                <a:moveTo>
                  <a:pt x="651" y="4121"/>
                </a:moveTo>
                <a:lnTo>
                  <a:pt x="589" y="4014"/>
                </a:lnTo>
                <a:lnTo>
                  <a:pt x="651" y="3906"/>
                </a:lnTo>
                <a:lnTo>
                  <a:pt x="776" y="3906"/>
                </a:lnTo>
                <a:lnTo>
                  <a:pt x="807" y="3960"/>
                </a:lnTo>
                <a:lnTo>
                  <a:pt x="837" y="4014"/>
                </a:lnTo>
                <a:lnTo>
                  <a:pt x="807" y="4066"/>
                </a:lnTo>
                <a:lnTo>
                  <a:pt x="776" y="4121"/>
                </a:lnTo>
                <a:lnTo>
                  <a:pt x="651" y="4121"/>
                </a:lnTo>
                <a:close/>
                <a:moveTo>
                  <a:pt x="776" y="1010"/>
                </a:moveTo>
                <a:lnTo>
                  <a:pt x="807" y="1065"/>
                </a:lnTo>
                <a:lnTo>
                  <a:pt x="837" y="1119"/>
                </a:lnTo>
                <a:lnTo>
                  <a:pt x="807" y="1171"/>
                </a:lnTo>
                <a:lnTo>
                  <a:pt x="776" y="1226"/>
                </a:lnTo>
                <a:lnTo>
                  <a:pt x="651" y="1226"/>
                </a:lnTo>
                <a:lnTo>
                  <a:pt x="589" y="1119"/>
                </a:lnTo>
                <a:lnTo>
                  <a:pt x="651" y="1010"/>
                </a:lnTo>
                <a:lnTo>
                  <a:pt x="776" y="1010"/>
                </a:lnTo>
                <a:close/>
                <a:moveTo>
                  <a:pt x="967" y="1122"/>
                </a:moveTo>
                <a:lnTo>
                  <a:pt x="1029" y="1230"/>
                </a:lnTo>
                <a:lnTo>
                  <a:pt x="967" y="1337"/>
                </a:lnTo>
                <a:lnTo>
                  <a:pt x="844" y="1337"/>
                </a:lnTo>
                <a:lnTo>
                  <a:pt x="814" y="1282"/>
                </a:lnTo>
                <a:lnTo>
                  <a:pt x="783" y="1230"/>
                </a:lnTo>
                <a:lnTo>
                  <a:pt x="814" y="1176"/>
                </a:lnTo>
                <a:lnTo>
                  <a:pt x="844" y="1122"/>
                </a:lnTo>
                <a:lnTo>
                  <a:pt x="967" y="1122"/>
                </a:lnTo>
                <a:close/>
                <a:moveTo>
                  <a:pt x="1161" y="1010"/>
                </a:moveTo>
                <a:lnTo>
                  <a:pt x="1192" y="1065"/>
                </a:lnTo>
                <a:lnTo>
                  <a:pt x="1223" y="1119"/>
                </a:lnTo>
                <a:lnTo>
                  <a:pt x="1192" y="1171"/>
                </a:lnTo>
                <a:lnTo>
                  <a:pt x="1161" y="1226"/>
                </a:lnTo>
                <a:lnTo>
                  <a:pt x="1036" y="1226"/>
                </a:lnTo>
                <a:lnTo>
                  <a:pt x="974" y="1119"/>
                </a:lnTo>
                <a:lnTo>
                  <a:pt x="1036" y="1010"/>
                </a:lnTo>
                <a:lnTo>
                  <a:pt x="1161" y="1010"/>
                </a:lnTo>
                <a:close/>
                <a:moveTo>
                  <a:pt x="1353" y="1122"/>
                </a:moveTo>
                <a:lnTo>
                  <a:pt x="1414" y="1230"/>
                </a:lnTo>
                <a:lnTo>
                  <a:pt x="1353" y="1337"/>
                </a:lnTo>
                <a:lnTo>
                  <a:pt x="1230" y="1337"/>
                </a:lnTo>
                <a:lnTo>
                  <a:pt x="1199" y="1282"/>
                </a:lnTo>
                <a:lnTo>
                  <a:pt x="1168" y="1230"/>
                </a:lnTo>
                <a:lnTo>
                  <a:pt x="1199" y="1176"/>
                </a:lnTo>
                <a:lnTo>
                  <a:pt x="1230" y="1122"/>
                </a:lnTo>
                <a:lnTo>
                  <a:pt x="1353" y="1122"/>
                </a:lnTo>
                <a:close/>
                <a:moveTo>
                  <a:pt x="1547" y="1010"/>
                </a:moveTo>
                <a:lnTo>
                  <a:pt x="1577" y="1065"/>
                </a:lnTo>
                <a:lnTo>
                  <a:pt x="1608" y="1119"/>
                </a:lnTo>
                <a:lnTo>
                  <a:pt x="1577" y="1171"/>
                </a:lnTo>
                <a:lnTo>
                  <a:pt x="1547" y="1226"/>
                </a:lnTo>
                <a:lnTo>
                  <a:pt x="1421" y="1226"/>
                </a:lnTo>
                <a:lnTo>
                  <a:pt x="1360" y="1119"/>
                </a:lnTo>
                <a:lnTo>
                  <a:pt x="1421" y="1010"/>
                </a:lnTo>
                <a:lnTo>
                  <a:pt x="1547" y="1010"/>
                </a:lnTo>
                <a:close/>
                <a:moveTo>
                  <a:pt x="1738" y="1122"/>
                </a:moveTo>
                <a:lnTo>
                  <a:pt x="1800" y="1230"/>
                </a:lnTo>
                <a:lnTo>
                  <a:pt x="1738" y="1337"/>
                </a:lnTo>
                <a:lnTo>
                  <a:pt x="1615" y="1337"/>
                </a:lnTo>
                <a:lnTo>
                  <a:pt x="1584" y="1282"/>
                </a:lnTo>
                <a:lnTo>
                  <a:pt x="1554" y="1230"/>
                </a:lnTo>
                <a:lnTo>
                  <a:pt x="1584" y="1176"/>
                </a:lnTo>
                <a:lnTo>
                  <a:pt x="1615" y="1122"/>
                </a:lnTo>
                <a:lnTo>
                  <a:pt x="1738" y="1122"/>
                </a:lnTo>
                <a:close/>
                <a:moveTo>
                  <a:pt x="1932" y="1010"/>
                </a:moveTo>
                <a:lnTo>
                  <a:pt x="1963" y="1065"/>
                </a:lnTo>
                <a:lnTo>
                  <a:pt x="1993" y="1119"/>
                </a:lnTo>
                <a:lnTo>
                  <a:pt x="1963" y="1171"/>
                </a:lnTo>
                <a:lnTo>
                  <a:pt x="1932" y="1226"/>
                </a:lnTo>
                <a:lnTo>
                  <a:pt x="1807" y="1226"/>
                </a:lnTo>
                <a:lnTo>
                  <a:pt x="1745" y="1119"/>
                </a:lnTo>
                <a:lnTo>
                  <a:pt x="1807" y="1010"/>
                </a:lnTo>
                <a:lnTo>
                  <a:pt x="1932" y="1010"/>
                </a:lnTo>
                <a:close/>
                <a:moveTo>
                  <a:pt x="2123" y="1122"/>
                </a:moveTo>
                <a:lnTo>
                  <a:pt x="2185" y="1230"/>
                </a:lnTo>
                <a:lnTo>
                  <a:pt x="2123" y="1337"/>
                </a:lnTo>
                <a:lnTo>
                  <a:pt x="2001" y="1337"/>
                </a:lnTo>
                <a:lnTo>
                  <a:pt x="1970" y="1282"/>
                </a:lnTo>
                <a:lnTo>
                  <a:pt x="1939" y="1230"/>
                </a:lnTo>
                <a:lnTo>
                  <a:pt x="1970" y="1176"/>
                </a:lnTo>
                <a:lnTo>
                  <a:pt x="2001" y="1122"/>
                </a:lnTo>
                <a:lnTo>
                  <a:pt x="2123" y="1122"/>
                </a:lnTo>
                <a:close/>
                <a:moveTo>
                  <a:pt x="2317" y="1010"/>
                </a:moveTo>
                <a:lnTo>
                  <a:pt x="2348" y="1065"/>
                </a:lnTo>
                <a:lnTo>
                  <a:pt x="2379" y="1119"/>
                </a:lnTo>
                <a:lnTo>
                  <a:pt x="2348" y="1171"/>
                </a:lnTo>
                <a:lnTo>
                  <a:pt x="2317" y="1226"/>
                </a:lnTo>
                <a:lnTo>
                  <a:pt x="2192" y="1226"/>
                </a:lnTo>
                <a:lnTo>
                  <a:pt x="2131" y="1119"/>
                </a:lnTo>
                <a:lnTo>
                  <a:pt x="2192" y="1010"/>
                </a:lnTo>
                <a:lnTo>
                  <a:pt x="2317" y="1010"/>
                </a:lnTo>
                <a:close/>
                <a:moveTo>
                  <a:pt x="2509" y="1122"/>
                </a:moveTo>
                <a:lnTo>
                  <a:pt x="2570" y="1230"/>
                </a:lnTo>
                <a:lnTo>
                  <a:pt x="2509" y="1337"/>
                </a:lnTo>
                <a:lnTo>
                  <a:pt x="2386" y="1337"/>
                </a:lnTo>
                <a:lnTo>
                  <a:pt x="2355" y="1282"/>
                </a:lnTo>
                <a:lnTo>
                  <a:pt x="2324" y="1230"/>
                </a:lnTo>
                <a:lnTo>
                  <a:pt x="2355" y="1176"/>
                </a:lnTo>
                <a:lnTo>
                  <a:pt x="2386" y="1122"/>
                </a:lnTo>
                <a:lnTo>
                  <a:pt x="2509" y="1122"/>
                </a:lnTo>
                <a:close/>
                <a:moveTo>
                  <a:pt x="2703" y="1010"/>
                </a:moveTo>
                <a:lnTo>
                  <a:pt x="2733" y="1065"/>
                </a:lnTo>
                <a:lnTo>
                  <a:pt x="2764" y="1119"/>
                </a:lnTo>
                <a:lnTo>
                  <a:pt x="2733" y="1171"/>
                </a:lnTo>
                <a:lnTo>
                  <a:pt x="2703" y="1226"/>
                </a:lnTo>
                <a:lnTo>
                  <a:pt x="2577" y="1226"/>
                </a:lnTo>
                <a:lnTo>
                  <a:pt x="2516" y="1119"/>
                </a:lnTo>
                <a:lnTo>
                  <a:pt x="2577" y="1010"/>
                </a:lnTo>
                <a:lnTo>
                  <a:pt x="2703" y="1010"/>
                </a:lnTo>
                <a:close/>
                <a:moveTo>
                  <a:pt x="2894" y="1122"/>
                </a:moveTo>
                <a:lnTo>
                  <a:pt x="2956" y="1230"/>
                </a:lnTo>
                <a:lnTo>
                  <a:pt x="2894" y="1337"/>
                </a:lnTo>
                <a:lnTo>
                  <a:pt x="2771" y="1337"/>
                </a:lnTo>
                <a:lnTo>
                  <a:pt x="2741" y="1282"/>
                </a:lnTo>
                <a:lnTo>
                  <a:pt x="2710" y="1230"/>
                </a:lnTo>
                <a:lnTo>
                  <a:pt x="2741" y="1176"/>
                </a:lnTo>
                <a:lnTo>
                  <a:pt x="2771" y="1122"/>
                </a:lnTo>
                <a:lnTo>
                  <a:pt x="2894" y="1122"/>
                </a:lnTo>
                <a:close/>
                <a:moveTo>
                  <a:pt x="3088" y="1010"/>
                </a:moveTo>
                <a:lnTo>
                  <a:pt x="3119" y="1065"/>
                </a:lnTo>
                <a:lnTo>
                  <a:pt x="3150" y="1119"/>
                </a:lnTo>
                <a:lnTo>
                  <a:pt x="3119" y="1171"/>
                </a:lnTo>
                <a:lnTo>
                  <a:pt x="3088" y="1226"/>
                </a:lnTo>
                <a:lnTo>
                  <a:pt x="2963" y="1226"/>
                </a:lnTo>
                <a:lnTo>
                  <a:pt x="2901" y="1119"/>
                </a:lnTo>
                <a:lnTo>
                  <a:pt x="2963" y="1010"/>
                </a:lnTo>
                <a:lnTo>
                  <a:pt x="3088" y="1010"/>
                </a:lnTo>
                <a:close/>
                <a:moveTo>
                  <a:pt x="3280" y="1122"/>
                </a:moveTo>
                <a:lnTo>
                  <a:pt x="3341" y="1230"/>
                </a:lnTo>
                <a:lnTo>
                  <a:pt x="3280" y="1337"/>
                </a:lnTo>
                <a:lnTo>
                  <a:pt x="3157" y="1337"/>
                </a:lnTo>
                <a:lnTo>
                  <a:pt x="3126" y="1282"/>
                </a:lnTo>
                <a:lnTo>
                  <a:pt x="3095" y="1230"/>
                </a:lnTo>
                <a:lnTo>
                  <a:pt x="3126" y="1176"/>
                </a:lnTo>
                <a:lnTo>
                  <a:pt x="3157" y="1122"/>
                </a:lnTo>
                <a:lnTo>
                  <a:pt x="3280" y="1122"/>
                </a:lnTo>
                <a:close/>
                <a:moveTo>
                  <a:pt x="3473" y="1010"/>
                </a:moveTo>
                <a:lnTo>
                  <a:pt x="3504" y="1065"/>
                </a:lnTo>
                <a:lnTo>
                  <a:pt x="3535" y="1119"/>
                </a:lnTo>
                <a:lnTo>
                  <a:pt x="3504" y="1171"/>
                </a:lnTo>
                <a:lnTo>
                  <a:pt x="3473" y="1226"/>
                </a:lnTo>
                <a:lnTo>
                  <a:pt x="3348" y="1226"/>
                </a:lnTo>
                <a:lnTo>
                  <a:pt x="3287" y="1119"/>
                </a:lnTo>
                <a:lnTo>
                  <a:pt x="3348" y="1010"/>
                </a:lnTo>
                <a:lnTo>
                  <a:pt x="3473" y="1010"/>
                </a:lnTo>
                <a:close/>
                <a:moveTo>
                  <a:pt x="3665" y="1122"/>
                </a:moveTo>
                <a:lnTo>
                  <a:pt x="3726" y="1230"/>
                </a:lnTo>
                <a:lnTo>
                  <a:pt x="3665" y="1337"/>
                </a:lnTo>
                <a:lnTo>
                  <a:pt x="3542" y="1337"/>
                </a:lnTo>
                <a:lnTo>
                  <a:pt x="3511" y="1282"/>
                </a:lnTo>
                <a:lnTo>
                  <a:pt x="3481" y="1230"/>
                </a:lnTo>
                <a:lnTo>
                  <a:pt x="3511" y="1176"/>
                </a:lnTo>
                <a:lnTo>
                  <a:pt x="3542" y="1122"/>
                </a:lnTo>
                <a:lnTo>
                  <a:pt x="3665" y="1122"/>
                </a:lnTo>
                <a:close/>
                <a:moveTo>
                  <a:pt x="3859" y="1010"/>
                </a:moveTo>
                <a:lnTo>
                  <a:pt x="3890" y="1065"/>
                </a:lnTo>
                <a:lnTo>
                  <a:pt x="3920" y="1119"/>
                </a:lnTo>
                <a:lnTo>
                  <a:pt x="3890" y="1171"/>
                </a:lnTo>
                <a:lnTo>
                  <a:pt x="3859" y="1226"/>
                </a:lnTo>
                <a:lnTo>
                  <a:pt x="3734" y="1226"/>
                </a:lnTo>
                <a:lnTo>
                  <a:pt x="3672" y="1119"/>
                </a:lnTo>
                <a:lnTo>
                  <a:pt x="3734" y="1010"/>
                </a:lnTo>
                <a:lnTo>
                  <a:pt x="3859" y="1010"/>
                </a:lnTo>
                <a:close/>
                <a:moveTo>
                  <a:pt x="4050" y="1122"/>
                </a:moveTo>
                <a:lnTo>
                  <a:pt x="4112" y="1230"/>
                </a:lnTo>
                <a:lnTo>
                  <a:pt x="4050" y="1337"/>
                </a:lnTo>
                <a:lnTo>
                  <a:pt x="3927" y="1337"/>
                </a:lnTo>
                <a:lnTo>
                  <a:pt x="3897" y="1282"/>
                </a:lnTo>
                <a:lnTo>
                  <a:pt x="3866" y="1230"/>
                </a:lnTo>
                <a:lnTo>
                  <a:pt x="3897" y="1176"/>
                </a:lnTo>
                <a:lnTo>
                  <a:pt x="3927" y="1122"/>
                </a:lnTo>
                <a:lnTo>
                  <a:pt x="4050" y="1122"/>
                </a:lnTo>
                <a:close/>
                <a:moveTo>
                  <a:pt x="4244" y="1010"/>
                </a:moveTo>
                <a:lnTo>
                  <a:pt x="4275" y="1065"/>
                </a:lnTo>
                <a:lnTo>
                  <a:pt x="4306" y="1119"/>
                </a:lnTo>
                <a:lnTo>
                  <a:pt x="4275" y="1171"/>
                </a:lnTo>
                <a:lnTo>
                  <a:pt x="4244" y="1226"/>
                </a:lnTo>
                <a:lnTo>
                  <a:pt x="4119" y="1226"/>
                </a:lnTo>
                <a:lnTo>
                  <a:pt x="4057" y="1119"/>
                </a:lnTo>
                <a:lnTo>
                  <a:pt x="4119" y="1010"/>
                </a:lnTo>
                <a:lnTo>
                  <a:pt x="4244" y="1010"/>
                </a:lnTo>
                <a:close/>
                <a:moveTo>
                  <a:pt x="4436" y="1122"/>
                </a:moveTo>
                <a:lnTo>
                  <a:pt x="4497" y="1230"/>
                </a:lnTo>
                <a:lnTo>
                  <a:pt x="4436" y="1337"/>
                </a:lnTo>
                <a:lnTo>
                  <a:pt x="4313" y="1337"/>
                </a:lnTo>
                <a:lnTo>
                  <a:pt x="4282" y="1282"/>
                </a:lnTo>
                <a:lnTo>
                  <a:pt x="4251" y="1230"/>
                </a:lnTo>
                <a:lnTo>
                  <a:pt x="4282" y="1176"/>
                </a:lnTo>
                <a:lnTo>
                  <a:pt x="4313" y="1122"/>
                </a:lnTo>
                <a:lnTo>
                  <a:pt x="4436" y="1122"/>
                </a:lnTo>
                <a:close/>
                <a:moveTo>
                  <a:pt x="4630" y="1010"/>
                </a:moveTo>
                <a:lnTo>
                  <a:pt x="4660" y="1065"/>
                </a:lnTo>
                <a:lnTo>
                  <a:pt x="4691" y="1119"/>
                </a:lnTo>
                <a:lnTo>
                  <a:pt x="4660" y="1171"/>
                </a:lnTo>
                <a:lnTo>
                  <a:pt x="4630" y="1226"/>
                </a:lnTo>
                <a:lnTo>
                  <a:pt x="4507" y="1226"/>
                </a:lnTo>
                <a:lnTo>
                  <a:pt x="4443" y="1119"/>
                </a:lnTo>
                <a:lnTo>
                  <a:pt x="4507" y="1010"/>
                </a:lnTo>
                <a:lnTo>
                  <a:pt x="4630" y="1010"/>
                </a:lnTo>
                <a:close/>
                <a:moveTo>
                  <a:pt x="4821" y="1122"/>
                </a:moveTo>
                <a:lnTo>
                  <a:pt x="4883" y="1230"/>
                </a:lnTo>
                <a:lnTo>
                  <a:pt x="4821" y="1337"/>
                </a:lnTo>
                <a:lnTo>
                  <a:pt x="4698" y="1337"/>
                </a:lnTo>
                <a:lnTo>
                  <a:pt x="4667" y="1282"/>
                </a:lnTo>
                <a:lnTo>
                  <a:pt x="4637" y="1230"/>
                </a:lnTo>
                <a:lnTo>
                  <a:pt x="4667" y="1176"/>
                </a:lnTo>
                <a:lnTo>
                  <a:pt x="4698" y="1122"/>
                </a:lnTo>
                <a:lnTo>
                  <a:pt x="4821" y="1122"/>
                </a:lnTo>
                <a:close/>
                <a:moveTo>
                  <a:pt x="5015" y="1010"/>
                </a:moveTo>
                <a:lnTo>
                  <a:pt x="5046" y="1065"/>
                </a:lnTo>
                <a:lnTo>
                  <a:pt x="5076" y="1119"/>
                </a:lnTo>
                <a:lnTo>
                  <a:pt x="5046" y="1171"/>
                </a:lnTo>
                <a:lnTo>
                  <a:pt x="5015" y="1226"/>
                </a:lnTo>
                <a:lnTo>
                  <a:pt x="4892" y="1226"/>
                </a:lnTo>
                <a:lnTo>
                  <a:pt x="4828" y="1119"/>
                </a:lnTo>
                <a:lnTo>
                  <a:pt x="4892" y="1010"/>
                </a:lnTo>
                <a:lnTo>
                  <a:pt x="5015" y="1010"/>
                </a:lnTo>
                <a:close/>
                <a:moveTo>
                  <a:pt x="5206" y="1122"/>
                </a:moveTo>
                <a:lnTo>
                  <a:pt x="5268" y="1230"/>
                </a:lnTo>
                <a:lnTo>
                  <a:pt x="5206" y="1337"/>
                </a:lnTo>
                <a:lnTo>
                  <a:pt x="5084" y="1337"/>
                </a:lnTo>
                <a:lnTo>
                  <a:pt x="5053" y="1282"/>
                </a:lnTo>
                <a:lnTo>
                  <a:pt x="5022" y="1230"/>
                </a:lnTo>
                <a:lnTo>
                  <a:pt x="5053" y="1176"/>
                </a:lnTo>
                <a:lnTo>
                  <a:pt x="5084" y="1122"/>
                </a:lnTo>
                <a:lnTo>
                  <a:pt x="5206" y="1122"/>
                </a:lnTo>
                <a:close/>
                <a:moveTo>
                  <a:pt x="5400" y="1010"/>
                </a:moveTo>
                <a:lnTo>
                  <a:pt x="5431" y="1065"/>
                </a:lnTo>
                <a:lnTo>
                  <a:pt x="5462" y="1119"/>
                </a:lnTo>
                <a:lnTo>
                  <a:pt x="5431" y="1171"/>
                </a:lnTo>
                <a:lnTo>
                  <a:pt x="5400" y="1226"/>
                </a:lnTo>
                <a:lnTo>
                  <a:pt x="5277" y="1226"/>
                </a:lnTo>
                <a:lnTo>
                  <a:pt x="5214" y="1119"/>
                </a:lnTo>
                <a:lnTo>
                  <a:pt x="5277" y="1010"/>
                </a:lnTo>
                <a:lnTo>
                  <a:pt x="5400" y="1010"/>
                </a:lnTo>
                <a:close/>
                <a:moveTo>
                  <a:pt x="5592" y="1122"/>
                </a:moveTo>
                <a:lnTo>
                  <a:pt x="5653" y="1230"/>
                </a:lnTo>
                <a:lnTo>
                  <a:pt x="5592" y="1337"/>
                </a:lnTo>
                <a:lnTo>
                  <a:pt x="5469" y="1337"/>
                </a:lnTo>
                <a:lnTo>
                  <a:pt x="5438" y="1282"/>
                </a:lnTo>
                <a:lnTo>
                  <a:pt x="5407" y="1230"/>
                </a:lnTo>
                <a:lnTo>
                  <a:pt x="5438" y="1176"/>
                </a:lnTo>
                <a:lnTo>
                  <a:pt x="5469" y="1122"/>
                </a:lnTo>
                <a:lnTo>
                  <a:pt x="5592" y="1122"/>
                </a:lnTo>
                <a:close/>
                <a:moveTo>
                  <a:pt x="5786" y="1010"/>
                </a:moveTo>
                <a:lnTo>
                  <a:pt x="5816" y="1065"/>
                </a:lnTo>
                <a:lnTo>
                  <a:pt x="5847" y="1119"/>
                </a:lnTo>
                <a:lnTo>
                  <a:pt x="5816" y="1171"/>
                </a:lnTo>
                <a:lnTo>
                  <a:pt x="5786" y="1226"/>
                </a:lnTo>
                <a:lnTo>
                  <a:pt x="5663" y="1226"/>
                </a:lnTo>
                <a:lnTo>
                  <a:pt x="5599" y="1119"/>
                </a:lnTo>
                <a:lnTo>
                  <a:pt x="5663" y="1010"/>
                </a:lnTo>
                <a:lnTo>
                  <a:pt x="5786" y="1010"/>
                </a:lnTo>
                <a:close/>
                <a:moveTo>
                  <a:pt x="5977" y="1122"/>
                </a:moveTo>
                <a:lnTo>
                  <a:pt x="6039" y="1230"/>
                </a:lnTo>
                <a:lnTo>
                  <a:pt x="5977" y="1337"/>
                </a:lnTo>
                <a:lnTo>
                  <a:pt x="5854" y="1337"/>
                </a:lnTo>
                <a:lnTo>
                  <a:pt x="5824" y="1282"/>
                </a:lnTo>
                <a:lnTo>
                  <a:pt x="5793" y="1230"/>
                </a:lnTo>
                <a:lnTo>
                  <a:pt x="5824" y="1176"/>
                </a:lnTo>
                <a:lnTo>
                  <a:pt x="5854" y="1122"/>
                </a:lnTo>
                <a:lnTo>
                  <a:pt x="5977" y="1122"/>
                </a:lnTo>
                <a:close/>
                <a:moveTo>
                  <a:pt x="6171" y="1010"/>
                </a:moveTo>
                <a:lnTo>
                  <a:pt x="6202" y="1065"/>
                </a:lnTo>
                <a:lnTo>
                  <a:pt x="6233" y="1119"/>
                </a:lnTo>
                <a:lnTo>
                  <a:pt x="6202" y="1171"/>
                </a:lnTo>
                <a:lnTo>
                  <a:pt x="6171" y="1226"/>
                </a:lnTo>
                <a:lnTo>
                  <a:pt x="6048" y="1226"/>
                </a:lnTo>
                <a:lnTo>
                  <a:pt x="5984" y="1119"/>
                </a:lnTo>
                <a:lnTo>
                  <a:pt x="6048" y="1010"/>
                </a:lnTo>
                <a:lnTo>
                  <a:pt x="6171" y="1010"/>
                </a:lnTo>
                <a:close/>
                <a:moveTo>
                  <a:pt x="6363" y="1122"/>
                </a:moveTo>
                <a:lnTo>
                  <a:pt x="6424" y="1230"/>
                </a:lnTo>
                <a:lnTo>
                  <a:pt x="6363" y="1337"/>
                </a:lnTo>
                <a:lnTo>
                  <a:pt x="6240" y="1337"/>
                </a:lnTo>
                <a:lnTo>
                  <a:pt x="6209" y="1282"/>
                </a:lnTo>
                <a:lnTo>
                  <a:pt x="6178" y="1230"/>
                </a:lnTo>
                <a:lnTo>
                  <a:pt x="6209" y="1176"/>
                </a:lnTo>
                <a:lnTo>
                  <a:pt x="6240" y="1122"/>
                </a:lnTo>
                <a:lnTo>
                  <a:pt x="6363" y="1122"/>
                </a:lnTo>
                <a:close/>
                <a:moveTo>
                  <a:pt x="6556" y="1010"/>
                </a:moveTo>
                <a:lnTo>
                  <a:pt x="6587" y="1065"/>
                </a:lnTo>
                <a:lnTo>
                  <a:pt x="6618" y="1119"/>
                </a:lnTo>
                <a:lnTo>
                  <a:pt x="6587" y="1171"/>
                </a:lnTo>
                <a:lnTo>
                  <a:pt x="6556" y="1226"/>
                </a:lnTo>
                <a:lnTo>
                  <a:pt x="6434" y="1226"/>
                </a:lnTo>
                <a:lnTo>
                  <a:pt x="6370" y="1119"/>
                </a:lnTo>
                <a:lnTo>
                  <a:pt x="6434" y="1010"/>
                </a:lnTo>
                <a:lnTo>
                  <a:pt x="6556" y="1010"/>
                </a:lnTo>
                <a:close/>
                <a:moveTo>
                  <a:pt x="6748" y="1122"/>
                </a:moveTo>
                <a:lnTo>
                  <a:pt x="6812" y="1230"/>
                </a:lnTo>
                <a:lnTo>
                  <a:pt x="6748" y="1337"/>
                </a:lnTo>
                <a:lnTo>
                  <a:pt x="6625" y="1337"/>
                </a:lnTo>
                <a:lnTo>
                  <a:pt x="6594" y="1282"/>
                </a:lnTo>
                <a:lnTo>
                  <a:pt x="6564" y="1230"/>
                </a:lnTo>
                <a:lnTo>
                  <a:pt x="6594" y="1176"/>
                </a:lnTo>
                <a:lnTo>
                  <a:pt x="6625" y="1122"/>
                </a:lnTo>
                <a:lnTo>
                  <a:pt x="6748" y="1122"/>
                </a:lnTo>
                <a:close/>
                <a:moveTo>
                  <a:pt x="6942" y="1010"/>
                </a:moveTo>
                <a:lnTo>
                  <a:pt x="6973" y="1065"/>
                </a:lnTo>
                <a:lnTo>
                  <a:pt x="7003" y="1119"/>
                </a:lnTo>
                <a:lnTo>
                  <a:pt x="6973" y="1171"/>
                </a:lnTo>
                <a:lnTo>
                  <a:pt x="6942" y="1226"/>
                </a:lnTo>
                <a:lnTo>
                  <a:pt x="6819" y="1226"/>
                </a:lnTo>
                <a:lnTo>
                  <a:pt x="6757" y="1119"/>
                </a:lnTo>
                <a:lnTo>
                  <a:pt x="6819" y="1010"/>
                </a:lnTo>
                <a:lnTo>
                  <a:pt x="6942" y="1010"/>
                </a:lnTo>
                <a:close/>
                <a:moveTo>
                  <a:pt x="7133" y="1122"/>
                </a:moveTo>
                <a:lnTo>
                  <a:pt x="7197" y="1230"/>
                </a:lnTo>
                <a:lnTo>
                  <a:pt x="7133" y="1337"/>
                </a:lnTo>
                <a:lnTo>
                  <a:pt x="7010" y="1337"/>
                </a:lnTo>
                <a:lnTo>
                  <a:pt x="6980" y="1282"/>
                </a:lnTo>
                <a:lnTo>
                  <a:pt x="6949" y="1230"/>
                </a:lnTo>
                <a:lnTo>
                  <a:pt x="6980" y="1176"/>
                </a:lnTo>
                <a:lnTo>
                  <a:pt x="7010" y="1122"/>
                </a:lnTo>
                <a:lnTo>
                  <a:pt x="7133" y="1122"/>
                </a:lnTo>
                <a:close/>
                <a:moveTo>
                  <a:pt x="7010" y="4010"/>
                </a:moveTo>
                <a:lnTo>
                  <a:pt x="6980" y="3955"/>
                </a:lnTo>
                <a:lnTo>
                  <a:pt x="6949" y="3903"/>
                </a:lnTo>
                <a:lnTo>
                  <a:pt x="6980" y="3849"/>
                </a:lnTo>
                <a:lnTo>
                  <a:pt x="7010" y="3794"/>
                </a:lnTo>
                <a:lnTo>
                  <a:pt x="7133" y="3794"/>
                </a:lnTo>
                <a:lnTo>
                  <a:pt x="7197" y="3903"/>
                </a:lnTo>
                <a:lnTo>
                  <a:pt x="7133" y="4010"/>
                </a:lnTo>
                <a:lnTo>
                  <a:pt x="7010" y="4010"/>
                </a:lnTo>
                <a:close/>
                <a:moveTo>
                  <a:pt x="6819" y="3898"/>
                </a:moveTo>
                <a:lnTo>
                  <a:pt x="6757" y="3792"/>
                </a:lnTo>
                <a:lnTo>
                  <a:pt x="6819" y="3683"/>
                </a:lnTo>
                <a:lnTo>
                  <a:pt x="6942" y="3683"/>
                </a:lnTo>
                <a:lnTo>
                  <a:pt x="6973" y="3738"/>
                </a:lnTo>
                <a:lnTo>
                  <a:pt x="7003" y="3792"/>
                </a:lnTo>
                <a:lnTo>
                  <a:pt x="6973" y="3844"/>
                </a:lnTo>
                <a:lnTo>
                  <a:pt x="6942" y="3898"/>
                </a:lnTo>
                <a:lnTo>
                  <a:pt x="6819" y="3898"/>
                </a:lnTo>
                <a:close/>
                <a:moveTo>
                  <a:pt x="6625" y="4010"/>
                </a:moveTo>
                <a:lnTo>
                  <a:pt x="6594" y="3955"/>
                </a:lnTo>
                <a:lnTo>
                  <a:pt x="6564" y="3903"/>
                </a:lnTo>
                <a:lnTo>
                  <a:pt x="6594" y="3849"/>
                </a:lnTo>
                <a:lnTo>
                  <a:pt x="6625" y="3794"/>
                </a:lnTo>
                <a:lnTo>
                  <a:pt x="6748" y="3794"/>
                </a:lnTo>
                <a:lnTo>
                  <a:pt x="6812" y="3903"/>
                </a:lnTo>
                <a:lnTo>
                  <a:pt x="6748" y="4010"/>
                </a:lnTo>
                <a:lnTo>
                  <a:pt x="6625" y="4010"/>
                </a:lnTo>
                <a:close/>
                <a:moveTo>
                  <a:pt x="6434" y="3898"/>
                </a:moveTo>
                <a:lnTo>
                  <a:pt x="6370" y="3792"/>
                </a:lnTo>
                <a:lnTo>
                  <a:pt x="6434" y="3683"/>
                </a:lnTo>
                <a:lnTo>
                  <a:pt x="6556" y="3683"/>
                </a:lnTo>
                <a:lnTo>
                  <a:pt x="6587" y="3738"/>
                </a:lnTo>
                <a:lnTo>
                  <a:pt x="6618" y="3792"/>
                </a:lnTo>
                <a:lnTo>
                  <a:pt x="6587" y="3844"/>
                </a:lnTo>
                <a:lnTo>
                  <a:pt x="6556" y="3898"/>
                </a:lnTo>
                <a:lnTo>
                  <a:pt x="6434" y="3898"/>
                </a:lnTo>
                <a:close/>
                <a:moveTo>
                  <a:pt x="6240" y="4010"/>
                </a:moveTo>
                <a:lnTo>
                  <a:pt x="6209" y="3955"/>
                </a:lnTo>
                <a:lnTo>
                  <a:pt x="6178" y="3903"/>
                </a:lnTo>
                <a:lnTo>
                  <a:pt x="6209" y="3849"/>
                </a:lnTo>
                <a:lnTo>
                  <a:pt x="6240" y="3794"/>
                </a:lnTo>
                <a:lnTo>
                  <a:pt x="6363" y="3794"/>
                </a:lnTo>
                <a:lnTo>
                  <a:pt x="6424" y="3903"/>
                </a:lnTo>
                <a:lnTo>
                  <a:pt x="6363" y="4010"/>
                </a:lnTo>
                <a:lnTo>
                  <a:pt x="6240" y="4010"/>
                </a:lnTo>
                <a:close/>
                <a:moveTo>
                  <a:pt x="6048" y="3898"/>
                </a:moveTo>
                <a:lnTo>
                  <a:pt x="5984" y="3792"/>
                </a:lnTo>
                <a:lnTo>
                  <a:pt x="6048" y="3683"/>
                </a:lnTo>
                <a:lnTo>
                  <a:pt x="6171" y="3683"/>
                </a:lnTo>
                <a:lnTo>
                  <a:pt x="6202" y="3738"/>
                </a:lnTo>
                <a:lnTo>
                  <a:pt x="6233" y="3792"/>
                </a:lnTo>
                <a:lnTo>
                  <a:pt x="6202" y="3844"/>
                </a:lnTo>
                <a:lnTo>
                  <a:pt x="6171" y="3898"/>
                </a:lnTo>
                <a:lnTo>
                  <a:pt x="6048" y="3898"/>
                </a:lnTo>
                <a:close/>
                <a:moveTo>
                  <a:pt x="5854" y="4010"/>
                </a:moveTo>
                <a:lnTo>
                  <a:pt x="5824" y="3955"/>
                </a:lnTo>
                <a:lnTo>
                  <a:pt x="5793" y="3903"/>
                </a:lnTo>
                <a:lnTo>
                  <a:pt x="5824" y="3849"/>
                </a:lnTo>
                <a:lnTo>
                  <a:pt x="5854" y="3794"/>
                </a:lnTo>
                <a:lnTo>
                  <a:pt x="5977" y="3794"/>
                </a:lnTo>
                <a:lnTo>
                  <a:pt x="6039" y="3903"/>
                </a:lnTo>
                <a:lnTo>
                  <a:pt x="5977" y="4010"/>
                </a:lnTo>
                <a:lnTo>
                  <a:pt x="5854" y="4010"/>
                </a:lnTo>
                <a:close/>
                <a:moveTo>
                  <a:pt x="5663" y="3898"/>
                </a:moveTo>
                <a:lnTo>
                  <a:pt x="5599" y="3792"/>
                </a:lnTo>
                <a:lnTo>
                  <a:pt x="5663" y="3683"/>
                </a:lnTo>
                <a:lnTo>
                  <a:pt x="5786" y="3683"/>
                </a:lnTo>
                <a:lnTo>
                  <a:pt x="5816" y="3738"/>
                </a:lnTo>
                <a:lnTo>
                  <a:pt x="5847" y="3792"/>
                </a:lnTo>
                <a:lnTo>
                  <a:pt x="5816" y="3844"/>
                </a:lnTo>
                <a:lnTo>
                  <a:pt x="5786" y="3898"/>
                </a:lnTo>
                <a:lnTo>
                  <a:pt x="5663" y="3898"/>
                </a:lnTo>
                <a:close/>
                <a:moveTo>
                  <a:pt x="5469" y="4010"/>
                </a:moveTo>
                <a:lnTo>
                  <a:pt x="5438" y="3955"/>
                </a:lnTo>
                <a:lnTo>
                  <a:pt x="5407" y="3903"/>
                </a:lnTo>
                <a:lnTo>
                  <a:pt x="5438" y="3849"/>
                </a:lnTo>
                <a:lnTo>
                  <a:pt x="5469" y="3794"/>
                </a:lnTo>
                <a:lnTo>
                  <a:pt x="5592" y="3794"/>
                </a:lnTo>
                <a:lnTo>
                  <a:pt x="5653" y="3903"/>
                </a:lnTo>
                <a:lnTo>
                  <a:pt x="5592" y="4010"/>
                </a:lnTo>
                <a:lnTo>
                  <a:pt x="5469" y="4010"/>
                </a:lnTo>
                <a:close/>
                <a:moveTo>
                  <a:pt x="5277" y="3898"/>
                </a:moveTo>
                <a:lnTo>
                  <a:pt x="5214" y="3792"/>
                </a:lnTo>
                <a:lnTo>
                  <a:pt x="5277" y="3683"/>
                </a:lnTo>
                <a:lnTo>
                  <a:pt x="5400" y="3683"/>
                </a:lnTo>
                <a:lnTo>
                  <a:pt x="5431" y="3738"/>
                </a:lnTo>
                <a:lnTo>
                  <a:pt x="5462" y="3792"/>
                </a:lnTo>
                <a:lnTo>
                  <a:pt x="5431" y="3844"/>
                </a:lnTo>
                <a:lnTo>
                  <a:pt x="5400" y="3898"/>
                </a:lnTo>
                <a:lnTo>
                  <a:pt x="5277" y="3898"/>
                </a:lnTo>
                <a:close/>
                <a:moveTo>
                  <a:pt x="5084" y="4010"/>
                </a:moveTo>
                <a:lnTo>
                  <a:pt x="5053" y="3955"/>
                </a:lnTo>
                <a:lnTo>
                  <a:pt x="5022" y="3903"/>
                </a:lnTo>
                <a:lnTo>
                  <a:pt x="5053" y="3849"/>
                </a:lnTo>
                <a:lnTo>
                  <a:pt x="5084" y="3794"/>
                </a:lnTo>
                <a:lnTo>
                  <a:pt x="5206" y="3794"/>
                </a:lnTo>
                <a:lnTo>
                  <a:pt x="5268" y="3903"/>
                </a:lnTo>
                <a:lnTo>
                  <a:pt x="5206" y="4010"/>
                </a:lnTo>
                <a:lnTo>
                  <a:pt x="5084" y="4010"/>
                </a:lnTo>
                <a:close/>
                <a:moveTo>
                  <a:pt x="4892" y="3898"/>
                </a:moveTo>
                <a:lnTo>
                  <a:pt x="4828" y="3792"/>
                </a:lnTo>
                <a:lnTo>
                  <a:pt x="4892" y="3683"/>
                </a:lnTo>
                <a:lnTo>
                  <a:pt x="5015" y="3683"/>
                </a:lnTo>
                <a:lnTo>
                  <a:pt x="5046" y="3738"/>
                </a:lnTo>
                <a:lnTo>
                  <a:pt x="5076" y="3792"/>
                </a:lnTo>
                <a:lnTo>
                  <a:pt x="5046" y="3844"/>
                </a:lnTo>
                <a:lnTo>
                  <a:pt x="5015" y="3898"/>
                </a:lnTo>
                <a:lnTo>
                  <a:pt x="4892" y="3898"/>
                </a:lnTo>
                <a:close/>
                <a:moveTo>
                  <a:pt x="4698" y="4010"/>
                </a:moveTo>
                <a:lnTo>
                  <a:pt x="4667" y="3955"/>
                </a:lnTo>
                <a:lnTo>
                  <a:pt x="4637" y="3903"/>
                </a:lnTo>
                <a:lnTo>
                  <a:pt x="4667" y="3849"/>
                </a:lnTo>
                <a:lnTo>
                  <a:pt x="4698" y="3794"/>
                </a:lnTo>
                <a:lnTo>
                  <a:pt x="4821" y="3794"/>
                </a:lnTo>
                <a:lnTo>
                  <a:pt x="4883" y="3903"/>
                </a:lnTo>
                <a:lnTo>
                  <a:pt x="4821" y="4010"/>
                </a:lnTo>
                <a:lnTo>
                  <a:pt x="4698" y="4010"/>
                </a:lnTo>
                <a:close/>
                <a:moveTo>
                  <a:pt x="4507" y="3898"/>
                </a:moveTo>
                <a:lnTo>
                  <a:pt x="4443" y="3792"/>
                </a:lnTo>
                <a:lnTo>
                  <a:pt x="4507" y="3683"/>
                </a:lnTo>
                <a:lnTo>
                  <a:pt x="4630" y="3683"/>
                </a:lnTo>
                <a:lnTo>
                  <a:pt x="4660" y="3738"/>
                </a:lnTo>
                <a:lnTo>
                  <a:pt x="4691" y="3792"/>
                </a:lnTo>
                <a:lnTo>
                  <a:pt x="4660" y="3844"/>
                </a:lnTo>
                <a:lnTo>
                  <a:pt x="4630" y="3898"/>
                </a:lnTo>
                <a:lnTo>
                  <a:pt x="4507" y="3898"/>
                </a:lnTo>
                <a:close/>
                <a:moveTo>
                  <a:pt x="4313" y="4010"/>
                </a:moveTo>
                <a:lnTo>
                  <a:pt x="4282" y="3955"/>
                </a:lnTo>
                <a:lnTo>
                  <a:pt x="4251" y="3903"/>
                </a:lnTo>
                <a:lnTo>
                  <a:pt x="4282" y="3849"/>
                </a:lnTo>
                <a:lnTo>
                  <a:pt x="4313" y="3794"/>
                </a:lnTo>
                <a:lnTo>
                  <a:pt x="4436" y="3794"/>
                </a:lnTo>
                <a:lnTo>
                  <a:pt x="4497" y="3903"/>
                </a:lnTo>
                <a:lnTo>
                  <a:pt x="4436" y="4010"/>
                </a:lnTo>
                <a:lnTo>
                  <a:pt x="4313" y="4010"/>
                </a:lnTo>
                <a:close/>
                <a:moveTo>
                  <a:pt x="4119" y="3898"/>
                </a:moveTo>
                <a:lnTo>
                  <a:pt x="4057" y="3792"/>
                </a:lnTo>
                <a:lnTo>
                  <a:pt x="4119" y="3683"/>
                </a:lnTo>
                <a:lnTo>
                  <a:pt x="4244" y="3683"/>
                </a:lnTo>
                <a:lnTo>
                  <a:pt x="4275" y="3738"/>
                </a:lnTo>
                <a:lnTo>
                  <a:pt x="4306" y="3792"/>
                </a:lnTo>
                <a:lnTo>
                  <a:pt x="4275" y="3844"/>
                </a:lnTo>
                <a:lnTo>
                  <a:pt x="4244" y="3898"/>
                </a:lnTo>
                <a:lnTo>
                  <a:pt x="4119" y="3898"/>
                </a:lnTo>
                <a:close/>
                <a:moveTo>
                  <a:pt x="3927" y="4010"/>
                </a:moveTo>
                <a:lnTo>
                  <a:pt x="3897" y="3955"/>
                </a:lnTo>
                <a:lnTo>
                  <a:pt x="3866" y="3903"/>
                </a:lnTo>
                <a:lnTo>
                  <a:pt x="3897" y="3849"/>
                </a:lnTo>
                <a:lnTo>
                  <a:pt x="3927" y="3794"/>
                </a:lnTo>
                <a:lnTo>
                  <a:pt x="4050" y="3794"/>
                </a:lnTo>
                <a:lnTo>
                  <a:pt x="4112" y="3903"/>
                </a:lnTo>
                <a:lnTo>
                  <a:pt x="4050" y="4010"/>
                </a:lnTo>
                <a:lnTo>
                  <a:pt x="3927" y="4010"/>
                </a:lnTo>
                <a:close/>
                <a:moveTo>
                  <a:pt x="3734" y="3898"/>
                </a:moveTo>
                <a:lnTo>
                  <a:pt x="3672" y="3792"/>
                </a:lnTo>
                <a:lnTo>
                  <a:pt x="3734" y="3683"/>
                </a:lnTo>
                <a:lnTo>
                  <a:pt x="3859" y="3683"/>
                </a:lnTo>
                <a:lnTo>
                  <a:pt x="3890" y="3738"/>
                </a:lnTo>
                <a:lnTo>
                  <a:pt x="3920" y="3792"/>
                </a:lnTo>
                <a:lnTo>
                  <a:pt x="3890" y="3844"/>
                </a:lnTo>
                <a:lnTo>
                  <a:pt x="3859" y="3898"/>
                </a:lnTo>
                <a:lnTo>
                  <a:pt x="3734" y="3898"/>
                </a:lnTo>
                <a:close/>
                <a:moveTo>
                  <a:pt x="3542" y="4010"/>
                </a:moveTo>
                <a:lnTo>
                  <a:pt x="3511" y="3955"/>
                </a:lnTo>
                <a:lnTo>
                  <a:pt x="3481" y="3903"/>
                </a:lnTo>
                <a:lnTo>
                  <a:pt x="3511" y="3849"/>
                </a:lnTo>
                <a:lnTo>
                  <a:pt x="3542" y="3794"/>
                </a:lnTo>
                <a:lnTo>
                  <a:pt x="3665" y="3794"/>
                </a:lnTo>
                <a:lnTo>
                  <a:pt x="3726" y="3903"/>
                </a:lnTo>
                <a:lnTo>
                  <a:pt x="3665" y="4010"/>
                </a:lnTo>
                <a:lnTo>
                  <a:pt x="3542" y="4010"/>
                </a:lnTo>
                <a:close/>
                <a:moveTo>
                  <a:pt x="3348" y="3898"/>
                </a:moveTo>
                <a:lnTo>
                  <a:pt x="3287" y="3792"/>
                </a:lnTo>
                <a:lnTo>
                  <a:pt x="3348" y="3683"/>
                </a:lnTo>
                <a:lnTo>
                  <a:pt x="3473" y="3683"/>
                </a:lnTo>
                <a:lnTo>
                  <a:pt x="3504" y="3738"/>
                </a:lnTo>
                <a:lnTo>
                  <a:pt x="3535" y="3792"/>
                </a:lnTo>
                <a:lnTo>
                  <a:pt x="3504" y="3844"/>
                </a:lnTo>
                <a:lnTo>
                  <a:pt x="3473" y="3898"/>
                </a:lnTo>
                <a:lnTo>
                  <a:pt x="3348" y="3898"/>
                </a:lnTo>
                <a:close/>
                <a:moveTo>
                  <a:pt x="3157" y="4010"/>
                </a:moveTo>
                <a:lnTo>
                  <a:pt x="3126" y="3955"/>
                </a:lnTo>
                <a:lnTo>
                  <a:pt x="3095" y="3903"/>
                </a:lnTo>
                <a:lnTo>
                  <a:pt x="3126" y="3849"/>
                </a:lnTo>
                <a:lnTo>
                  <a:pt x="3157" y="3794"/>
                </a:lnTo>
                <a:lnTo>
                  <a:pt x="3280" y="3794"/>
                </a:lnTo>
                <a:lnTo>
                  <a:pt x="3341" y="3903"/>
                </a:lnTo>
                <a:lnTo>
                  <a:pt x="3280" y="4010"/>
                </a:lnTo>
                <a:lnTo>
                  <a:pt x="3157" y="4010"/>
                </a:lnTo>
                <a:close/>
                <a:moveTo>
                  <a:pt x="2963" y="3898"/>
                </a:moveTo>
                <a:lnTo>
                  <a:pt x="2901" y="3792"/>
                </a:lnTo>
                <a:lnTo>
                  <a:pt x="2963" y="3683"/>
                </a:lnTo>
                <a:lnTo>
                  <a:pt x="3088" y="3683"/>
                </a:lnTo>
                <a:lnTo>
                  <a:pt x="3119" y="3738"/>
                </a:lnTo>
                <a:lnTo>
                  <a:pt x="3150" y="3792"/>
                </a:lnTo>
                <a:lnTo>
                  <a:pt x="3119" y="3844"/>
                </a:lnTo>
                <a:lnTo>
                  <a:pt x="3088" y="3898"/>
                </a:lnTo>
                <a:lnTo>
                  <a:pt x="2963" y="3898"/>
                </a:lnTo>
                <a:close/>
                <a:moveTo>
                  <a:pt x="2771" y="4010"/>
                </a:moveTo>
                <a:lnTo>
                  <a:pt x="2741" y="3955"/>
                </a:lnTo>
                <a:lnTo>
                  <a:pt x="2710" y="3903"/>
                </a:lnTo>
                <a:lnTo>
                  <a:pt x="2741" y="3849"/>
                </a:lnTo>
                <a:lnTo>
                  <a:pt x="2771" y="3794"/>
                </a:lnTo>
                <a:lnTo>
                  <a:pt x="2894" y="3794"/>
                </a:lnTo>
                <a:lnTo>
                  <a:pt x="2956" y="3903"/>
                </a:lnTo>
                <a:lnTo>
                  <a:pt x="2894" y="4010"/>
                </a:lnTo>
                <a:lnTo>
                  <a:pt x="2771" y="4010"/>
                </a:lnTo>
                <a:close/>
                <a:moveTo>
                  <a:pt x="2577" y="3898"/>
                </a:moveTo>
                <a:lnTo>
                  <a:pt x="2516" y="3792"/>
                </a:lnTo>
                <a:lnTo>
                  <a:pt x="2577" y="3683"/>
                </a:lnTo>
                <a:lnTo>
                  <a:pt x="2703" y="3683"/>
                </a:lnTo>
                <a:lnTo>
                  <a:pt x="2733" y="3738"/>
                </a:lnTo>
                <a:lnTo>
                  <a:pt x="2764" y="3792"/>
                </a:lnTo>
                <a:lnTo>
                  <a:pt x="2733" y="3844"/>
                </a:lnTo>
                <a:lnTo>
                  <a:pt x="2703" y="3898"/>
                </a:lnTo>
                <a:lnTo>
                  <a:pt x="2577" y="3898"/>
                </a:lnTo>
                <a:close/>
                <a:moveTo>
                  <a:pt x="2386" y="4010"/>
                </a:moveTo>
                <a:lnTo>
                  <a:pt x="2355" y="3955"/>
                </a:lnTo>
                <a:lnTo>
                  <a:pt x="2324" y="3903"/>
                </a:lnTo>
                <a:lnTo>
                  <a:pt x="2355" y="3849"/>
                </a:lnTo>
                <a:lnTo>
                  <a:pt x="2386" y="3794"/>
                </a:lnTo>
                <a:lnTo>
                  <a:pt x="2509" y="3794"/>
                </a:lnTo>
                <a:lnTo>
                  <a:pt x="2570" y="3903"/>
                </a:lnTo>
                <a:lnTo>
                  <a:pt x="2509" y="4010"/>
                </a:lnTo>
                <a:lnTo>
                  <a:pt x="2386" y="4010"/>
                </a:lnTo>
                <a:close/>
                <a:moveTo>
                  <a:pt x="2192" y="3898"/>
                </a:moveTo>
                <a:lnTo>
                  <a:pt x="2131" y="3792"/>
                </a:lnTo>
                <a:lnTo>
                  <a:pt x="2192" y="3683"/>
                </a:lnTo>
                <a:lnTo>
                  <a:pt x="2317" y="3683"/>
                </a:lnTo>
                <a:lnTo>
                  <a:pt x="2348" y="3738"/>
                </a:lnTo>
                <a:lnTo>
                  <a:pt x="2379" y="3792"/>
                </a:lnTo>
                <a:lnTo>
                  <a:pt x="2348" y="3844"/>
                </a:lnTo>
                <a:lnTo>
                  <a:pt x="2317" y="3898"/>
                </a:lnTo>
                <a:lnTo>
                  <a:pt x="2192" y="3898"/>
                </a:lnTo>
                <a:close/>
                <a:moveTo>
                  <a:pt x="2001" y="4010"/>
                </a:moveTo>
                <a:lnTo>
                  <a:pt x="1970" y="3955"/>
                </a:lnTo>
                <a:lnTo>
                  <a:pt x="1939" y="3903"/>
                </a:lnTo>
                <a:lnTo>
                  <a:pt x="1970" y="3849"/>
                </a:lnTo>
                <a:lnTo>
                  <a:pt x="2001" y="3794"/>
                </a:lnTo>
                <a:lnTo>
                  <a:pt x="2123" y="3794"/>
                </a:lnTo>
                <a:lnTo>
                  <a:pt x="2185" y="3903"/>
                </a:lnTo>
                <a:lnTo>
                  <a:pt x="2123" y="4010"/>
                </a:lnTo>
                <a:lnTo>
                  <a:pt x="2001" y="4010"/>
                </a:lnTo>
                <a:close/>
                <a:moveTo>
                  <a:pt x="1807" y="3898"/>
                </a:moveTo>
                <a:lnTo>
                  <a:pt x="1745" y="3792"/>
                </a:lnTo>
                <a:lnTo>
                  <a:pt x="1807" y="3683"/>
                </a:lnTo>
                <a:lnTo>
                  <a:pt x="1932" y="3683"/>
                </a:lnTo>
                <a:lnTo>
                  <a:pt x="1963" y="3738"/>
                </a:lnTo>
                <a:lnTo>
                  <a:pt x="1993" y="3792"/>
                </a:lnTo>
                <a:lnTo>
                  <a:pt x="1963" y="3844"/>
                </a:lnTo>
                <a:lnTo>
                  <a:pt x="1932" y="3898"/>
                </a:lnTo>
                <a:lnTo>
                  <a:pt x="1807" y="3898"/>
                </a:lnTo>
                <a:close/>
                <a:moveTo>
                  <a:pt x="1615" y="4010"/>
                </a:moveTo>
                <a:lnTo>
                  <a:pt x="1584" y="3955"/>
                </a:lnTo>
                <a:lnTo>
                  <a:pt x="1554" y="3903"/>
                </a:lnTo>
                <a:lnTo>
                  <a:pt x="1584" y="3849"/>
                </a:lnTo>
                <a:lnTo>
                  <a:pt x="1615" y="3794"/>
                </a:lnTo>
                <a:lnTo>
                  <a:pt x="1738" y="3794"/>
                </a:lnTo>
                <a:lnTo>
                  <a:pt x="1800" y="3903"/>
                </a:lnTo>
                <a:lnTo>
                  <a:pt x="1738" y="4010"/>
                </a:lnTo>
                <a:lnTo>
                  <a:pt x="1615" y="4010"/>
                </a:lnTo>
                <a:close/>
                <a:moveTo>
                  <a:pt x="1421" y="3898"/>
                </a:moveTo>
                <a:lnTo>
                  <a:pt x="1360" y="3792"/>
                </a:lnTo>
                <a:lnTo>
                  <a:pt x="1421" y="3683"/>
                </a:lnTo>
                <a:lnTo>
                  <a:pt x="1547" y="3683"/>
                </a:lnTo>
                <a:lnTo>
                  <a:pt x="1577" y="3738"/>
                </a:lnTo>
                <a:lnTo>
                  <a:pt x="1608" y="3792"/>
                </a:lnTo>
                <a:lnTo>
                  <a:pt x="1577" y="3844"/>
                </a:lnTo>
                <a:lnTo>
                  <a:pt x="1547" y="3898"/>
                </a:lnTo>
                <a:lnTo>
                  <a:pt x="1421" y="3898"/>
                </a:lnTo>
                <a:close/>
                <a:moveTo>
                  <a:pt x="1230" y="4010"/>
                </a:moveTo>
                <a:lnTo>
                  <a:pt x="1199" y="3955"/>
                </a:lnTo>
                <a:lnTo>
                  <a:pt x="1168" y="3903"/>
                </a:lnTo>
                <a:lnTo>
                  <a:pt x="1199" y="3849"/>
                </a:lnTo>
                <a:lnTo>
                  <a:pt x="1230" y="3794"/>
                </a:lnTo>
                <a:lnTo>
                  <a:pt x="1353" y="3794"/>
                </a:lnTo>
                <a:lnTo>
                  <a:pt x="1414" y="3903"/>
                </a:lnTo>
                <a:lnTo>
                  <a:pt x="1353" y="4010"/>
                </a:lnTo>
                <a:lnTo>
                  <a:pt x="1230" y="4010"/>
                </a:lnTo>
                <a:close/>
                <a:moveTo>
                  <a:pt x="1036" y="3898"/>
                </a:moveTo>
                <a:lnTo>
                  <a:pt x="974" y="3792"/>
                </a:lnTo>
                <a:lnTo>
                  <a:pt x="1036" y="3683"/>
                </a:lnTo>
                <a:lnTo>
                  <a:pt x="1161" y="3683"/>
                </a:lnTo>
                <a:lnTo>
                  <a:pt x="1192" y="3738"/>
                </a:lnTo>
                <a:lnTo>
                  <a:pt x="1223" y="3792"/>
                </a:lnTo>
                <a:lnTo>
                  <a:pt x="1192" y="3844"/>
                </a:lnTo>
                <a:lnTo>
                  <a:pt x="1161" y="3898"/>
                </a:lnTo>
                <a:lnTo>
                  <a:pt x="1036" y="3898"/>
                </a:lnTo>
                <a:close/>
                <a:moveTo>
                  <a:pt x="844" y="4010"/>
                </a:moveTo>
                <a:lnTo>
                  <a:pt x="814" y="3955"/>
                </a:lnTo>
                <a:lnTo>
                  <a:pt x="783" y="3903"/>
                </a:lnTo>
                <a:lnTo>
                  <a:pt x="814" y="3849"/>
                </a:lnTo>
                <a:lnTo>
                  <a:pt x="844" y="3794"/>
                </a:lnTo>
                <a:lnTo>
                  <a:pt x="967" y="3794"/>
                </a:lnTo>
                <a:lnTo>
                  <a:pt x="1029" y="3903"/>
                </a:lnTo>
                <a:lnTo>
                  <a:pt x="967" y="4010"/>
                </a:lnTo>
                <a:lnTo>
                  <a:pt x="844" y="4010"/>
                </a:lnTo>
                <a:close/>
                <a:moveTo>
                  <a:pt x="651" y="3898"/>
                </a:moveTo>
                <a:lnTo>
                  <a:pt x="589" y="3792"/>
                </a:lnTo>
                <a:lnTo>
                  <a:pt x="651" y="3683"/>
                </a:lnTo>
                <a:lnTo>
                  <a:pt x="776" y="3683"/>
                </a:lnTo>
                <a:lnTo>
                  <a:pt x="807" y="3738"/>
                </a:lnTo>
                <a:lnTo>
                  <a:pt x="837" y="3792"/>
                </a:lnTo>
                <a:lnTo>
                  <a:pt x="807" y="3844"/>
                </a:lnTo>
                <a:lnTo>
                  <a:pt x="776" y="3898"/>
                </a:lnTo>
                <a:lnTo>
                  <a:pt x="651" y="3898"/>
                </a:lnTo>
                <a:close/>
                <a:moveTo>
                  <a:pt x="776" y="1235"/>
                </a:moveTo>
                <a:lnTo>
                  <a:pt x="807" y="1287"/>
                </a:lnTo>
                <a:lnTo>
                  <a:pt x="837" y="1342"/>
                </a:lnTo>
                <a:lnTo>
                  <a:pt x="807" y="1394"/>
                </a:lnTo>
                <a:lnTo>
                  <a:pt x="776" y="1448"/>
                </a:lnTo>
                <a:lnTo>
                  <a:pt x="651" y="1448"/>
                </a:lnTo>
                <a:lnTo>
                  <a:pt x="589" y="1342"/>
                </a:lnTo>
                <a:lnTo>
                  <a:pt x="651" y="1235"/>
                </a:lnTo>
                <a:lnTo>
                  <a:pt x="776" y="1235"/>
                </a:lnTo>
                <a:close/>
                <a:moveTo>
                  <a:pt x="967" y="1346"/>
                </a:moveTo>
                <a:lnTo>
                  <a:pt x="1029" y="1453"/>
                </a:lnTo>
                <a:lnTo>
                  <a:pt x="967" y="1559"/>
                </a:lnTo>
                <a:lnTo>
                  <a:pt x="844" y="1559"/>
                </a:lnTo>
                <a:lnTo>
                  <a:pt x="814" y="1507"/>
                </a:lnTo>
                <a:lnTo>
                  <a:pt x="783" y="1453"/>
                </a:lnTo>
                <a:lnTo>
                  <a:pt x="814" y="1398"/>
                </a:lnTo>
                <a:lnTo>
                  <a:pt x="844" y="1346"/>
                </a:lnTo>
                <a:lnTo>
                  <a:pt x="967" y="1346"/>
                </a:lnTo>
                <a:close/>
                <a:moveTo>
                  <a:pt x="1161" y="1235"/>
                </a:moveTo>
                <a:lnTo>
                  <a:pt x="1192" y="1287"/>
                </a:lnTo>
                <a:lnTo>
                  <a:pt x="1223" y="1342"/>
                </a:lnTo>
                <a:lnTo>
                  <a:pt x="1192" y="1394"/>
                </a:lnTo>
                <a:lnTo>
                  <a:pt x="1161" y="1448"/>
                </a:lnTo>
                <a:lnTo>
                  <a:pt x="1036" y="1448"/>
                </a:lnTo>
                <a:lnTo>
                  <a:pt x="974" y="1342"/>
                </a:lnTo>
                <a:lnTo>
                  <a:pt x="1036" y="1235"/>
                </a:lnTo>
                <a:lnTo>
                  <a:pt x="1161" y="1235"/>
                </a:lnTo>
                <a:close/>
                <a:moveTo>
                  <a:pt x="1353" y="1346"/>
                </a:moveTo>
                <a:lnTo>
                  <a:pt x="1414" y="1453"/>
                </a:lnTo>
                <a:lnTo>
                  <a:pt x="1353" y="1559"/>
                </a:lnTo>
                <a:lnTo>
                  <a:pt x="1230" y="1559"/>
                </a:lnTo>
                <a:lnTo>
                  <a:pt x="1199" y="1507"/>
                </a:lnTo>
                <a:lnTo>
                  <a:pt x="1168" y="1453"/>
                </a:lnTo>
                <a:lnTo>
                  <a:pt x="1199" y="1398"/>
                </a:lnTo>
                <a:lnTo>
                  <a:pt x="1230" y="1346"/>
                </a:lnTo>
                <a:lnTo>
                  <a:pt x="1353" y="1346"/>
                </a:lnTo>
                <a:close/>
                <a:moveTo>
                  <a:pt x="1547" y="1235"/>
                </a:moveTo>
                <a:lnTo>
                  <a:pt x="1577" y="1287"/>
                </a:lnTo>
                <a:lnTo>
                  <a:pt x="1608" y="1342"/>
                </a:lnTo>
                <a:lnTo>
                  <a:pt x="1577" y="1394"/>
                </a:lnTo>
                <a:lnTo>
                  <a:pt x="1547" y="1448"/>
                </a:lnTo>
                <a:lnTo>
                  <a:pt x="1421" y="1448"/>
                </a:lnTo>
                <a:lnTo>
                  <a:pt x="1360" y="1342"/>
                </a:lnTo>
                <a:lnTo>
                  <a:pt x="1421" y="1235"/>
                </a:lnTo>
                <a:lnTo>
                  <a:pt x="1547" y="1235"/>
                </a:lnTo>
                <a:close/>
                <a:moveTo>
                  <a:pt x="1738" y="1346"/>
                </a:moveTo>
                <a:lnTo>
                  <a:pt x="1800" y="1453"/>
                </a:lnTo>
                <a:lnTo>
                  <a:pt x="1738" y="1559"/>
                </a:lnTo>
                <a:lnTo>
                  <a:pt x="1615" y="1559"/>
                </a:lnTo>
                <a:lnTo>
                  <a:pt x="1584" y="1507"/>
                </a:lnTo>
                <a:lnTo>
                  <a:pt x="1554" y="1453"/>
                </a:lnTo>
                <a:lnTo>
                  <a:pt x="1584" y="1398"/>
                </a:lnTo>
                <a:lnTo>
                  <a:pt x="1615" y="1346"/>
                </a:lnTo>
                <a:lnTo>
                  <a:pt x="1738" y="1346"/>
                </a:lnTo>
                <a:close/>
                <a:moveTo>
                  <a:pt x="1932" y="1235"/>
                </a:moveTo>
                <a:lnTo>
                  <a:pt x="1963" y="1287"/>
                </a:lnTo>
                <a:lnTo>
                  <a:pt x="1993" y="1342"/>
                </a:lnTo>
                <a:lnTo>
                  <a:pt x="1963" y="1394"/>
                </a:lnTo>
                <a:lnTo>
                  <a:pt x="1932" y="1448"/>
                </a:lnTo>
                <a:lnTo>
                  <a:pt x="1807" y="1448"/>
                </a:lnTo>
                <a:lnTo>
                  <a:pt x="1745" y="1342"/>
                </a:lnTo>
                <a:lnTo>
                  <a:pt x="1807" y="1235"/>
                </a:lnTo>
                <a:lnTo>
                  <a:pt x="1932" y="1235"/>
                </a:lnTo>
                <a:close/>
                <a:moveTo>
                  <a:pt x="2123" y="1346"/>
                </a:moveTo>
                <a:lnTo>
                  <a:pt x="2185" y="1453"/>
                </a:lnTo>
                <a:lnTo>
                  <a:pt x="2123" y="1559"/>
                </a:lnTo>
                <a:lnTo>
                  <a:pt x="2001" y="1559"/>
                </a:lnTo>
                <a:lnTo>
                  <a:pt x="1970" y="1507"/>
                </a:lnTo>
                <a:lnTo>
                  <a:pt x="1939" y="1453"/>
                </a:lnTo>
                <a:lnTo>
                  <a:pt x="1970" y="1398"/>
                </a:lnTo>
                <a:lnTo>
                  <a:pt x="2001" y="1346"/>
                </a:lnTo>
                <a:lnTo>
                  <a:pt x="2123" y="1346"/>
                </a:lnTo>
                <a:close/>
                <a:moveTo>
                  <a:pt x="2317" y="1235"/>
                </a:moveTo>
                <a:lnTo>
                  <a:pt x="2348" y="1287"/>
                </a:lnTo>
                <a:lnTo>
                  <a:pt x="2379" y="1342"/>
                </a:lnTo>
                <a:lnTo>
                  <a:pt x="2348" y="1394"/>
                </a:lnTo>
                <a:lnTo>
                  <a:pt x="2317" y="1448"/>
                </a:lnTo>
                <a:lnTo>
                  <a:pt x="2192" y="1448"/>
                </a:lnTo>
                <a:lnTo>
                  <a:pt x="2131" y="1342"/>
                </a:lnTo>
                <a:lnTo>
                  <a:pt x="2192" y="1235"/>
                </a:lnTo>
                <a:lnTo>
                  <a:pt x="2317" y="1235"/>
                </a:lnTo>
                <a:close/>
                <a:moveTo>
                  <a:pt x="2509" y="1346"/>
                </a:moveTo>
                <a:lnTo>
                  <a:pt x="2570" y="1453"/>
                </a:lnTo>
                <a:lnTo>
                  <a:pt x="2509" y="1559"/>
                </a:lnTo>
                <a:lnTo>
                  <a:pt x="2386" y="1559"/>
                </a:lnTo>
                <a:lnTo>
                  <a:pt x="2355" y="1507"/>
                </a:lnTo>
                <a:lnTo>
                  <a:pt x="2324" y="1453"/>
                </a:lnTo>
                <a:lnTo>
                  <a:pt x="2355" y="1398"/>
                </a:lnTo>
                <a:lnTo>
                  <a:pt x="2386" y="1346"/>
                </a:lnTo>
                <a:lnTo>
                  <a:pt x="2509" y="1346"/>
                </a:lnTo>
                <a:close/>
                <a:moveTo>
                  <a:pt x="2703" y="1235"/>
                </a:moveTo>
                <a:lnTo>
                  <a:pt x="2733" y="1287"/>
                </a:lnTo>
                <a:lnTo>
                  <a:pt x="2764" y="1342"/>
                </a:lnTo>
                <a:lnTo>
                  <a:pt x="2733" y="1394"/>
                </a:lnTo>
                <a:lnTo>
                  <a:pt x="2703" y="1448"/>
                </a:lnTo>
                <a:lnTo>
                  <a:pt x="2577" y="1448"/>
                </a:lnTo>
                <a:lnTo>
                  <a:pt x="2516" y="1342"/>
                </a:lnTo>
                <a:lnTo>
                  <a:pt x="2577" y="1235"/>
                </a:lnTo>
                <a:lnTo>
                  <a:pt x="2703" y="1235"/>
                </a:lnTo>
                <a:close/>
                <a:moveTo>
                  <a:pt x="2894" y="1346"/>
                </a:moveTo>
                <a:lnTo>
                  <a:pt x="2956" y="1453"/>
                </a:lnTo>
                <a:lnTo>
                  <a:pt x="2894" y="1559"/>
                </a:lnTo>
                <a:lnTo>
                  <a:pt x="2771" y="1559"/>
                </a:lnTo>
                <a:lnTo>
                  <a:pt x="2741" y="1507"/>
                </a:lnTo>
                <a:lnTo>
                  <a:pt x="2710" y="1453"/>
                </a:lnTo>
                <a:lnTo>
                  <a:pt x="2741" y="1398"/>
                </a:lnTo>
                <a:lnTo>
                  <a:pt x="2771" y="1346"/>
                </a:lnTo>
                <a:lnTo>
                  <a:pt x="2894" y="1346"/>
                </a:lnTo>
                <a:close/>
                <a:moveTo>
                  <a:pt x="3088" y="1235"/>
                </a:moveTo>
                <a:lnTo>
                  <a:pt x="3119" y="1287"/>
                </a:lnTo>
                <a:lnTo>
                  <a:pt x="3150" y="1342"/>
                </a:lnTo>
                <a:lnTo>
                  <a:pt x="3119" y="1394"/>
                </a:lnTo>
                <a:lnTo>
                  <a:pt x="3088" y="1448"/>
                </a:lnTo>
                <a:lnTo>
                  <a:pt x="2963" y="1448"/>
                </a:lnTo>
                <a:lnTo>
                  <a:pt x="2901" y="1342"/>
                </a:lnTo>
                <a:lnTo>
                  <a:pt x="2963" y="1235"/>
                </a:lnTo>
                <a:lnTo>
                  <a:pt x="3088" y="1235"/>
                </a:lnTo>
                <a:close/>
                <a:moveTo>
                  <a:pt x="3280" y="1346"/>
                </a:moveTo>
                <a:lnTo>
                  <a:pt x="3341" y="1453"/>
                </a:lnTo>
                <a:lnTo>
                  <a:pt x="3280" y="1559"/>
                </a:lnTo>
                <a:lnTo>
                  <a:pt x="3157" y="1559"/>
                </a:lnTo>
                <a:lnTo>
                  <a:pt x="3126" y="1507"/>
                </a:lnTo>
                <a:lnTo>
                  <a:pt x="3095" y="1453"/>
                </a:lnTo>
                <a:lnTo>
                  <a:pt x="3126" y="1398"/>
                </a:lnTo>
                <a:lnTo>
                  <a:pt x="3157" y="1346"/>
                </a:lnTo>
                <a:lnTo>
                  <a:pt x="3280" y="1346"/>
                </a:lnTo>
                <a:close/>
                <a:moveTo>
                  <a:pt x="3473" y="1235"/>
                </a:moveTo>
                <a:lnTo>
                  <a:pt x="3504" y="1287"/>
                </a:lnTo>
                <a:lnTo>
                  <a:pt x="3535" y="1342"/>
                </a:lnTo>
                <a:lnTo>
                  <a:pt x="3504" y="1394"/>
                </a:lnTo>
                <a:lnTo>
                  <a:pt x="3473" y="1448"/>
                </a:lnTo>
                <a:lnTo>
                  <a:pt x="3348" y="1448"/>
                </a:lnTo>
                <a:lnTo>
                  <a:pt x="3287" y="1342"/>
                </a:lnTo>
                <a:lnTo>
                  <a:pt x="3348" y="1235"/>
                </a:lnTo>
                <a:lnTo>
                  <a:pt x="3473" y="1235"/>
                </a:lnTo>
                <a:close/>
                <a:moveTo>
                  <a:pt x="3665" y="1346"/>
                </a:moveTo>
                <a:lnTo>
                  <a:pt x="3726" y="1453"/>
                </a:lnTo>
                <a:lnTo>
                  <a:pt x="3665" y="1559"/>
                </a:lnTo>
                <a:lnTo>
                  <a:pt x="3542" y="1559"/>
                </a:lnTo>
                <a:lnTo>
                  <a:pt x="3511" y="1507"/>
                </a:lnTo>
                <a:lnTo>
                  <a:pt x="3481" y="1453"/>
                </a:lnTo>
                <a:lnTo>
                  <a:pt x="3511" y="1398"/>
                </a:lnTo>
                <a:lnTo>
                  <a:pt x="3542" y="1346"/>
                </a:lnTo>
                <a:lnTo>
                  <a:pt x="3665" y="1346"/>
                </a:lnTo>
                <a:close/>
                <a:moveTo>
                  <a:pt x="3859" y="1235"/>
                </a:moveTo>
                <a:lnTo>
                  <a:pt x="3890" y="1287"/>
                </a:lnTo>
                <a:lnTo>
                  <a:pt x="3920" y="1342"/>
                </a:lnTo>
                <a:lnTo>
                  <a:pt x="3890" y="1394"/>
                </a:lnTo>
                <a:lnTo>
                  <a:pt x="3859" y="1448"/>
                </a:lnTo>
                <a:lnTo>
                  <a:pt x="3734" y="1448"/>
                </a:lnTo>
                <a:lnTo>
                  <a:pt x="3672" y="1342"/>
                </a:lnTo>
                <a:lnTo>
                  <a:pt x="3734" y="1235"/>
                </a:lnTo>
                <a:lnTo>
                  <a:pt x="3859" y="1235"/>
                </a:lnTo>
                <a:close/>
                <a:moveTo>
                  <a:pt x="4050" y="1346"/>
                </a:moveTo>
                <a:lnTo>
                  <a:pt x="4112" y="1453"/>
                </a:lnTo>
                <a:lnTo>
                  <a:pt x="4050" y="1559"/>
                </a:lnTo>
                <a:lnTo>
                  <a:pt x="3927" y="1559"/>
                </a:lnTo>
                <a:lnTo>
                  <a:pt x="3897" y="1507"/>
                </a:lnTo>
                <a:lnTo>
                  <a:pt x="3866" y="1453"/>
                </a:lnTo>
                <a:lnTo>
                  <a:pt x="3897" y="1398"/>
                </a:lnTo>
                <a:lnTo>
                  <a:pt x="3927" y="1346"/>
                </a:lnTo>
                <a:lnTo>
                  <a:pt x="4050" y="1346"/>
                </a:lnTo>
                <a:close/>
                <a:moveTo>
                  <a:pt x="4244" y="1235"/>
                </a:moveTo>
                <a:lnTo>
                  <a:pt x="4275" y="1287"/>
                </a:lnTo>
                <a:lnTo>
                  <a:pt x="4306" y="1342"/>
                </a:lnTo>
                <a:lnTo>
                  <a:pt x="4275" y="1394"/>
                </a:lnTo>
                <a:lnTo>
                  <a:pt x="4244" y="1448"/>
                </a:lnTo>
                <a:lnTo>
                  <a:pt x="4119" y="1448"/>
                </a:lnTo>
                <a:lnTo>
                  <a:pt x="4057" y="1342"/>
                </a:lnTo>
                <a:lnTo>
                  <a:pt x="4119" y="1235"/>
                </a:lnTo>
                <a:lnTo>
                  <a:pt x="4244" y="1235"/>
                </a:lnTo>
                <a:close/>
                <a:moveTo>
                  <a:pt x="4436" y="1346"/>
                </a:moveTo>
                <a:lnTo>
                  <a:pt x="4497" y="1453"/>
                </a:lnTo>
                <a:lnTo>
                  <a:pt x="4436" y="1559"/>
                </a:lnTo>
                <a:lnTo>
                  <a:pt x="4313" y="1559"/>
                </a:lnTo>
                <a:lnTo>
                  <a:pt x="4282" y="1507"/>
                </a:lnTo>
                <a:lnTo>
                  <a:pt x="4251" y="1453"/>
                </a:lnTo>
                <a:lnTo>
                  <a:pt x="4282" y="1398"/>
                </a:lnTo>
                <a:lnTo>
                  <a:pt x="4313" y="1346"/>
                </a:lnTo>
                <a:lnTo>
                  <a:pt x="4436" y="1346"/>
                </a:lnTo>
                <a:close/>
                <a:moveTo>
                  <a:pt x="4630" y="1235"/>
                </a:moveTo>
                <a:lnTo>
                  <a:pt x="4660" y="1287"/>
                </a:lnTo>
                <a:lnTo>
                  <a:pt x="4691" y="1342"/>
                </a:lnTo>
                <a:lnTo>
                  <a:pt x="4660" y="1394"/>
                </a:lnTo>
                <a:lnTo>
                  <a:pt x="4630" y="1448"/>
                </a:lnTo>
                <a:lnTo>
                  <a:pt x="4507" y="1448"/>
                </a:lnTo>
                <a:lnTo>
                  <a:pt x="4443" y="1342"/>
                </a:lnTo>
                <a:lnTo>
                  <a:pt x="4507" y="1235"/>
                </a:lnTo>
                <a:lnTo>
                  <a:pt x="4630" y="1235"/>
                </a:lnTo>
                <a:close/>
                <a:moveTo>
                  <a:pt x="4821" y="1346"/>
                </a:moveTo>
                <a:lnTo>
                  <a:pt x="4883" y="1453"/>
                </a:lnTo>
                <a:lnTo>
                  <a:pt x="4821" y="1559"/>
                </a:lnTo>
                <a:lnTo>
                  <a:pt x="4698" y="1559"/>
                </a:lnTo>
                <a:lnTo>
                  <a:pt x="4667" y="1507"/>
                </a:lnTo>
                <a:lnTo>
                  <a:pt x="4637" y="1453"/>
                </a:lnTo>
                <a:lnTo>
                  <a:pt x="4667" y="1398"/>
                </a:lnTo>
                <a:lnTo>
                  <a:pt x="4698" y="1346"/>
                </a:lnTo>
                <a:lnTo>
                  <a:pt x="4821" y="1346"/>
                </a:lnTo>
                <a:close/>
                <a:moveTo>
                  <a:pt x="5015" y="1235"/>
                </a:moveTo>
                <a:lnTo>
                  <a:pt x="5046" y="1287"/>
                </a:lnTo>
                <a:lnTo>
                  <a:pt x="5076" y="1342"/>
                </a:lnTo>
                <a:lnTo>
                  <a:pt x="5046" y="1394"/>
                </a:lnTo>
                <a:lnTo>
                  <a:pt x="5015" y="1448"/>
                </a:lnTo>
                <a:lnTo>
                  <a:pt x="4892" y="1448"/>
                </a:lnTo>
                <a:lnTo>
                  <a:pt x="4828" y="1342"/>
                </a:lnTo>
                <a:lnTo>
                  <a:pt x="4892" y="1235"/>
                </a:lnTo>
                <a:lnTo>
                  <a:pt x="5015" y="1235"/>
                </a:lnTo>
                <a:close/>
                <a:moveTo>
                  <a:pt x="5206" y="1346"/>
                </a:moveTo>
                <a:lnTo>
                  <a:pt x="5268" y="1453"/>
                </a:lnTo>
                <a:lnTo>
                  <a:pt x="5206" y="1559"/>
                </a:lnTo>
                <a:lnTo>
                  <a:pt x="5084" y="1559"/>
                </a:lnTo>
                <a:lnTo>
                  <a:pt x="5053" y="1507"/>
                </a:lnTo>
                <a:lnTo>
                  <a:pt x="5022" y="1453"/>
                </a:lnTo>
                <a:lnTo>
                  <a:pt x="5053" y="1398"/>
                </a:lnTo>
                <a:lnTo>
                  <a:pt x="5084" y="1346"/>
                </a:lnTo>
                <a:lnTo>
                  <a:pt x="5206" y="1346"/>
                </a:lnTo>
                <a:close/>
                <a:moveTo>
                  <a:pt x="5400" y="1235"/>
                </a:moveTo>
                <a:lnTo>
                  <a:pt x="5431" y="1287"/>
                </a:lnTo>
                <a:lnTo>
                  <a:pt x="5462" y="1342"/>
                </a:lnTo>
                <a:lnTo>
                  <a:pt x="5431" y="1394"/>
                </a:lnTo>
                <a:lnTo>
                  <a:pt x="5400" y="1448"/>
                </a:lnTo>
                <a:lnTo>
                  <a:pt x="5277" y="1448"/>
                </a:lnTo>
                <a:lnTo>
                  <a:pt x="5214" y="1342"/>
                </a:lnTo>
                <a:lnTo>
                  <a:pt x="5277" y="1235"/>
                </a:lnTo>
                <a:lnTo>
                  <a:pt x="5400" y="1235"/>
                </a:lnTo>
                <a:close/>
                <a:moveTo>
                  <a:pt x="5592" y="1346"/>
                </a:moveTo>
                <a:lnTo>
                  <a:pt x="5653" y="1453"/>
                </a:lnTo>
                <a:lnTo>
                  <a:pt x="5592" y="1559"/>
                </a:lnTo>
                <a:lnTo>
                  <a:pt x="5469" y="1559"/>
                </a:lnTo>
                <a:lnTo>
                  <a:pt x="5438" y="1507"/>
                </a:lnTo>
                <a:lnTo>
                  <a:pt x="5407" y="1453"/>
                </a:lnTo>
                <a:lnTo>
                  <a:pt x="5438" y="1398"/>
                </a:lnTo>
                <a:lnTo>
                  <a:pt x="5469" y="1346"/>
                </a:lnTo>
                <a:lnTo>
                  <a:pt x="5592" y="1346"/>
                </a:lnTo>
                <a:close/>
                <a:moveTo>
                  <a:pt x="5786" y="1235"/>
                </a:moveTo>
                <a:lnTo>
                  <a:pt x="5816" y="1287"/>
                </a:lnTo>
                <a:lnTo>
                  <a:pt x="5847" y="1342"/>
                </a:lnTo>
                <a:lnTo>
                  <a:pt x="5816" y="1394"/>
                </a:lnTo>
                <a:lnTo>
                  <a:pt x="5786" y="1448"/>
                </a:lnTo>
                <a:lnTo>
                  <a:pt x="5663" y="1448"/>
                </a:lnTo>
                <a:lnTo>
                  <a:pt x="5599" y="1342"/>
                </a:lnTo>
                <a:lnTo>
                  <a:pt x="5663" y="1235"/>
                </a:lnTo>
                <a:lnTo>
                  <a:pt x="5786" y="1235"/>
                </a:lnTo>
                <a:close/>
                <a:moveTo>
                  <a:pt x="5977" y="1346"/>
                </a:moveTo>
                <a:lnTo>
                  <a:pt x="6039" y="1453"/>
                </a:lnTo>
                <a:lnTo>
                  <a:pt x="5977" y="1559"/>
                </a:lnTo>
                <a:lnTo>
                  <a:pt x="5854" y="1559"/>
                </a:lnTo>
                <a:lnTo>
                  <a:pt x="5824" y="1507"/>
                </a:lnTo>
                <a:lnTo>
                  <a:pt x="5793" y="1453"/>
                </a:lnTo>
                <a:lnTo>
                  <a:pt x="5824" y="1398"/>
                </a:lnTo>
                <a:lnTo>
                  <a:pt x="5854" y="1346"/>
                </a:lnTo>
                <a:lnTo>
                  <a:pt x="5977" y="1346"/>
                </a:lnTo>
                <a:close/>
                <a:moveTo>
                  <a:pt x="6171" y="1235"/>
                </a:moveTo>
                <a:lnTo>
                  <a:pt x="6202" y="1287"/>
                </a:lnTo>
                <a:lnTo>
                  <a:pt x="6233" y="1342"/>
                </a:lnTo>
                <a:lnTo>
                  <a:pt x="6202" y="1394"/>
                </a:lnTo>
                <a:lnTo>
                  <a:pt x="6171" y="1448"/>
                </a:lnTo>
                <a:lnTo>
                  <a:pt x="6048" y="1448"/>
                </a:lnTo>
                <a:lnTo>
                  <a:pt x="5984" y="1342"/>
                </a:lnTo>
                <a:lnTo>
                  <a:pt x="6048" y="1235"/>
                </a:lnTo>
                <a:lnTo>
                  <a:pt x="6171" y="1235"/>
                </a:lnTo>
                <a:close/>
                <a:moveTo>
                  <a:pt x="6363" y="1346"/>
                </a:moveTo>
                <a:lnTo>
                  <a:pt x="6424" y="1453"/>
                </a:lnTo>
                <a:lnTo>
                  <a:pt x="6363" y="1559"/>
                </a:lnTo>
                <a:lnTo>
                  <a:pt x="6240" y="1559"/>
                </a:lnTo>
                <a:lnTo>
                  <a:pt x="6209" y="1507"/>
                </a:lnTo>
                <a:lnTo>
                  <a:pt x="6178" y="1453"/>
                </a:lnTo>
                <a:lnTo>
                  <a:pt x="6209" y="1398"/>
                </a:lnTo>
                <a:lnTo>
                  <a:pt x="6240" y="1346"/>
                </a:lnTo>
                <a:lnTo>
                  <a:pt x="6363" y="1346"/>
                </a:lnTo>
                <a:close/>
                <a:moveTo>
                  <a:pt x="6556" y="1235"/>
                </a:moveTo>
                <a:lnTo>
                  <a:pt x="6587" y="1287"/>
                </a:lnTo>
                <a:lnTo>
                  <a:pt x="6618" y="1342"/>
                </a:lnTo>
                <a:lnTo>
                  <a:pt x="6587" y="1394"/>
                </a:lnTo>
                <a:lnTo>
                  <a:pt x="6556" y="1448"/>
                </a:lnTo>
                <a:lnTo>
                  <a:pt x="6434" y="1448"/>
                </a:lnTo>
                <a:lnTo>
                  <a:pt x="6370" y="1342"/>
                </a:lnTo>
                <a:lnTo>
                  <a:pt x="6434" y="1235"/>
                </a:lnTo>
                <a:lnTo>
                  <a:pt x="6556" y="1235"/>
                </a:lnTo>
                <a:close/>
                <a:moveTo>
                  <a:pt x="6748" y="1346"/>
                </a:moveTo>
                <a:lnTo>
                  <a:pt x="6812" y="1453"/>
                </a:lnTo>
                <a:lnTo>
                  <a:pt x="6748" y="1559"/>
                </a:lnTo>
                <a:lnTo>
                  <a:pt x="6625" y="1559"/>
                </a:lnTo>
                <a:lnTo>
                  <a:pt x="6594" y="1507"/>
                </a:lnTo>
                <a:lnTo>
                  <a:pt x="6564" y="1453"/>
                </a:lnTo>
                <a:lnTo>
                  <a:pt x="6594" y="1398"/>
                </a:lnTo>
                <a:lnTo>
                  <a:pt x="6625" y="1346"/>
                </a:lnTo>
                <a:lnTo>
                  <a:pt x="6748" y="1346"/>
                </a:lnTo>
                <a:close/>
                <a:moveTo>
                  <a:pt x="6942" y="1235"/>
                </a:moveTo>
                <a:lnTo>
                  <a:pt x="6973" y="1287"/>
                </a:lnTo>
                <a:lnTo>
                  <a:pt x="7003" y="1342"/>
                </a:lnTo>
                <a:lnTo>
                  <a:pt x="6973" y="1394"/>
                </a:lnTo>
                <a:lnTo>
                  <a:pt x="6942" y="1448"/>
                </a:lnTo>
                <a:lnTo>
                  <a:pt x="6819" y="1448"/>
                </a:lnTo>
                <a:lnTo>
                  <a:pt x="6757" y="1342"/>
                </a:lnTo>
                <a:lnTo>
                  <a:pt x="6819" y="1235"/>
                </a:lnTo>
                <a:lnTo>
                  <a:pt x="6942" y="1235"/>
                </a:lnTo>
                <a:close/>
                <a:moveTo>
                  <a:pt x="7133" y="1346"/>
                </a:moveTo>
                <a:lnTo>
                  <a:pt x="7197" y="1453"/>
                </a:lnTo>
                <a:lnTo>
                  <a:pt x="7133" y="1559"/>
                </a:lnTo>
                <a:lnTo>
                  <a:pt x="7010" y="1559"/>
                </a:lnTo>
                <a:lnTo>
                  <a:pt x="6980" y="1507"/>
                </a:lnTo>
                <a:lnTo>
                  <a:pt x="6949" y="1453"/>
                </a:lnTo>
                <a:lnTo>
                  <a:pt x="6980" y="1398"/>
                </a:lnTo>
                <a:lnTo>
                  <a:pt x="7010" y="1346"/>
                </a:lnTo>
                <a:lnTo>
                  <a:pt x="7133" y="1346"/>
                </a:lnTo>
                <a:close/>
                <a:moveTo>
                  <a:pt x="7010" y="3787"/>
                </a:moveTo>
                <a:lnTo>
                  <a:pt x="6980" y="3733"/>
                </a:lnTo>
                <a:lnTo>
                  <a:pt x="6949" y="3678"/>
                </a:lnTo>
                <a:lnTo>
                  <a:pt x="6980" y="3626"/>
                </a:lnTo>
                <a:lnTo>
                  <a:pt x="7010" y="3572"/>
                </a:lnTo>
                <a:lnTo>
                  <a:pt x="7133" y="3572"/>
                </a:lnTo>
                <a:lnTo>
                  <a:pt x="7197" y="3678"/>
                </a:lnTo>
                <a:lnTo>
                  <a:pt x="7133" y="3787"/>
                </a:lnTo>
                <a:lnTo>
                  <a:pt x="7010" y="3787"/>
                </a:lnTo>
                <a:close/>
                <a:moveTo>
                  <a:pt x="6819" y="3676"/>
                </a:moveTo>
                <a:lnTo>
                  <a:pt x="6757" y="3567"/>
                </a:lnTo>
                <a:lnTo>
                  <a:pt x="6819" y="3461"/>
                </a:lnTo>
                <a:lnTo>
                  <a:pt x="6942" y="3461"/>
                </a:lnTo>
                <a:lnTo>
                  <a:pt x="6973" y="3515"/>
                </a:lnTo>
                <a:lnTo>
                  <a:pt x="7003" y="3567"/>
                </a:lnTo>
                <a:lnTo>
                  <a:pt x="6973" y="3622"/>
                </a:lnTo>
                <a:lnTo>
                  <a:pt x="6942" y="3676"/>
                </a:lnTo>
                <a:lnTo>
                  <a:pt x="6819" y="3676"/>
                </a:lnTo>
                <a:close/>
                <a:moveTo>
                  <a:pt x="6625" y="3787"/>
                </a:moveTo>
                <a:lnTo>
                  <a:pt x="6594" y="3733"/>
                </a:lnTo>
                <a:lnTo>
                  <a:pt x="6564" y="3678"/>
                </a:lnTo>
                <a:lnTo>
                  <a:pt x="6594" y="3626"/>
                </a:lnTo>
                <a:lnTo>
                  <a:pt x="6625" y="3572"/>
                </a:lnTo>
                <a:lnTo>
                  <a:pt x="6748" y="3572"/>
                </a:lnTo>
                <a:lnTo>
                  <a:pt x="6812" y="3678"/>
                </a:lnTo>
                <a:lnTo>
                  <a:pt x="6748" y="3787"/>
                </a:lnTo>
                <a:lnTo>
                  <a:pt x="6625" y="3787"/>
                </a:lnTo>
                <a:close/>
                <a:moveTo>
                  <a:pt x="6434" y="3676"/>
                </a:moveTo>
                <a:lnTo>
                  <a:pt x="6370" y="3567"/>
                </a:lnTo>
                <a:lnTo>
                  <a:pt x="6434" y="3461"/>
                </a:lnTo>
                <a:lnTo>
                  <a:pt x="6556" y="3461"/>
                </a:lnTo>
                <a:lnTo>
                  <a:pt x="6587" y="3515"/>
                </a:lnTo>
                <a:lnTo>
                  <a:pt x="6618" y="3567"/>
                </a:lnTo>
                <a:lnTo>
                  <a:pt x="6587" y="3622"/>
                </a:lnTo>
                <a:lnTo>
                  <a:pt x="6556" y="3676"/>
                </a:lnTo>
                <a:lnTo>
                  <a:pt x="6434" y="3676"/>
                </a:lnTo>
                <a:close/>
                <a:moveTo>
                  <a:pt x="6240" y="3787"/>
                </a:moveTo>
                <a:lnTo>
                  <a:pt x="6209" y="3733"/>
                </a:lnTo>
                <a:lnTo>
                  <a:pt x="6178" y="3678"/>
                </a:lnTo>
                <a:lnTo>
                  <a:pt x="6209" y="3626"/>
                </a:lnTo>
                <a:lnTo>
                  <a:pt x="6240" y="3572"/>
                </a:lnTo>
                <a:lnTo>
                  <a:pt x="6363" y="3572"/>
                </a:lnTo>
                <a:lnTo>
                  <a:pt x="6424" y="3678"/>
                </a:lnTo>
                <a:lnTo>
                  <a:pt x="6363" y="3787"/>
                </a:lnTo>
                <a:lnTo>
                  <a:pt x="6240" y="3787"/>
                </a:lnTo>
                <a:close/>
                <a:moveTo>
                  <a:pt x="6048" y="3676"/>
                </a:moveTo>
                <a:lnTo>
                  <a:pt x="5984" y="3567"/>
                </a:lnTo>
                <a:lnTo>
                  <a:pt x="6048" y="3461"/>
                </a:lnTo>
                <a:lnTo>
                  <a:pt x="6171" y="3461"/>
                </a:lnTo>
                <a:lnTo>
                  <a:pt x="6202" y="3515"/>
                </a:lnTo>
                <a:lnTo>
                  <a:pt x="6233" y="3567"/>
                </a:lnTo>
                <a:lnTo>
                  <a:pt x="6202" y="3622"/>
                </a:lnTo>
                <a:lnTo>
                  <a:pt x="6171" y="3676"/>
                </a:lnTo>
                <a:lnTo>
                  <a:pt x="6048" y="3676"/>
                </a:lnTo>
                <a:close/>
                <a:moveTo>
                  <a:pt x="5854" y="3787"/>
                </a:moveTo>
                <a:lnTo>
                  <a:pt x="5824" y="3733"/>
                </a:lnTo>
                <a:lnTo>
                  <a:pt x="5793" y="3678"/>
                </a:lnTo>
                <a:lnTo>
                  <a:pt x="5824" y="3626"/>
                </a:lnTo>
                <a:lnTo>
                  <a:pt x="5854" y="3572"/>
                </a:lnTo>
                <a:lnTo>
                  <a:pt x="5977" y="3572"/>
                </a:lnTo>
                <a:lnTo>
                  <a:pt x="6039" y="3678"/>
                </a:lnTo>
                <a:lnTo>
                  <a:pt x="5977" y="3787"/>
                </a:lnTo>
                <a:lnTo>
                  <a:pt x="5854" y="3787"/>
                </a:lnTo>
                <a:close/>
                <a:moveTo>
                  <a:pt x="5663" y="3676"/>
                </a:moveTo>
                <a:lnTo>
                  <a:pt x="5599" y="3567"/>
                </a:lnTo>
                <a:lnTo>
                  <a:pt x="5663" y="3461"/>
                </a:lnTo>
                <a:lnTo>
                  <a:pt x="5786" y="3461"/>
                </a:lnTo>
                <a:lnTo>
                  <a:pt x="5816" y="3515"/>
                </a:lnTo>
                <a:lnTo>
                  <a:pt x="5847" y="3567"/>
                </a:lnTo>
                <a:lnTo>
                  <a:pt x="5816" y="3622"/>
                </a:lnTo>
                <a:lnTo>
                  <a:pt x="5786" y="3676"/>
                </a:lnTo>
                <a:lnTo>
                  <a:pt x="5663" y="3676"/>
                </a:lnTo>
                <a:close/>
                <a:moveTo>
                  <a:pt x="5469" y="3787"/>
                </a:moveTo>
                <a:lnTo>
                  <a:pt x="5438" y="3733"/>
                </a:lnTo>
                <a:lnTo>
                  <a:pt x="5407" y="3678"/>
                </a:lnTo>
                <a:lnTo>
                  <a:pt x="5438" y="3626"/>
                </a:lnTo>
                <a:lnTo>
                  <a:pt x="5469" y="3572"/>
                </a:lnTo>
                <a:lnTo>
                  <a:pt x="5592" y="3572"/>
                </a:lnTo>
                <a:lnTo>
                  <a:pt x="5653" y="3678"/>
                </a:lnTo>
                <a:lnTo>
                  <a:pt x="5592" y="3787"/>
                </a:lnTo>
                <a:lnTo>
                  <a:pt x="5469" y="3787"/>
                </a:lnTo>
                <a:close/>
                <a:moveTo>
                  <a:pt x="5277" y="3676"/>
                </a:moveTo>
                <a:lnTo>
                  <a:pt x="5214" y="3567"/>
                </a:lnTo>
                <a:lnTo>
                  <a:pt x="5277" y="3461"/>
                </a:lnTo>
                <a:lnTo>
                  <a:pt x="5400" y="3461"/>
                </a:lnTo>
                <a:lnTo>
                  <a:pt x="5431" y="3515"/>
                </a:lnTo>
                <a:lnTo>
                  <a:pt x="5462" y="3567"/>
                </a:lnTo>
                <a:lnTo>
                  <a:pt x="5431" y="3622"/>
                </a:lnTo>
                <a:lnTo>
                  <a:pt x="5400" y="3676"/>
                </a:lnTo>
                <a:lnTo>
                  <a:pt x="5277" y="3676"/>
                </a:lnTo>
                <a:close/>
                <a:moveTo>
                  <a:pt x="5084" y="3787"/>
                </a:moveTo>
                <a:lnTo>
                  <a:pt x="5053" y="3733"/>
                </a:lnTo>
                <a:lnTo>
                  <a:pt x="5022" y="3678"/>
                </a:lnTo>
                <a:lnTo>
                  <a:pt x="5053" y="3626"/>
                </a:lnTo>
                <a:lnTo>
                  <a:pt x="5084" y="3572"/>
                </a:lnTo>
                <a:lnTo>
                  <a:pt x="5206" y="3572"/>
                </a:lnTo>
                <a:lnTo>
                  <a:pt x="5268" y="3678"/>
                </a:lnTo>
                <a:lnTo>
                  <a:pt x="5206" y="3787"/>
                </a:lnTo>
                <a:lnTo>
                  <a:pt x="5084" y="3787"/>
                </a:lnTo>
                <a:close/>
                <a:moveTo>
                  <a:pt x="4892" y="3676"/>
                </a:moveTo>
                <a:lnTo>
                  <a:pt x="4828" y="3567"/>
                </a:lnTo>
                <a:lnTo>
                  <a:pt x="4892" y="3461"/>
                </a:lnTo>
                <a:lnTo>
                  <a:pt x="5015" y="3461"/>
                </a:lnTo>
                <a:lnTo>
                  <a:pt x="5046" y="3515"/>
                </a:lnTo>
                <a:lnTo>
                  <a:pt x="5076" y="3567"/>
                </a:lnTo>
                <a:lnTo>
                  <a:pt x="5046" y="3622"/>
                </a:lnTo>
                <a:lnTo>
                  <a:pt x="5015" y="3676"/>
                </a:lnTo>
                <a:lnTo>
                  <a:pt x="4892" y="3676"/>
                </a:lnTo>
                <a:close/>
                <a:moveTo>
                  <a:pt x="4698" y="3787"/>
                </a:moveTo>
                <a:lnTo>
                  <a:pt x="4667" y="3733"/>
                </a:lnTo>
                <a:lnTo>
                  <a:pt x="4637" y="3678"/>
                </a:lnTo>
                <a:lnTo>
                  <a:pt x="4667" y="3626"/>
                </a:lnTo>
                <a:lnTo>
                  <a:pt x="4698" y="3572"/>
                </a:lnTo>
                <a:lnTo>
                  <a:pt x="4821" y="3572"/>
                </a:lnTo>
                <a:lnTo>
                  <a:pt x="4883" y="3678"/>
                </a:lnTo>
                <a:lnTo>
                  <a:pt x="4821" y="3787"/>
                </a:lnTo>
                <a:lnTo>
                  <a:pt x="4698" y="3787"/>
                </a:lnTo>
                <a:close/>
                <a:moveTo>
                  <a:pt x="4507" y="3676"/>
                </a:moveTo>
                <a:lnTo>
                  <a:pt x="4443" y="3567"/>
                </a:lnTo>
                <a:lnTo>
                  <a:pt x="4507" y="3461"/>
                </a:lnTo>
                <a:lnTo>
                  <a:pt x="4630" y="3461"/>
                </a:lnTo>
                <a:lnTo>
                  <a:pt x="4660" y="3515"/>
                </a:lnTo>
                <a:lnTo>
                  <a:pt x="4691" y="3567"/>
                </a:lnTo>
                <a:lnTo>
                  <a:pt x="4660" y="3622"/>
                </a:lnTo>
                <a:lnTo>
                  <a:pt x="4630" y="3676"/>
                </a:lnTo>
                <a:lnTo>
                  <a:pt x="4507" y="3676"/>
                </a:lnTo>
                <a:close/>
                <a:moveTo>
                  <a:pt x="4313" y="3787"/>
                </a:moveTo>
                <a:lnTo>
                  <a:pt x="4282" y="3733"/>
                </a:lnTo>
                <a:lnTo>
                  <a:pt x="4251" y="3678"/>
                </a:lnTo>
                <a:lnTo>
                  <a:pt x="4282" y="3626"/>
                </a:lnTo>
                <a:lnTo>
                  <a:pt x="4313" y="3572"/>
                </a:lnTo>
                <a:lnTo>
                  <a:pt x="4436" y="3572"/>
                </a:lnTo>
                <a:lnTo>
                  <a:pt x="4497" y="3678"/>
                </a:lnTo>
                <a:lnTo>
                  <a:pt x="4436" y="3787"/>
                </a:lnTo>
                <a:lnTo>
                  <a:pt x="4313" y="3787"/>
                </a:lnTo>
                <a:close/>
                <a:moveTo>
                  <a:pt x="4119" y="3676"/>
                </a:moveTo>
                <a:lnTo>
                  <a:pt x="4057" y="3567"/>
                </a:lnTo>
                <a:lnTo>
                  <a:pt x="4119" y="3461"/>
                </a:lnTo>
                <a:lnTo>
                  <a:pt x="4244" y="3461"/>
                </a:lnTo>
                <a:lnTo>
                  <a:pt x="4275" y="3515"/>
                </a:lnTo>
                <a:lnTo>
                  <a:pt x="4306" y="3567"/>
                </a:lnTo>
                <a:lnTo>
                  <a:pt x="4275" y="3622"/>
                </a:lnTo>
                <a:lnTo>
                  <a:pt x="4244" y="3676"/>
                </a:lnTo>
                <a:lnTo>
                  <a:pt x="4119" y="3676"/>
                </a:lnTo>
                <a:close/>
                <a:moveTo>
                  <a:pt x="3927" y="3787"/>
                </a:moveTo>
                <a:lnTo>
                  <a:pt x="3897" y="3733"/>
                </a:lnTo>
                <a:lnTo>
                  <a:pt x="3866" y="3678"/>
                </a:lnTo>
                <a:lnTo>
                  <a:pt x="3897" y="3626"/>
                </a:lnTo>
                <a:lnTo>
                  <a:pt x="3927" y="3572"/>
                </a:lnTo>
                <a:lnTo>
                  <a:pt x="4050" y="3572"/>
                </a:lnTo>
                <a:lnTo>
                  <a:pt x="4112" y="3678"/>
                </a:lnTo>
                <a:lnTo>
                  <a:pt x="4050" y="3787"/>
                </a:lnTo>
                <a:lnTo>
                  <a:pt x="3927" y="3787"/>
                </a:lnTo>
                <a:close/>
                <a:moveTo>
                  <a:pt x="3734" y="3676"/>
                </a:moveTo>
                <a:lnTo>
                  <a:pt x="3672" y="3567"/>
                </a:lnTo>
                <a:lnTo>
                  <a:pt x="3734" y="3461"/>
                </a:lnTo>
                <a:lnTo>
                  <a:pt x="3859" y="3461"/>
                </a:lnTo>
                <a:lnTo>
                  <a:pt x="3890" y="3515"/>
                </a:lnTo>
                <a:lnTo>
                  <a:pt x="3920" y="3567"/>
                </a:lnTo>
                <a:lnTo>
                  <a:pt x="3890" y="3622"/>
                </a:lnTo>
                <a:lnTo>
                  <a:pt x="3859" y="3676"/>
                </a:lnTo>
                <a:lnTo>
                  <a:pt x="3734" y="3676"/>
                </a:lnTo>
                <a:close/>
                <a:moveTo>
                  <a:pt x="3542" y="3787"/>
                </a:moveTo>
                <a:lnTo>
                  <a:pt x="3511" y="3733"/>
                </a:lnTo>
                <a:lnTo>
                  <a:pt x="3481" y="3678"/>
                </a:lnTo>
                <a:lnTo>
                  <a:pt x="3511" y="3626"/>
                </a:lnTo>
                <a:lnTo>
                  <a:pt x="3542" y="3572"/>
                </a:lnTo>
                <a:lnTo>
                  <a:pt x="3665" y="3572"/>
                </a:lnTo>
                <a:lnTo>
                  <a:pt x="3726" y="3678"/>
                </a:lnTo>
                <a:lnTo>
                  <a:pt x="3665" y="3787"/>
                </a:lnTo>
                <a:lnTo>
                  <a:pt x="3542" y="3787"/>
                </a:lnTo>
                <a:close/>
                <a:moveTo>
                  <a:pt x="3348" y="3676"/>
                </a:moveTo>
                <a:lnTo>
                  <a:pt x="3287" y="3567"/>
                </a:lnTo>
                <a:lnTo>
                  <a:pt x="3348" y="3461"/>
                </a:lnTo>
                <a:lnTo>
                  <a:pt x="3473" y="3461"/>
                </a:lnTo>
                <a:lnTo>
                  <a:pt x="3504" y="3515"/>
                </a:lnTo>
                <a:lnTo>
                  <a:pt x="3535" y="3567"/>
                </a:lnTo>
                <a:lnTo>
                  <a:pt x="3504" y="3622"/>
                </a:lnTo>
                <a:lnTo>
                  <a:pt x="3473" y="3676"/>
                </a:lnTo>
                <a:lnTo>
                  <a:pt x="3348" y="3676"/>
                </a:lnTo>
                <a:close/>
                <a:moveTo>
                  <a:pt x="3157" y="3787"/>
                </a:moveTo>
                <a:lnTo>
                  <a:pt x="3126" y="3733"/>
                </a:lnTo>
                <a:lnTo>
                  <a:pt x="3095" y="3678"/>
                </a:lnTo>
                <a:lnTo>
                  <a:pt x="3126" y="3626"/>
                </a:lnTo>
                <a:lnTo>
                  <a:pt x="3157" y="3572"/>
                </a:lnTo>
                <a:lnTo>
                  <a:pt x="3280" y="3572"/>
                </a:lnTo>
                <a:lnTo>
                  <a:pt x="3341" y="3678"/>
                </a:lnTo>
                <a:lnTo>
                  <a:pt x="3280" y="3787"/>
                </a:lnTo>
                <a:lnTo>
                  <a:pt x="3157" y="3787"/>
                </a:lnTo>
                <a:close/>
                <a:moveTo>
                  <a:pt x="2963" y="3676"/>
                </a:moveTo>
                <a:lnTo>
                  <a:pt x="2901" y="3567"/>
                </a:lnTo>
                <a:lnTo>
                  <a:pt x="2963" y="3461"/>
                </a:lnTo>
                <a:lnTo>
                  <a:pt x="3088" y="3461"/>
                </a:lnTo>
                <a:lnTo>
                  <a:pt x="3119" y="3515"/>
                </a:lnTo>
                <a:lnTo>
                  <a:pt x="3150" y="3567"/>
                </a:lnTo>
                <a:lnTo>
                  <a:pt x="3119" y="3622"/>
                </a:lnTo>
                <a:lnTo>
                  <a:pt x="3088" y="3676"/>
                </a:lnTo>
                <a:lnTo>
                  <a:pt x="2963" y="3676"/>
                </a:lnTo>
                <a:close/>
                <a:moveTo>
                  <a:pt x="2771" y="3787"/>
                </a:moveTo>
                <a:lnTo>
                  <a:pt x="2741" y="3733"/>
                </a:lnTo>
                <a:lnTo>
                  <a:pt x="2710" y="3678"/>
                </a:lnTo>
                <a:lnTo>
                  <a:pt x="2741" y="3626"/>
                </a:lnTo>
                <a:lnTo>
                  <a:pt x="2771" y="3572"/>
                </a:lnTo>
                <a:lnTo>
                  <a:pt x="2894" y="3572"/>
                </a:lnTo>
                <a:lnTo>
                  <a:pt x="2956" y="3678"/>
                </a:lnTo>
                <a:lnTo>
                  <a:pt x="2894" y="3787"/>
                </a:lnTo>
                <a:lnTo>
                  <a:pt x="2771" y="3787"/>
                </a:lnTo>
                <a:close/>
                <a:moveTo>
                  <a:pt x="2577" y="3676"/>
                </a:moveTo>
                <a:lnTo>
                  <a:pt x="2516" y="3567"/>
                </a:lnTo>
                <a:lnTo>
                  <a:pt x="2577" y="3461"/>
                </a:lnTo>
                <a:lnTo>
                  <a:pt x="2703" y="3461"/>
                </a:lnTo>
                <a:lnTo>
                  <a:pt x="2733" y="3515"/>
                </a:lnTo>
                <a:lnTo>
                  <a:pt x="2764" y="3567"/>
                </a:lnTo>
                <a:lnTo>
                  <a:pt x="2733" y="3622"/>
                </a:lnTo>
                <a:lnTo>
                  <a:pt x="2703" y="3676"/>
                </a:lnTo>
                <a:lnTo>
                  <a:pt x="2577" y="3676"/>
                </a:lnTo>
                <a:close/>
                <a:moveTo>
                  <a:pt x="2386" y="3787"/>
                </a:moveTo>
                <a:lnTo>
                  <a:pt x="2355" y="3733"/>
                </a:lnTo>
                <a:lnTo>
                  <a:pt x="2324" y="3678"/>
                </a:lnTo>
                <a:lnTo>
                  <a:pt x="2355" y="3626"/>
                </a:lnTo>
                <a:lnTo>
                  <a:pt x="2386" y="3572"/>
                </a:lnTo>
                <a:lnTo>
                  <a:pt x="2509" y="3572"/>
                </a:lnTo>
                <a:lnTo>
                  <a:pt x="2570" y="3678"/>
                </a:lnTo>
                <a:lnTo>
                  <a:pt x="2509" y="3787"/>
                </a:lnTo>
                <a:lnTo>
                  <a:pt x="2386" y="3787"/>
                </a:lnTo>
                <a:close/>
                <a:moveTo>
                  <a:pt x="2192" y="3676"/>
                </a:moveTo>
                <a:lnTo>
                  <a:pt x="2131" y="3567"/>
                </a:lnTo>
                <a:lnTo>
                  <a:pt x="2192" y="3461"/>
                </a:lnTo>
                <a:lnTo>
                  <a:pt x="2317" y="3461"/>
                </a:lnTo>
                <a:lnTo>
                  <a:pt x="2348" y="3515"/>
                </a:lnTo>
                <a:lnTo>
                  <a:pt x="2379" y="3567"/>
                </a:lnTo>
                <a:lnTo>
                  <a:pt x="2348" y="3622"/>
                </a:lnTo>
                <a:lnTo>
                  <a:pt x="2317" y="3676"/>
                </a:lnTo>
                <a:lnTo>
                  <a:pt x="2192" y="3676"/>
                </a:lnTo>
                <a:close/>
                <a:moveTo>
                  <a:pt x="2001" y="3787"/>
                </a:moveTo>
                <a:lnTo>
                  <a:pt x="1970" y="3733"/>
                </a:lnTo>
                <a:lnTo>
                  <a:pt x="1939" y="3678"/>
                </a:lnTo>
                <a:lnTo>
                  <a:pt x="1970" y="3626"/>
                </a:lnTo>
                <a:lnTo>
                  <a:pt x="2001" y="3572"/>
                </a:lnTo>
                <a:lnTo>
                  <a:pt x="2123" y="3572"/>
                </a:lnTo>
                <a:lnTo>
                  <a:pt x="2185" y="3678"/>
                </a:lnTo>
                <a:lnTo>
                  <a:pt x="2123" y="3787"/>
                </a:lnTo>
                <a:lnTo>
                  <a:pt x="2001" y="3787"/>
                </a:lnTo>
                <a:close/>
                <a:moveTo>
                  <a:pt x="1807" y="3676"/>
                </a:moveTo>
                <a:lnTo>
                  <a:pt x="1745" y="3567"/>
                </a:lnTo>
                <a:lnTo>
                  <a:pt x="1807" y="3461"/>
                </a:lnTo>
                <a:lnTo>
                  <a:pt x="1932" y="3461"/>
                </a:lnTo>
                <a:lnTo>
                  <a:pt x="1963" y="3515"/>
                </a:lnTo>
                <a:lnTo>
                  <a:pt x="1993" y="3567"/>
                </a:lnTo>
                <a:lnTo>
                  <a:pt x="1963" y="3622"/>
                </a:lnTo>
                <a:lnTo>
                  <a:pt x="1932" y="3676"/>
                </a:lnTo>
                <a:lnTo>
                  <a:pt x="1807" y="3676"/>
                </a:lnTo>
                <a:close/>
                <a:moveTo>
                  <a:pt x="1615" y="3787"/>
                </a:moveTo>
                <a:lnTo>
                  <a:pt x="1584" y="3733"/>
                </a:lnTo>
                <a:lnTo>
                  <a:pt x="1554" y="3678"/>
                </a:lnTo>
                <a:lnTo>
                  <a:pt x="1584" y="3626"/>
                </a:lnTo>
                <a:lnTo>
                  <a:pt x="1615" y="3572"/>
                </a:lnTo>
                <a:lnTo>
                  <a:pt x="1738" y="3572"/>
                </a:lnTo>
                <a:lnTo>
                  <a:pt x="1800" y="3678"/>
                </a:lnTo>
                <a:lnTo>
                  <a:pt x="1738" y="3787"/>
                </a:lnTo>
                <a:lnTo>
                  <a:pt x="1615" y="3787"/>
                </a:lnTo>
                <a:close/>
                <a:moveTo>
                  <a:pt x="1421" y="3676"/>
                </a:moveTo>
                <a:lnTo>
                  <a:pt x="1360" y="3567"/>
                </a:lnTo>
                <a:lnTo>
                  <a:pt x="1421" y="3461"/>
                </a:lnTo>
                <a:lnTo>
                  <a:pt x="1547" y="3461"/>
                </a:lnTo>
                <a:lnTo>
                  <a:pt x="1577" y="3515"/>
                </a:lnTo>
                <a:lnTo>
                  <a:pt x="1608" y="3567"/>
                </a:lnTo>
                <a:lnTo>
                  <a:pt x="1577" y="3622"/>
                </a:lnTo>
                <a:lnTo>
                  <a:pt x="1547" y="3676"/>
                </a:lnTo>
                <a:lnTo>
                  <a:pt x="1421" y="3676"/>
                </a:lnTo>
                <a:close/>
                <a:moveTo>
                  <a:pt x="1230" y="3787"/>
                </a:moveTo>
                <a:lnTo>
                  <a:pt x="1199" y="3733"/>
                </a:lnTo>
                <a:lnTo>
                  <a:pt x="1168" y="3678"/>
                </a:lnTo>
                <a:lnTo>
                  <a:pt x="1199" y="3626"/>
                </a:lnTo>
                <a:lnTo>
                  <a:pt x="1230" y="3572"/>
                </a:lnTo>
                <a:lnTo>
                  <a:pt x="1353" y="3572"/>
                </a:lnTo>
                <a:lnTo>
                  <a:pt x="1414" y="3678"/>
                </a:lnTo>
                <a:lnTo>
                  <a:pt x="1353" y="3787"/>
                </a:lnTo>
                <a:lnTo>
                  <a:pt x="1230" y="3787"/>
                </a:lnTo>
                <a:close/>
                <a:moveTo>
                  <a:pt x="1036" y="3676"/>
                </a:moveTo>
                <a:lnTo>
                  <a:pt x="974" y="3567"/>
                </a:lnTo>
                <a:lnTo>
                  <a:pt x="1036" y="3461"/>
                </a:lnTo>
                <a:lnTo>
                  <a:pt x="1161" y="3461"/>
                </a:lnTo>
                <a:lnTo>
                  <a:pt x="1192" y="3515"/>
                </a:lnTo>
                <a:lnTo>
                  <a:pt x="1223" y="3567"/>
                </a:lnTo>
                <a:lnTo>
                  <a:pt x="1192" y="3622"/>
                </a:lnTo>
                <a:lnTo>
                  <a:pt x="1161" y="3676"/>
                </a:lnTo>
                <a:lnTo>
                  <a:pt x="1036" y="3676"/>
                </a:lnTo>
                <a:close/>
                <a:moveTo>
                  <a:pt x="844" y="3787"/>
                </a:moveTo>
                <a:lnTo>
                  <a:pt x="814" y="3733"/>
                </a:lnTo>
                <a:lnTo>
                  <a:pt x="783" y="3678"/>
                </a:lnTo>
                <a:lnTo>
                  <a:pt x="814" y="3626"/>
                </a:lnTo>
                <a:lnTo>
                  <a:pt x="844" y="3572"/>
                </a:lnTo>
                <a:lnTo>
                  <a:pt x="967" y="3572"/>
                </a:lnTo>
                <a:lnTo>
                  <a:pt x="1029" y="3678"/>
                </a:lnTo>
                <a:lnTo>
                  <a:pt x="967" y="3787"/>
                </a:lnTo>
                <a:lnTo>
                  <a:pt x="844" y="3787"/>
                </a:lnTo>
                <a:close/>
                <a:moveTo>
                  <a:pt x="651" y="3676"/>
                </a:moveTo>
                <a:lnTo>
                  <a:pt x="589" y="3567"/>
                </a:lnTo>
                <a:lnTo>
                  <a:pt x="651" y="3461"/>
                </a:lnTo>
                <a:lnTo>
                  <a:pt x="776" y="3461"/>
                </a:lnTo>
                <a:lnTo>
                  <a:pt x="807" y="3515"/>
                </a:lnTo>
                <a:lnTo>
                  <a:pt x="837" y="3567"/>
                </a:lnTo>
                <a:lnTo>
                  <a:pt x="807" y="3622"/>
                </a:lnTo>
                <a:lnTo>
                  <a:pt x="776" y="3676"/>
                </a:lnTo>
                <a:lnTo>
                  <a:pt x="651" y="3676"/>
                </a:lnTo>
                <a:close/>
                <a:moveTo>
                  <a:pt x="776" y="1457"/>
                </a:moveTo>
                <a:lnTo>
                  <a:pt x="807" y="1509"/>
                </a:lnTo>
                <a:lnTo>
                  <a:pt x="837" y="1564"/>
                </a:lnTo>
                <a:lnTo>
                  <a:pt x="807" y="1618"/>
                </a:lnTo>
                <a:lnTo>
                  <a:pt x="776" y="1670"/>
                </a:lnTo>
                <a:lnTo>
                  <a:pt x="651" y="1670"/>
                </a:lnTo>
                <a:lnTo>
                  <a:pt x="589" y="1564"/>
                </a:lnTo>
                <a:lnTo>
                  <a:pt x="651" y="1457"/>
                </a:lnTo>
                <a:lnTo>
                  <a:pt x="776" y="1457"/>
                </a:lnTo>
                <a:close/>
                <a:moveTo>
                  <a:pt x="967" y="1569"/>
                </a:moveTo>
                <a:lnTo>
                  <a:pt x="1029" y="1675"/>
                </a:lnTo>
                <a:lnTo>
                  <a:pt x="967" y="1781"/>
                </a:lnTo>
                <a:lnTo>
                  <a:pt x="844" y="1781"/>
                </a:lnTo>
                <a:lnTo>
                  <a:pt x="814" y="1729"/>
                </a:lnTo>
                <a:lnTo>
                  <a:pt x="783" y="1675"/>
                </a:lnTo>
                <a:lnTo>
                  <a:pt x="814" y="1621"/>
                </a:lnTo>
                <a:lnTo>
                  <a:pt x="844" y="1569"/>
                </a:lnTo>
                <a:lnTo>
                  <a:pt x="967" y="1569"/>
                </a:lnTo>
                <a:close/>
                <a:moveTo>
                  <a:pt x="1161" y="1457"/>
                </a:moveTo>
                <a:lnTo>
                  <a:pt x="1192" y="1509"/>
                </a:lnTo>
                <a:lnTo>
                  <a:pt x="1223" y="1564"/>
                </a:lnTo>
                <a:lnTo>
                  <a:pt x="1192" y="1618"/>
                </a:lnTo>
                <a:lnTo>
                  <a:pt x="1161" y="1670"/>
                </a:lnTo>
                <a:lnTo>
                  <a:pt x="1036" y="1670"/>
                </a:lnTo>
                <a:lnTo>
                  <a:pt x="974" y="1564"/>
                </a:lnTo>
                <a:lnTo>
                  <a:pt x="1036" y="1457"/>
                </a:lnTo>
                <a:lnTo>
                  <a:pt x="1161" y="1457"/>
                </a:lnTo>
                <a:close/>
                <a:moveTo>
                  <a:pt x="1353" y="1569"/>
                </a:moveTo>
                <a:lnTo>
                  <a:pt x="1414" y="1675"/>
                </a:lnTo>
                <a:lnTo>
                  <a:pt x="1353" y="1781"/>
                </a:lnTo>
                <a:lnTo>
                  <a:pt x="1230" y="1781"/>
                </a:lnTo>
                <a:lnTo>
                  <a:pt x="1199" y="1729"/>
                </a:lnTo>
                <a:lnTo>
                  <a:pt x="1168" y="1675"/>
                </a:lnTo>
                <a:lnTo>
                  <a:pt x="1199" y="1621"/>
                </a:lnTo>
                <a:lnTo>
                  <a:pt x="1230" y="1569"/>
                </a:lnTo>
                <a:lnTo>
                  <a:pt x="1353" y="1569"/>
                </a:lnTo>
                <a:close/>
                <a:moveTo>
                  <a:pt x="1547" y="1457"/>
                </a:moveTo>
                <a:lnTo>
                  <a:pt x="1577" y="1509"/>
                </a:lnTo>
                <a:lnTo>
                  <a:pt x="1608" y="1564"/>
                </a:lnTo>
                <a:lnTo>
                  <a:pt x="1577" y="1618"/>
                </a:lnTo>
                <a:lnTo>
                  <a:pt x="1547" y="1670"/>
                </a:lnTo>
                <a:lnTo>
                  <a:pt x="1421" y="1670"/>
                </a:lnTo>
                <a:lnTo>
                  <a:pt x="1360" y="1564"/>
                </a:lnTo>
                <a:lnTo>
                  <a:pt x="1421" y="1457"/>
                </a:lnTo>
                <a:lnTo>
                  <a:pt x="1547" y="1457"/>
                </a:lnTo>
                <a:close/>
                <a:moveTo>
                  <a:pt x="1738" y="1569"/>
                </a:moveTo>
                <a:lnTo>
                  <a:pt x="1800" y="1675"/>
                </a:lnTo>
                <a:lnTo>
                  <a:pt x="1738" y="1781"/>
                </a:lnTo>
                <a:lnTo>
                  <a:pt x="1615" y="1781"/>
                </a:lnTo>
                <a:lnTo>
                  <a:pt x="1584" y="1729"/>
                </a:lnTo>
                <a:lnTo>
                  <a:pt x="1554" y="1675"/>
                </a:lnTo>
                <a:lnTo>
                  <a:pt x="1584" y="1621"/>
                </a:lnTo>
                <a:lnTo>
                  <a:pt x="1615" y="1569"/>
                </a:lnTo>
                <a:lnTo>
                  <a:pt x="1738" y="1569"/>
                </a:lnTo>
                <a:close/>
                <a:moveTo>
                  <a:pt x="1932" y="1457"/>
                </a:moveTo>
                <a:lnTo>
                  <a:pt x="1963" y="1509"/>
                </a:lnTo>
                <a:lnTo>
                  <a:pt x="1993" y="1564"/>
                </a:lnTo>
                <a:lnTo>
                  <a:pt x="1963" y="1618"/>
                </a:lnTo>
                <a:lnTo>
                  <a:pt x="1932" y="1670"/>
                </a:lnTo>
                <a:lnTo>
                  <a:pt x="1807" y="1670"/>
                </a:lnTo>
                <a:lnTo>
                  <a:pt x="1745" y="1564"/>
                </a:lnTo>
                <a:lnTo>
                  <a:pt x="1807" y="1457"/>
                </a:lnTo>
                <a:lnTo>
                  <a:pt x="1932" y="1457"/>
                </a:lnTo>
                <a:close/>
                <a:moveTo>
                  <a:pt x="2123" y="1569"/>
                </a:moveTo>
                <a:lnTo>
                  <a:pt x="2185" y="1675"/>
                </a:lnTo>
                <a:lnTo>
                  <a:pt x="2123" y="1781"/>
                </a:lnTo>
                <a:lnTo>
                  <a:pt x="2001" y="1781"/>
                </a:lnTo>
                <a:lnTo>
                  <a:pt x="1970" y="1729"/>
                </a:lnTo>
                <a:lnTo>
                  <a:pt x="1939" y="1675"/>
                </a:lnTo>
                <a:lnTo>
                  <a:pt x="1970" y="1621"/>
                </a:lnTo>
                <a:lnTo>
                  <a:pt x="2001" y="1569"/>
                </a:lnTo>
                <a:lnTo>
                  <a:pt x="2123" y="1569"/>
                </a:lnTo>
                <a:close/>
                <a:moveTo>
                  <a:pt x="2317" y="1457"/>
                </a:moveTo>
                <a:lnTo>
                  <a:pt x="2348" y="1509"/>
                </a:lnTo>
                <a:lnTo>
                  <a:pt x="2379" y="1564"/>
                </a:lnTo>
                <a:lnTo>
                  <a:pt x="2348" y="1618"/>
                </a:lnTo>
                <a:lnTo>
                  <a:pt x="2317" y="1670"/>
                </a:lnTo>
                <a:lnTo>
                  <a:pt x="2192" y="1670"/>
                </a:lnTo>
                <a:lnTo>
                  <a:pt x="2131" y="1564"/>
                </a:lnTo>
                <a:lnTo>
                  <a:pt x="2192" y="1457"/>
                </a:lnTo>
                <a:lnTo>
                  <a:pt x="2317" y="1457"/>
                </a:lnTo>
                <a:close/>
                <a:moveTo>
                  <a:pt x="2509" y="1569"/>
                </a:moveTo>
                <a:lnTo>
                  <a:pt x="2570" y="1675"/>
                </a:lnTo>
                <a:lnTo>
                  <a:pt x="2509" y="1781"/>
                </a:lnTo>
                <a:lnTo>
                  <a:pt x="2386" y="1781"/>
                </a:lnTo>
                <a:lnTo>
                  <a:pt x="2355" y="1729"/>
                </a:lnTo>
                <a:lnTo>
                  <a:pt x="2324" y="1675"/>
                </a:lnTo>
                <a:lnTo>
                  <a:pt x="2355" y="1621"/>
                </a:lnTo>
                <a:lnTo>
                  <a:pt x="2386" y="1569"/>
                </a:lnTo>
                <a:lnTo>
                  <a:pt x="2509" y="1569"/>
                </a:lnTo>
                <a:close/>
                <a:moveTo>
                  <a:pt x="2703" y="1457"/>
                </a:moveTo>
                <a:lnTo>
                  <a:pt x="2733" y="1509"/>
                </a:lnTo>
                <a:lnTo>
                  <a:pt x="2764" y="1564"/>
                </a:lnTo>
                <a:lnTo>
                  <a:pt x="2733" y="1618"/>
                </a:lnTo>
                <a:lnTo>
                  <a:pt x="2703" y="1670"/>
                </a:lnTo>
                <a:lnTo>
                  <a:pt x="2577" y="1670"/>
                </a:lnTo>
                <a:lnTo>
                  <a:pt x="2516" y="1564"/>
                </a:lnTo>
                <a:lnTo>
                  <a:pt x="2577" y="1457"/>
                </a:lnTo>
                <a:lnTo>
                  <a:pt x="2703" y="1457"/>
                </a:lnTo>
                <a:close/>
                <a:moveTo>
                  <a:pt x="2894" y="1569"/>
                </a:moveTo>
                <a:lnTo>
                  <a:pt x="2956" y="1675"/>
                </a:lnTo>
                <a:lnTo>
                  <a:pt x="2894" y="1781"/>
                </a:lnTo>
                <a:lnTo>
                  <a:pt x="2771" y="1781"/>
                </a:lnTo>
                <a:lnTo>
                  <a:pt x="2741" y="1729"/>
                </a:lnTo>
                <a:lnTo>
                  <a:pt x="2710" y="1675"/>
                </a:lnTo>
                <a:lnTo>
                  <a:pt x="2741" y="1621"/>
                </a:lnTo>
                <a:lnTo>
                  <a:pt x="2771" y="1569"/>
                </a:lnTo>
                <a:lnTo>
                  <a:pt x="2894" y="1569"/>
                </a:lnTo>
                <a:close/>
                <a:moveTo>
                  <a:pt x="3088" y="1457"/>
                </a:moveTo>
                <a:lnTo>
                  <a:pt x="3119" y="1509"/>
                </a:lnTo>
                <a:lnTo>
                  <a:pt x="3150" y="1564"/>
                </a:lnTo>
                <a:lnTo>
                  <a:pt x="3119" y="1618"/>
                </a:lnTo>
                <a:lnTo>
                  <a:pt x="3088" y="1670"/>
                </a:lnTo>
                <a:lnTo>
                  <a:pt x="2963" y="1670"/>
                </a:lnTo>
                <a:lnTo>
                  <a:pt x="2901" y="1564"/>
                </a:lnTo>
                <a:lnTo>
                  <a:pt x="2963" y="1457"/>
                </a:lnTo>
                <a:lnTo>
                  <a:pt x="3088" y="1457"/>
                </a:lnTo>
                <a:close/>
                <a:moveTo>
                  <a:pt x="3280" y="1569"/>
                </a:moveTo>
                <a:lnTo>
                  <a:pt x="3341" y="1675"/>
                </a:lnTo>
                <a:lnTo>
                  <a:pt x="3280" y="1781"/>
                </a:lnTo>
                <a:lnTo>
                  <a:pt x="3157" y="1781"/>
                </a:lnTo>
                <a:lnTo>
                  <a:pt x="3126" y="1729"/>
                </a:lnTo>
                <a:lnTo>
                  <a:pt x="3095" y="1675"/>
                </a:lnTo>
                <a:lnTo>
                  <a:pt x="3126" y="1621"/>
                </a:lnTo>
                <a:lnTo>
                  <a:pt x="3157" y="1569"/>
                </a:lnTo>
                <a:lnTo>
                  <a:pt x="3280" y="1569"/>
                </a:lnTo>
                <a:close/>
                <a:moveTo>
                  <a:pt x="3473" y="1457"/>
                </a:moveTo>
                <a:lnTo>
                  <a:pt x="3504" y="1509"/>
                </a:lnTo>
                <a:lnTo>
                  <a:pt x="3535" y="1564"/>
                </a:lnTo>
                <a:lnTo>
                  <a:pt x="3504" y="1618"/>
                </a:lnTo>
                <a:lnTo>
                  <a:pt x="3473" y="1670"/>
                </a:lnTo>
                <a:lnTo>
                  <a:pt x="3348" y="1670"/>
                </a:lnTo>
                <a:lnTo>
                  <a:pt x="3287" y="1564"/>
                </a:lnTo>
                <a:lnTo>
                  <a:pt x="3348" y="1457"/>
                </a:lnTo>
                <a:lnTo>
                  <a:pt x="3473" y="1457"/>
                </a:lnTo>
                <a:close/>
                <a:moveTo>
                  <a:pt x="3665" y="1569"/>
                </a:moveTo>
                <a:lnTo>
                  <a:pt x="3726" y="1675"/>
                </a:lnTo>
                <a:lnTo>
                  <a:pt x="3665" y="1781"/>
                </a:lnTo>
                <a:lnTo>
                  <a:pt x="3542" y="1781"/>
                </a:lnTo>
                <a:lnTo>
                  <a:pt x="3511" y="1729"/>
                </a:lnTo>
                <a:lnTo>
                  <a:pt x="3481" y="1675"/>
                </a:lnTo>
                <a:lnTo>
                  <a:pt x="3511" y="1621"/>
                </a:lnTo>
                <a:lnTo>
                  <a:pt x="3542" y="1569"/>
                </a:lnTo>
                <a:lnTo>
                  <a:pt x="3665" y="1569"/>
                </a:lnTo>
                <a:close/>
                <a:moveTo>
                  <a:pt x="3859" y="1457"/>
                </a:moveTo>
                <a:lnTo>
                  <a:pt x="3890" y="1509"/>
                </a:lnTo>
                <a:lnTo>
                  <a:pt x="3920" y="1564"/>
                </a:lnTo>
                <a:lnTo>
                  <a:pt x="3890" y="1618"/>
                </a:lnTo>
                <a:lnTo>
                  <a:pt x="3859" y="1670"/>
                </a:lnTo>
                <a:lnTo>
                  <a:pt x="3734" y="1670"/>
                </a:lnTo>
                <a:lnTo>
                  <a:pt x="3672" y="1564"/>
                </a:lnTo>
                <a:lnTo>
                  <a:pt x="3734" y="1457"/>
                </a:lnTo>
                <a:lnTo>
                  <a:pt x="3859" y="1457"/>
                </a:lnTo>
                <a:close/>
                <a:moveTo>
                  <a:pt x="4050" y="1569"/>
                </a:moveTo>
                <a:lnTo>
                  <a:pt x="4112" y="1675"/>
                </a:lnTo>
                <a:lnTo>
                  <a:pt x="4050" y="1781"/>
                </a:lnTo>
                <a:lnTo>
                  <a:pt x="3927" y="1781"/>
                </a:lnTo>
                <a:lnTo>
                  <a:pt x="3897" y="1729"/>
                </a:lnTo>
                <a:lnTo>
                  <a:pt x="3866" y="1675"/>
                </a:lnTo>
                <a:lnTo>
                  <a:pt x="3897" y="1621"/>
                </a:lnTo>
                <a:lnTo>
                  <a:pt x="3927" y="1569"/>
                </a:lnTo>
                <a:lnTo>
                  <a:pt x="4050" y="1569"/>
                </a:lnTo>
                <a:close/>
                <a:moveTo>
                  <a:pt x="4244" y="1457"/>
                </a:moveTo>
                <a:lnTo>
                  <a:pt x="4275" y="1509"/>
                </a:lnTo>
                <a:lnTo>
                  <a:pt x="4306" y="1564"/>
                </a:lnTo>
                <a:lnTo>
                  <a:pt x="4275" y="1618"/>
                </a:lnTo>
                <a:lnTo>
                  <a:pt x="4244" y="1670"/>
                </a:lnTo>
                <a:lnTo>
                  <a:pt x="4119" y="1670"/>
                </a:lnTo>
                <a:lnTo>
                  <a:pt x="4057" y="1564"/>
                </a:lnTo>
                <a:lnTo>
                  <a:pt x="4119" y="1457"/>
                </a:lnTo>
                <a:lnTo>
                  <a:pt x="4244" y="1457"/>
                </a:lnTo>
                <a:close/>
                <a:moveTo>
                  <a:pt x="4436" y="1569"/>
                </a:moveTo>
                <a:lnTo>
                  <a:pt x="4497" y="1675"/>
                </a:lnTo>
                <a:lnTo>
                  <a:pt x="4436" y="1781"/>
                </a:lnTo>
                <a:lnTo>
                  <a:pt x="4313" y="1781"/>
                </a:lnTo>
                <a:lnTo>
                  <a:pt x="4282" y="1729"/>
                </a:lnTo>
                <a:lnTo>
                  <a:pt x="4251" y="1675"/>
                </a:lnTo>
                <a:lnTo>
                  <a:pt x="4282" y="1621"/>
                </a:lnTo>
                <a:lnTo>
                  <a:pt x="4313" y="1569"/>
                </a:lnTo>
                <a:lnTo>
                  <a:pt x="4436" y="1569"/>
                </a:lnTo>
                <a:close/>
                <a:moveTo>
                  <a:pt x="4630" y="1457"/>
                </a:moveTo>
                <a:lnTo>
                  <a:pt x="4660" y="1509"/>
                </a:lnTo>
                <a:lnTo>
                  <a:pt x="4691" y="1564"/>
                </a:lnTo>
                <a:lnTo>
                  <a:pt x="4660" y="1618"/>
                </a:lnTo>
                <a:lnTo>
                  <a:pt x="4630" y="1670"/>
                </a:lnTo>
                <a:lnTo>
                  <a:pt x="4507" y="1670"/>
                </a:lnTo>
                <a:lnTo>
                  <a:pt x="4443" y="1564"/>
                </a:lnTo>
                <a:lnTo>
                  <a:pt x="4507" y="1457"/>
                </a:lnTo>
                <a:lnTo>
                  <a:pt x="4630" y="1457"/>
                </a:lnTo>
                <a:close/>
                <a:moveTo>
                  <a:pt x="4821" y="1569"/>
                </a:moveTo>
                <a:lnTo>
                  <a:pt x="4883" y="1675"/>
                </a:lnTo>
                <a:lnTo>
                  <a:pt x="4821" y="1781"/>
                </a:lnTo>
                <a:lnTo>
                  <a:pt x="4698" y="1781"/>
                </a:lnTo>
                <a:lnTo>
                  <a:pt x="4667" y="1729"/>
                </a:lnTo>
                <a:lnTo>
                  <a:pt x="4637" y="1675"/>
                </a:lnTo>
                <a:lnTo>
                  <a:pt x="4667" y="1621"/>
                </a:lnTo>
                <a:lnTo>
                  <a:pt x="4698" y="1569"/>
                </a:lnTo>
                <a:lnTo>
                  <a:pt x="4821" y="1569"/>
                </a:lnTo>
                <a:close/>
                <a:moveTo>
                  <a:pt x="5015" y="1457"/>
                </a:moveTo>
                <a:lnTo>
                  <a:pt x="5046" y="1509"/>
                </a:lnTo>
                <a:lnTo>
                  <a:pt x="5076" y="1564"/>
                </a:lnTo>
                <a:lnTo>
                  <a:pt x="5046" y="1618"/>
                </a:lnTo>
                <a:lnTo>
                  <a:pt x="5015" y="1670"/>
                </a:lnTo>
                <a:lnTo>
                  <a:pt x="4892" y="1670"/>
                </a:lnTo>
                <a:lnTo>
                  <a:pt x="4828" y="1564"/>
                </a:lnTo>
                <a:lnTo>
                  <a:pt x="4892" y="1457"/>
                </a:lnTo>
                <a:lnTo>
                  <a:pt x="5015" y="1457"/>
                </a:lnTo>
                <a:close/>
                <a:moveTo>
                  <a:pt x="5206" y="1569"/>
                </a:moveTo>
                <a:lnTo>
                  <a:pt x="5268" y="1675"/>
                </a:lnTo>
                <a:lnTo>
                  <a:pt x="5206" y="1781"/>
                </a:lnTo>
                <a:lnTo>
                  <a:pt x="5084" y="1781"/>
                </a:lnTo>
                <a:lnTo>
                  <a:pt x="5053" y="1729"/>
                </a:lnTo>
                <a:lnTo>
                  <a:pt x="5022" y="1675"/>
                </a:lnTo>
                <a:lnTo>
                  <a:pt x="5053" y="1621"/>
                </a:lnTo>
                <a:lnTo>
                  <a:pt x="5084" y="1569"/>
                </a:lnTo>
                <a:lnTo>
                  <a:pt x="5206" y="1569"/>
                </a:lnTo>
                <a:close/>
                <a:moveTo>
                  <a:pt x="5400" y="1457"/>
                </a:moveTo>
                <a:lnTo>
                  <a:pt x="5431" y="1509"/>
                </a:lnTo>
                <a:lnTo>
                  <a:pt x="5462" y="1564"/>
                </a:lnTo>
                <a:lnTo>
                  <a:pt x="5431" y="1618"/>
                </a:lnTo>
                <a:lnTo>
                  <a:pt x="5400" y="1670"/>
                </a:lnTo>
                <a:lnTo>
                  <a:pt x="5277" y="1670"/>
                </a:lnTo>
                <a:lnTo>
                  <a:pt x="5214" y="1564"/>
                </a:lnTo>
                <a:lnTo>
                  <a:pt x="5277" y="1457"/>
                </a:lnTo>
                <a:lnTo>
                  <a:pt x="5400" y="1457"/>
                </a:lnTo>
                <a:close/>
                <a:moveTo>
                  <a:pt x="5592" y="1569"/>
                </a:moveTo>
                <a:lnTo>
                  <a:pt x="5653" y="1675"/>
                </a:lnTo>
                <a:lnTo>
                  <a:pt x="5592" y="1781"/>
                </a:lnTo>
                <a:lnTo>
                  <a:pt x="5469" y="1781"/>
                </a:lnTo>
                <a:lnTo>
                  <a:pt x="5438" y="1729"/>
                </a:lnTo>
                <a:lnTo>
                  <a:pt x="5407" y="1675"/>
                </a:lnTo>
                <a:lnTo>
                  <a:pt x="5438" y="1621"/>
                </a:lnTo>
                <a:lnTo>
                  <a:pt x="5469" y="1569"/>
                </a:lnTo>
                <a:lnTo>
                  <a:pt x="5592" y="1569"/>
                </a:lnTo>
                <a:close/>
                <a:moveTo>
                  <a:pt x="5786" y="1457"/>
                </a:moveTo>
                <a:lnTo>
                  <a:pt x="5816" y="1509"/>
                </a:lnTo>
                <a:lnTo>
                  <a:pt x="5847" y="1564"/>
                </a:lnTo>
                <a:lnTo>
                  <a:pt x="5816" y="1618"/>
                </a:lnTo>
                <a:lnTo>
                  <a:pt x="5786" y="1670"/>
                </a:lnTo>
                <a:lnTo>
                  <a:pt x="5663" y="1670"/>
                </a:lnTo>
                <a:lnTo>
                  <a:pt x="5599" y="1564"/>
                </a:lnTo>
                <a:lnTo>
                  <a:pt x="5663" y="1457"/>
                </a:lnTo>
                <a:lnTo>
                  <a:pt x="5786" y="1457"/>
                </a:lnTo>
                <a:close/>
                <a:moveTo>
                  <a:pt x="5977" y="1569"/>
                </a:moveTo>
                <a:lnTo>
                  <a:pt x="6039" y="1675"/>
                </a:lnTo>
                <a:lnTo>
                  <a:pt x="5977" y="1781"/>
                </a:lnTo>
                <a:lnTo>
                  <a:pt x="5854" y="1781"/>
                </a:lnTo>
                <a:lnTo>
                  <a:pt x="5824" y="1729"/>
                </a:lnTo>
                <a:lnTo>
                  <a:pt x="5793" y="1675"/>
                </a:lnTo>
                <a:lnTo>
                  <a:pt x="5824" y="1621"/>
                </a:lnTo>
                <a:lnTo>
                  <a:pt x="5854" y="1569"/>
                </a:lnTo>
                <a:lnTo>
                  <a:pt x="5977" y="1569"/>
                </a:lnTo>
                <a:close/>
                <a:moveTo>
                  <a:pt x="6171" y="1457"/>
                </a:moveTo>
                <a:lnTo>
                  <a:pt x="6202" y="1509"/>
                </a:lnTo>
                <a:lnTo>
                  <a:pt x="6233" y="1564"/>
                </a:lnTo>
                <a:lnTo>
                  <a:pt x="6202" y="1618"/>
                </a:lnTo>
                <a:lnTo>
                  <a:pt x="6171" y="1670"/>
                </a:lnTo>
                <a:lnTo>
                  <a:pt x="6048" y="1670"/>
                </a:lnTo>
                <a:lnTo>
                  <a:pt x="5984" y="1564"/>
                </a:lnTo>
                <a:lnTo>
                  <a:pt x="6048" y="1457"/>
                </a:lnTo>
                <a:lnTo>
                  <a:pt x="6171" y="1457"/>
                </a:lnTo>
                <a:close/>
                <a:moveTo>
                  <a:pt x="6363" y="1569"/>
                </a:moveTo>
                <a:lnTo>
                  <a:pt x="6424" y="1675"/>
                </a:lnTo>
                <a:lnTo>
                  <a:pt x="6363" y="1781"/>
                </a:lnTo>
                <a:lnTo>
                  <a:pt x="6240" y="1781"/>
                </a:lnTo>
                <a:lnTo>
                  <a:pt x="6209" y="1729"/>
                </a:lnTo>
                <a:lnTo>
                  <a:pt x="6178" y="1675"/>
                </a:lnTo>
                <a:lnTo>
                  <a:pt x="6209" y="1621"/>
                </a:lnTo>
                <a:lnTo>
                  <a:pt x="6240" y="1569"/>
                </a:lnTo>
                <a:lnTo>
                  <a:pt x="6363" y="1569"/>
                </a:lnTo>
                <a:close/>
                <a:moveTo>
                  <a:pt x="6556" y="1457"/>
                </a:moveTo>
                <a:lnTo>
                  <a:pt x="6587" y="1509"/>
                </a:lnTo>
                <a:lnTo>
                  <a:pt x="6618" y="1564"/>
                </a:lnTo>
                <a:lnTo>
                  <a:pt x="6587" y="1618"/>
                </a:lnTo>
                <a:lnTo>
                  <a:pt x="6556" y="1670"/>
                </a:lnTo>
                <a:lnTo>
                  <a:pt x="6434" y="1670"/>
                </a:lnTo>
                <a:lnTo>
                  <a:pt x="6370" y="1564"/>
                </a:lnTo>
                <a:lnTo>
                  <a:pt x="6434" y="1457"/>
                </a:lnTo>
                <a:lnTo>
                  <a:pt x="6556" y="1457"/>
                </a:lnTo>
                <a:close/>
                <a:moveTo>
                  <a:pt x="6748" y="1569"/>
                </a:moveTo>
                <a:lnTo>
                  <a:pt x="6812" y="1675"/>
                </a:lnTo>
                <a:lnTo>
                  <a:pt x="6748" y="1781"/>
                </a:lnTo>
                <a:lnTo>
                  <a:pt x="6625" y="1781"/>
                </a:lnTo>
                <a:lnTo>
                  <a:pt x="6594" y="1729"/>
                </a:lnTo>
                <a:lnTo>
                  <a:pt x="6564" y="1675"/>
                </a:lnTo>
                <a:lnTo>
                  <a:pt x="6594" y="1621"/>
                </a:lnTo>
                <a:lnTo>
                  <a:pt x="6625" y="1569"/>
                </a:lnTo>
                <a:lnTo>
                  <a:pt x="6748" y="1569"/>
                </a:lnTo>
                <a:close/>
                <a:moveTo>
                  <a:pt x="6942" y="1457"/>
                </a:moveTo>
                <a:lnTo>
                  <a:pt x="6973" y="1509"/>
                </a:lnTo>
                <a:lnTo>
                  <a:pt x="7003" y="1564"/>
                </a:lnTo>
                <a:lnTo>
                  <a:pt x="6973" y="1618"/>
                </a:lnTo>
                <a:lnTo>
                  <a:pt x="6942" y="1670"/>
                </a:lnTo>
                <a:lnTo>
                  <a:pt x="6819" y="1670"/>
                </a:lnTo>
                <a:lnTo>
                  <a:pt x="6757" y="1564"/>
                </a:lnTo>
                <a:lnTo>
                  <a:pt x="6819" y="1457"/>
                </a:lnTo>
                <a:lnTo>
                  <a:pt x="6942" y="1457"/>
                </a:lnTo>
                <a:close/>
                <a:moveTo>
                  <a:pt x="7003" y="1786"/>
                </a:moveTo>
                <a:lnTo>
                  <a:pt x="6973" y="1841"/>
                </a:lnTo>
                <a:lnTo>
                  <a:pt x="6942" y="1893"/>
                </a:lnTo>
                <a:lnTo>
                  <a:pt x="6819" y="1893"/>
                </a:lnTo>
                <a:lnTo>
                  <a:pt x="6757" y="1786"/>
                </a:lnTo>
                <a:lnTo>
                  <a:pt x="6819" y="1680"/>
                </a:lnTo>
                <a:lnTo>
                  <a:pt x="6942" y="1680"/>
                </a:lnTo>
                <a:lnTo>
                  <a:pt x="6973" y="1734"/>
                </a:lnTo>
                <a:lnTo>
                  <a:pt x="7003" y="1786"/>
                </a:lnTo>
                <a:close/>
                <a:moveTo>
                  <a:pt x="7003" y="2009"/>
                </a:moveTo>
                <a:lnTo>
                  <a:pt x="6973" y="2063"/>
                </a:lnTo>
                <a:lnTo>
                  <a:pt x="6942" y="2117"/>
                </a:lnTo>
                <a:lnTo>
                  <a:pt x="6819" y="2117"/>
                </a:lnTo>
                <a:lnTo>
                  <a:pt x="6757" y="2009"/>
                </a:lnTo>
                <a:lnTo>
                  <a:pt x="6819" y="1902"/>
                </a:lnTo>
                <a:lnTo>
                  <a:pt x="6942" y="1902"/>
                </a:lnTo>
                <a:lnTo>
                  <a:pt x="6973" y="1957"/>
                </a:lnTo>
                <a:lnTo>
                  <a:pt x="7003" y="2009"/>
                </a:lnTo>
                <a:close/>
                <a:moveTo>
                  <a:pt x="7003" y="2231"/>
                </a:moveTo>
                <a:lnTo>
                  <a:pt x="6973" y="2285"/>
                </a:lnTo>
                <a:lnTo>
                  <a:pt x="6942" y="2340"/>
                </a:lnTo>
                <a:lnTo>
                  <a:pt x="6819" y="2340"/>
                </a:lnTo>
                <a:lnTo>
                  <a:pt x="6757" y="2231"/>
                </a:lnTo>
                <a:lnTo>
                  <a:pt x="6819" y="2124"/>
                </a:lnTo>
                <a:lnTo>
                  <a:pt x="6942" y="2124"/>
                </a:lnTo>
                <a:lnTo>
                  <a:pt x="6973" y="2179"/>
                </a:lnTo>
                <a:lnTo>
                  <a:pt x="7003" y="2231"/>
                </a:lnTo>
                <a:close/>
                <a:moveTo>
                  <a:pt x="7003" y="2456"/>
                </a:moveTo>
                <a:lnTo>
                  <a:pt x="6973" y="2508"/>
                </a:lnTo>
                <a:lnTo>
                  <a:pt x="6942" y="2562"/>
                </a:lnTo>
                <a:lnTo>
                  <a:pt x="6819" y="2562"/>
                </a:lnTo>
                <a:lnTo>
                  <a:pt x="6757" y="2456"/>
                </a:lnTo>
                <a:lnTo>
                  <a:pt x="6819" y="2347"/>
                </a:lnTo>
                <a:lnTo>
                  <a:pt x="6942" y="2347"/>
                </a:lnTo>
                <a:lnTo>
                  <a:pt x="6973" y="2401"/>
                </a:lnTo>
                <a:lnTo>
                  <a:pt x="7003" y="2456"/>
                </a:lnTo>
                <a:close/>
                <a:moveTo>
                  <a:pt x="7003" y="2678"/>
                </a:moveTo>
                <a:lnTo>
                  <a:pt x="6973" y="2730"/>
                </a:lnTo>
                <a:lnTo>
                  <a:pt x="6942" y="2784"/>
                </a:lnTo>
                <a:lnTo>
                  <a:pt x="6819" y="2784"/>
                </a:lnTo>
                <a:lnTo>
                  <a:pt x="6757" y="2678"/>
                </a:lnTo>
                <a:lnTo>
                  <a:pt x="6819" y="2569"/>
                </a:lnTo>
                <a:lnTo>
                  <a:pt x="6942" y="2569"/>
                </a:lnTo>
                <a:lnTo>
                  <a:pt x="6973" y="2624"/>
                </a:lnTo>
                <a:lnTo>
                  <a:pt x="7003" y="2678"/>
                </a:lnTo>
                <a:close/>
                <a:moveTo>
                  <a:pt x="7003" y="2900"/>
                </a:moveTo>
                <a:lnTo>
                  <a:pt x="6973" y="2955"/>
                </a:lnTo>
                <a:lnTo>
                  <a:pt x="6942" y="3007"/>
                </a:lnTo>
                <a:lnTo>
                  <a:pt x="6819" y="3007"/>
                </a:lnTo>
                <a:lnTo>
                  <a:pt x="6757" y="2900"/>
                </a:lnTo>
                <a:lnTo>
                  <a:pt x="6819" y="2794"/>
                </a:lnTo>
                <a:lnTo>
                  <a:pt x="6942" y="2794"/>
                </a:lnTo>
                <a:lnTo>
                  <a:pt x="6973" y="2846"/>
                </a:lnTo>
                <a:lnTo>
                  <a:pt x="7003" y="2900"/>
                </a:lnTo>
                <a:close/>
                <a:moveTo>
                  <a:pt x="7003" y="3123"/>
                </a:moveTo>
                <a:lnTo>
                  <a:pt x="6973" y="3177"/>
                </a:lnTo>
                <a:lnTo>
                  <a:pt x="6942" y="3229"/>
                </a:lnTo>
                <a:lnTo>
                  <a:pt x="6819" y="3229"/>
                </a:lnTo>
                <a:lnTo>
                  <a:pt x="6757" y="3123"/>
                </a:lnTo>
                <a:lnTo>
                  <a:pt x="6819" y="3016"/>
                </a:lnTo>
                <a:lnTo>
                  <a:pt x="6942" y="3016"/>
                </a:lnTo>
                <a:lnTo>
                  <a:pt x="6973" y="3068"/>
                </a:lnTo>
                <a:lnTo>
                  <a:pt x="7003" y="3123"/>
                </a:lnTo>
                <a:close/>
                <a:moveTo>
                  <a:pt x="7003" y="3345"/>
                </a:moveTo>
                <a:lnTo>
                  <a:pt x="6973" y="3399"/>
                </a:lnTo>
                <a:lnTo>
                  <a:pt x="6942" y="3454"/>
                </a:lnTo>
                <a:lnTo>
                  <a:pt x="6819" y="3454"/>
                </a:lnTo>
                <a:lnTo>
                  <a:pt x="6757" y="3345"/>
                </a:lnTo>
                <a:lnTo>
                  <a:pt x="6819" y="3239"/>
                </a:lnTo>
                <a:lnTo>
                  <a:pt x="6942" y="3239"/>
                </a:lnTo>
                <a:lnTo>
                  <a:pt x="6973" y="3293"/>
                </a:lnTo>
                <a:lnTo>
                  <a:pt x="7003" y="3345"/>
                </a:lnTo>
                <a:close/>
                <a:moveTo>
                  <a:pt x="6625" y="3565"/>
                </a:moveTo>
                <a:lnTo>
                  <a:pt x="6594" y="3511"/>
                </a:lnTo>
                <a:lnTo>
                  <a:pt x="6564" y="3456"/>
                </a:lnTo>
                <a:lnTo>
                  <a:pt x="6594" y="3404"/>
                </a:lnTo>
                <a:lnTo>
                  <a:pt x="6625" y="3350"/>
                </a:lnTo>
                <a:lnTo>
                  <a:pt x="6748" y="3350"/>
                </a:lnTo>
                <a:lnTo>
                  <a:pt x="6812" y="3456"/>
                </a:lnTo>
                <a:lnTo>
                  <a:pt x="6748" y="3565"/>
                </a:lnTo>
                <a:lnTo>
                  <a:pt x="6625" y="3565"/>
                </a:lnTo>
                <a:close/>
                <a:moveTo>
                  <a:pt x="6434" y="3454"/>
                </a:moveTo>
                <a:lnTo>
                  <a:pt x="6370" y="3345"/>
                </a:lnTo>
                <a:lnTo>
                  <a:pt x="6434" y="3239"/>
                </a:lnTo>
                <a:lnTo>
                  <a:pt x="6556" y="3239"/>
                </a:lnTo>
                <a:lnTo>
                  <a:pt x="6587" y="3293"/>
                </a:lnTo>
                <a:lnTo>
                  <a:pt x="6618" y="3345"/>
                </a:lnTo>
                <a:lnTo>
                  <a:pt x="6587" y="3399"/>
                </a:lnTo>
                <a:lnTo>
                  <a:pt x="6556" y="3454"/>
                </a:lnTo>
                <a:lnTo>
                  <a:pt x="6434" y="3454"/>
                </a:lnTo>
                <a:close/>
                <a:moveTo>
                  <a:pt x="6240" y="3565"/>
                </a:moveTo>
                <a:lnTo>
                  <a:pt x="6209" y="3511"/>
                </a:lnTo>
                <a:lnTo>
                  <a:pt x="6178" y="3456"/>
                </a:lnTo>
                <a:lnTo>
                  <a:pt x="6209" y="3404"/>
                </a:lnTo>
                <a:lnTo>
                  <a:pt x="6240" y="3350"/>
                </a:lnTo>
                <a:lnTo>
                  <a:pt x="6363" y="3350"/>
                </a:lnTo>
                <a:lnTo>
                  <a:pt x="6424" y="3456"/>
                </a:lnTo>
                <a:lnTo>
                  <a:pt x="6363" y="3565"/>
                </a:lnTo>
                <a:lnTo>
                  <a:pt x="6240" y="3565"/>
                </a:lnTo>
                <a:close/>
                <a:moveTo>
                  <a:pt x="6048" y="3454"/>
                </a:moveTo>
                <a:lnTo>
                  <a:pt x="5984" y="3345"/>
                </a:lnTo>
                <a:lnTo>
                  <a:pt x="6048" y="3239"/>
                </a:lnTo>
                <a:lnTo>
                  <a:pt x="6171" y="3239"/>
                </a:lnTo>
                <a:lnTo>
                  <a:pt x="6202" y="3293"/>
                </a:lnTo>
                <a:lnTo>
                  <a:pt x="6233" y="3345"/>
                </a:lnTo>
                <a:lnTo>
                  <a:pt x="6202" y="3399"/>
                </a:lnTo>
                <a:lnTo>
                  <a:pt x="6171" y="3454"/>
                </a:lnTo>
                <a:lnTo>
                  <a:pt x="6048" y="3454"/>
                </a:lnTo>
                <a:close/>
                <a:moveTo>
                  <a:pt x="5854" y="3565"/>
                </a:moveTo>
                <a:lnTo>
                  <a:pt x="5824" y="3511"/>
                </a:lnTo>
                <a:lnTo>
                  <a:pt x="5793" y="3456"/>
                </a:lnTo>
                <a:lnTo>
                  <a:pt x="5824" y="3404"/>
                </a:lnTo>
                <a:lnTo>
                  <a:pt x="5854" y="3350"/>
                </a:lnTo>
                <a:lnTo>
                  <a:pt x="5977" y="3350"/>
                </a:lnTo>
                <a:lnTo>
                  <a:pt x="6039" y="3456"/>
                </a:lnTo>
                <a:lnTo>
                  <a:pt x="5977" y="3565"/>
                </a:lnTo>
                <a:lnTo>
                  <a:pt x="5854" y="3565"/>
                </a:lnTo>
                <a:close/>
                <a:moveTo>
                  <a:pt x="5663" y="3454"/>
                </a:moveTo>
                <a:lnTo>
                  <a:pt x="5599" y="3345"/>
                </a:lnTo>
                <a:lnTo>
                  <a:pt x="5663" y="3239"/>
                </a:lnTo>
                <a:lnTo>
                  <a:pt x="5786" y="3239"/>
                </a:lnTo>
                <a:lnTo>
                  <a:pt x="5816" y="3293"/>
                </a:lnTo>
                <a:lnTo>
                  <a:pt x="5847" y="3345"/>
                </a:lnTo>
                <a:lnTo>
                  <a:pt x="5816" y="3399"/>
                </a:lnTo>
                <a:lnTo>
                  <a:pt x="5786" y="3454"/>
                </a:lnTo>
                <a:lnTo>
                  <a:pt x="5663" y="3454"/>
                </a:lnTo>
                <a:close/>
                <a:moveTo>
                  <a:pt x="5469" y="3565"/>
                </a:moveTo>
                <a:lnTo>
                  <a:pt x="5438" y="3511"/>
                </a:lnTo>
                <a:lnTo>
                  <a:pt x="5407" y="3456"/>
                </a:lnTo>
                <a:lnTo>
                  <a:pt x="5438" y="3404"/>
                </a:lnTo>
                <a:lnTo>
                  <a:pt x="5469" y="3350"/>
                </a:lnTo>
                <a:lnTo>
                  <a:pt x="5592" y="3350"/>
                </a:lnTo>
                <a:lnTo>
                  <a:pt x="5653" y="3456"/>
                </a:lnTo>
                <a:lnTo>
                  <a:pt x="5592" y="3565"/>
                </a:lnTo>
                <a:lnTo>
                  <a:pt x="5469" y="3565"/>
                </a:lnTo>
                <a:close/>
                <a:moveTo>
                  <a:pt x="5277" y="3454"/>
                </a:moveTo>
                <a:lnTo>
                  <a:pt x="5214" y="3345"/>
                </a:lnTo>
                <a:lnTo>
                  <a:pt x="5277" y="3239"/>
                </a:lnTo>
                <a:lnTo>
                  <a:pt x="5400" y="3239"/>
                </a:lnTo>
                <a:lnTo>
                  <a:pt x="5431" y="3293"/>
                </a:lnTo>
                <a:lnTo>
                  <a:pt x="5462" y="3345"/>
                </a:lnTo>
                <a:lnTo>
                  <a:pt x="5431" y="3399"/>
                </a:lnTo>
                <a:lnTo>
                  <a:pt x="5400" y="3454"/>
                </a:lnTo>
                <a:lnTo>
                  <a:pt x="5277" y="3454"/>
                </a:lnTo>
                <a:close/>
                <a:moveTo>
                  <a:pt x="5084" y="3565"/>
                </a:moveTo>
                <a:lnTo>
                  <a:pt x="5053" y="3511"/>
                </a:lnTo>
                <a:lnTo>
                  <a:pt x="5022" y="3456"/>
                </a:lnTo>
                <a:lnTo>
                  <a:pt x="5053" y="3404"/>
                </a:lnTo>
                <a:lnTo>
                  <a:pt x="5084" y="3350"/>
                </a:lnTo>
                <a:lnTo>
                  <a:pt x="5206" y="3350"/>
                </a:lnTo>
                <a:lnTo>
                  <a:pt x="5268" y="3456"/>
                </a:lnTo>
                <a:lnTo>
                  <a:pt x="5206" y="3565"/>
                </a:lnTo>
                <a:lnTo>
                  <a:pt x="5084" y="3565"/>
                </a:lnTo>
                <a:close/>
                <a:moveTo>
                  <a:pt x="4892" y="3454"/>
                </a:moveTo>
                <a:lnTo>
                  <a:pt x="4828" y="3345"/>
                </a:lnTo>
                <a:lnTo>
                  <a:pt x="4892" y="3239"/>
                </a:lnTo>
                <a:lnTo>
                  <a:pt x="5015" y="3239"/>
                </a:lnTo>
                <a:lnTo>
                  <a:pt x="5046" y="3293"/>
                </a:lnTo>
                <a:lnTo>
                  <a:pt x="5076" y="3345"/>
                </a:lnTo>
                <a:lnTo>
                  <a:pt x="5046" y="3399"/>
                </a:lnTo>
                <a:lnTo>
                  <a:pt x="5015" y="3454"/>
                </a:lnTo>
                <a:lnTo>
                  <a:pt x="4892" y="3454"/>
                </a:lnTo>
                <a:close/>
                <a:moveTo>
                  <a:pt x="4698" y="3565"/>
                </a:moveTo>
                <a:lnTo>
                  <a:pt x="4667" y="3511"/>
                </a:lnTo>
                <a:lnTo>
                  <a:pt x="4637" y="3456"/>
                </a:lnTo>
                <a:lnTo>
                  <a:pt x="4667" y="3404"/>
                </a:lnTo>
                <a:lnTo>
                  <a:pt x="4698" y="3350"/>
                </a:lnTo>
                <a:lnTo>
                  <a:pt x="4821" y="3350"/>
                </a:lnTo>
                <a:lnTo>
                  <a:pt x="4883" y="3456"/>
                </a:lnTo>
                <a:lnTo>
                  <a:pt x="4821" y="3565"/>
                </a:lnTo>
                <a:lnTo>
                  <a:pt x="4698" y="3565"/>
                </a:lnTo>
                <a:close/>
                <a:moveTo>
                  <a:pt x="4507" y="3454"/>
                </a:moveTo>
                <a:lnTo>
                  <a:pt x="4443" y="3345"/>
                </a:lnTo>
                <a:lnTo>
                  <a:pt x="4507" y="3239"/>
                </a:lnTo>
                <a:lnTo>
                  <a:pt x="4630" y="3239"/>
                </a:lnTo>
                <a:lnTo>
                  <a:pt x="4660" y="3293"/>
                </a:lnTo>
                <a:lnTo>
                  <a:pt x="4691" y="3345"/>
                </a:lnTo>
                <a:lnTo>
                  <a:pt x="4660" y="3399"/>
                </a:lnTo>
                <a:lnTo>
                  <a:pt x="4630" y="3454"/>
                </a:lnTo>
                <a:lnTo>
                  <a:pt x="4507" y="3454"/>
                </a:lnTo>
                <a:close/>
                <a:moveTo>
                  <a:pt x="4313" y="3565"/>
                </a:moveTo>
                <a:lnTo>
                  <a:pt x="4282" y="3511"/>
                </a:lnTo>
                <a:lnTo>
                  <a:pt x="4251" y="3456"/>
                </a:lnTo>
                <a:lnTo>
                  <a:pt x="4282" y="3404"/>
                </a:lnTo>
                <a:lnTo>
                  <a:pt x="4313" y="3350"/>
                </a:lnTo>
                <a:lnTo>
                  <a:pt x="4436" y="3350"/>
                </a:lnTo>
                <a:lnTo>
                  <a:pt x="4497" y="3456"/>
                </a:lnTo>
                <a:lnTo>
                  <a:pt x="4436" y="3565"/>
                </a:lnTo>
                <a:lnTo>
                  <a:pt x="4313" y="3565"/>
                </a:lnTo>
                <a:close/>
                <a:moveTo>
                  <a:pt x="4119" y="3454"/>
                </a:moveTo>
                <a:lnTo>
                  <a:pt x="4057" y="3345"/>
                </a:lnTo>
                <a:lnTo>
                  <a:pt x="4119" y="3239"/>
                </a:lnTo>
                <a:lnTo>
                  <a:pt x="4244" y="3239"/>
                </a:lnTo>
                <a:lnTo>
                  <a:pt x="4275" y="3293"/>
                </a:lnTo>
                <a:lnTo>
                  <a:pt x="4306" y="3345"/>
                </a:lnTo>
                <a:lnTo>
                  <a:pt x="4275" y="3399"/>
                </a:lnTo>
                <a:lnTo>
                  <a:pt x="4244" y="3454"/>
                </a:lnTo>
                <a:lnTo>
                  <a:pt x="4119" y="3454"/>
                </a:lnTo>
                <a:close/>
                <a:moveTo>
                  <a:pt x="3927" y="3565"/>
                </a:moveTo>
                <a:lnTo>
                  <a:pt x="3897" y="3511"/>
                </a:lnTo>
                <a:lnTo>
                  <a:pt x="3866" y="3456"/>
                </a:lnTo>
                <a:lnTo>
                  <a:pt x="3897" y="3404"/>
                </a:lnTo>
                <a:lnTo>
                  <a:pt x="3927" y="3350"/>
                </a:lnTo>
                <a:lnTo>
                  <a:pt x="4050" y="3350"/>
                </a:lnTo>
                <a:lnTo>
                  <a:pt x="4112" y="3456"/>
                </a:lnTo>
                <a:lnTo>
                  <a:pt x="4050" y="3565"/>
                </a:lnTo>
                <a:lnTo>
                  <a:pt x="3927" y="3565"/>
                </a:lnTo>
                <a:close/>
                <a:moveTo>
                  <a:pt x="3734" y="3454"/>
                </a:moveTo>
                <a:lnTo>
                  <a:pt x="3672" y="3345"/>
                </a:lnTo>
                <a:lnTo>
                  <a:pt x="3734" y="3239"/>
                </a:lnTo>
                <a:lnTo>
                  <a:pt x="3859" y="3239"/>
                </a:lnTo>
                <a:lnTo>
                  <a:pt x="3890" y="3293"/>
                </a:lnTo>
                <a:lnTo>
                  <a:pt x="3920" y="3345"/>
                </a:lnTo>
                <a:lnTo>
                  <a:pt x="3890" y="3399"/>
                </a:lnTo>
                <a:lnTo>
                  <a:pt x="3859" y="3454"/>
                </a:lnTo>
                <a:lnTo>
                  <a:pt x="3734" y="3454"/>
                </a:lnTo>
                <a:close/>
                <a:moveTo>
                  <a:pt x="3542" y="3565"/>
                </a:moveTo>
                <a:lnTo>
                  <a:pt x="3511" y="3511"/>
                </a:lnTo>
                <a:lnTo>
                  <a:pt x="3481" y="3456"/>
                </a:lnTo>
                <a:lnTo>
                  <a:pt x="3511" y="3404"/>
                </a:lnTo>
                <a:lnTo>
                  <a:pt x="3542" y="3350"/>
                </a:lnTo>
                <a:lnTo>
                  <a:pt x="3665" y="3350"/>
                </a:lnTo>
                <a:lnTo>
                  <a:pt x="3726" y="3456"/>
                </a:lnTo>
                <a:lnTo>
                  <a:pt x="3665" y="3565"/>
                </a:lnTo>
                <a:lnTo>
                  <a:pt x="3542" y="3565"/>
                </a:lnTo>
                <a:close/>
                <a:moveTo>
                  <a:pt x="3348" y="3454"/>
                </a:moveTo>
                <a:lnTo>
                  <a:pt x="3287" y="3345"/>
                </a:lnTo>
                <a:lnTo>
                  <a:pt x="3348" y="3239"/>
                </a:lnTo>
                <a:lnTo>
                  <a:pt x="3473" y="3239"/>
                </a:lnTo>
                <a:lnTo>
                  <a:pt x="3504" y="3293"/>
                </a:lnTo>
                <a:lnTo>
                  <a:pt x="3535" y="3345"/>
                </a:lnTo>
                <a:lnTo>
                  <a:pt x="3504" y="3399"/>
                </a:lnTo>
                <a:lnTo>
                  <a:pt x="3473" y="3454"/>
                </a:lnTo>
                <a:lnTo>
                  <a:pt x="3348" y="3454"/>
                </a:lnTo>
                <a:close/>
                <a:moveTo>
                  <a:pt x="3157" y="3565"/>
                </a:moveTo>
                <a:lnTo>
                  <a:pt x="3126" y="3511"/>
                </a:lnTo>
                <a:lnTo>
                  <a:pt x="3095" y="3456"/>
                </a:lnTo>
                <a:lnTo>
                  <a:pt x="3126" y="3404"/>
                </a:lnTo>
                <a:lnTo>
                  <a:pt x="3157" y="3350"/>
                </a:lnTo>
                <a:lnTo>
                  <a:pt x="3280" y="3350"/>
                </a:lnTo>
                <a:lnTo>
                  <a:pt x="3341" y="3456"/>
                </a:lnTo>
                <a:lnTo>
                  <a:pt x="3280" y="3565"/>
                </a:lnTo>
                <a:lnTo>
                  <a:pt x="3157" y="3565"/>
                </a:lnTo>
                <a:close/>
                <a:moveTo>
                  <a:pt x="2963" y="3454"/>
                </a:moveTo>
                <a:lnTo>
                  <a:pt x="2901" y="3345"/>
                </a:lnTo>
                <a:lnTo>
                  <a:pt x="2963" y="3239"/>
                </a:lnTo>
                <a:lnTo>
                  <a:pt x="3088" y="3239"/>
                </a:lnTo>
                <a:lnTo>
                  <a:pt x="3119" y="3293"/>
                </a:lnTo>
                <a:lnTo>
                  <a:pt x="3150" y="3345"/>
                </a:lnTo>
                <a:lnTo>
                  <a:pt x="3119" y="3399"/>
                </a:lnTo>
                <a:lnTo>
                  <a:pt x="3088" y="3454"/>
                </a:lnTo>
                <a:lnTo>
                  <a:pt x="2963" y="3454"/>
                </a:lnTo>
                <a:close/>
                <a:moveTo>
                  <a:pt x="2771" y="3565"/>
                </a:moveTo>
                <a:lnTo>
                  <a:pt x="2741" y="3511"/>
                </a:lnTo>
                <a:lnTo>
                  <a:pt x="2710" y="3456"/>
                </a:lnTo>
                <a:lnTo>
                  <a:pt x="2741" y="3404"/>
                </a:lnTo>
                <a:lnTo>
                  <a:pt x="2771" y="3350"/>
                </a:lnTo>
                <a:lnTo>
                  <a:pt x="2894" y="3350"/>
                </a:lnTo>
                <a:lnTo>
                  <a:pt x="2956" y="3456"/>
                </a:lnTo>
                <a:lnTo>
                  <a:pt x="2894" y="3565"/>
                </a:lnTo>
                <a:lnTo>
                  <a:pt x="2771" y="3565"/>
                </a:lnTo>
                <a:close/>
                <a:moveTo>
                  <a:pt x="2577" y="3454"/>
                </a:moveTo>
                <a:lnTo>
                  <a:pt x="2516" y="3345"/>
                </a:lnTo>
                <a:lnTo>
                  <a:pt x="2577" y="3239"/>
                </a:lnTo>
                <a:lnTo>
                  <a:pt x="2703" y="3239"/>
                </a:lnTo>
                <a:lnTo>
                  <a:pt x="2733" y="3293"/>
                </a:lnTo>
                <a:lnTo>
                  <a:pt x="2764" y="3345"/>
                </a:lnTo>
                <a:lnTo>
                  <a:pt x="2733" y="3399"/>
                </a:lnTo>
                <a:lnTo>
                  <a:pt x="2703" y="3454"/>
                </a:lnTo>
                <a:lnTo>
                  <a:pt x="2577" y="3454"/>
                </a:lnTo>
                <a:close/>
                <a:moveTo>
                  <a:pt x="2386" y="3565"/>
                </a:moveTo>
                <a:lnTo>
                  <a:pt x="2355" y="3511"/>
                </a:lnTo>
                <a:lnTo>
                  <a:pt x="2324" y="3456"/>
                </a:lnTo>
                <a:lnTo>
                  <a:pt x="2355" y="3404"/>
                </a:lnTo>
                <a:lnTo>
                  <a:pt x="2386" y="3350"/>
                </a:lnTo>
                <a:lnTo>
                  <a:pt x="2509" y="3350"/>
                </a:lnTo>
                <a:lnTo>
                  <a:pt x="2570" y="3456"/>
                </a:lnTo>
                <a:lnTo>
                  <a:pt x="2509" y="3565"/>
                </a:lnTo>
                <a:lnTo>
                  <a:pt x="2386" y="3565"/>
                </a:lnTo>
                <a:close/>
                <a:moveTo>
                  <a:pt x="2192" y="3454"/>
                </a:moveTo>
                <a:lnTo>
                  <a:pt x="2131" y="3345"/>
                </a:lnTo>
                <a:lnTo>
                  <a:pt x="2192" y="3239"/>
                </a:lnTo>
                <a:lnTo>
                  <a:pt x="2317" y="3239"/>
                </a:lnTo>
                <a:lnTo>
                  <a:pt x="2348" y="3293"/>
                </a:lnTo>
                <a:lnTo>
                  <a:pt x="2379" y="3345"/>
                </a:lnTo>
                <a:lnTo>
                  <a:pt x="2348" y="3399"/>
                </a:lnTo>
                <a:lnTo>
                  <a:pt x="2317" y="3454"/>
                </a:lnTo>
                <a:lnTo>
                  <a:pt x="2192" y="3454"/>
                </a:lnTo>
                <a:close/>
                <a:moveTo>
                  <a:pt x="2001" y="3565"/>
                </a:moveTo>
                <a:lnTo>
                  <a:pt x="1970" y="3511"/>
                </a:lnTo>
                <a:lnTo>
                  <a:pt x="1939" y="3456"/>
                </a:lnTo>
                <a:lnTo>
                  <a:pt x="1970" y="3404"/>
                </a:lnTo>
                <a:lnTo>
                  <a:pt x="2001" y="3350"/>
                </a:lnTo>
                <a:lnTo>
                  <a:pt x="2123" y="3350"/>
                </a:lnTo>
                <a:lnTo>
                  <a:pt x="2185" y="3456"/>
                </a:lnTo>
                <a:lnTo>
                  <a:pt x="2123" y="3565"/>
                </a:lnTo>
                <a:lnTo>
                  <a:pt x="2001" y="3565"/>
                </a:lnTo>
                <a:close/>
                <a:moveTo>
                  <a:pt x="1807" y="3454"/>
                </a:moveTo>
                <a:lnTo>
                  <a:pt x="1745" y="3345"/>
                </a:lnTo>
                <a:lnTo>
                  <a:pt x="1807" y="3239"/>
                </a:lnTo>
                <a:lnTo>
                  <a:pt x="1932" y="3239"/>
                </a:lnTo>
                <a:lnTo>
                  <a:pt x="1963" y="3293"/>
                </a:lnTo>
                <a:lnTo>
                  <a:pt x="1993" y="3345"/>
                </a:lnTo>
                <a:lnTo>
                  <a:pt x="1963" y="3399"/>
                </a:lnTo>
                <a:lnTo>
                  <a:pt x="1932" y="3454"/>
                </a:lnTo>
                <a:lnTo>
                  <a:pt x="1807" y="3454"/>
                </a:lnTo>
                <a:close/>
                <a:moveTo>
                  <a:pt x="1615" y="3565"/>
                </a:moveTo>
                <a:lnTo>
                  <a:pt x="1584" y="3511"/>
                </a:lnTo>
                <a:lnTo>
                  <a:pt x="1554" y="3456"/>
                </a:lnTo>
                <a:lnTo>
                  <a:pt x="1584" y="3404"/>
                </a:lnTo>
                <a:lnTo>
                  <a:pt x="1615" y="3350"/>
                </a:lnTo>
                <a:lnTo>
                  <a:pt x="1738" y="3350"/>
                </a:lnTo>
                <a:lnTo>
                  <a:pt x="1800" y="3456"/>
                </a:lnTo>
                <a:lnTo>
                  <a:pt x="1738" y="3565"/>
                </a:lnTo>
                <a:lnTo>
                  <a:pt x="1615" y="3565"/>
                </a:lnTo>
                <a:close/>
                <a:moveTo>
                  <a:pt x="1421" y="3454"/>
                </a:moveTo>
                <a:lnTo>
                  <a:pt x="1360" y="3345"/>
                </a:lnTo>
                <a:lnTo>
                  <a:pt x="1421" y="3239"/>
                </a:lnTo>
                <a:lnTo>
                  <a:pt x="1547" y="3239"/>
                </a:lnTo>
                <a:lnTo>
                  <a:pt x="1577" y="3293"/>
                </a:lnTo>
                <a:lnTo>
                  <a:pt x="1608" y="3345"/>
                </a:lnTo>
                <a:lnTo>
                  <a:pt x="1577" y="3399"/>
                </a:lnTo>
                <a:lnTo>
                  <a:pt x="1547" y="3454"/>
                </a:lnTo>
                <a:lnTo>
                  <a:pt x="1421" y="3454"/>
                </a:lnTo>
                <a:close/>
                <a:moveTo>
                  <a:pt x="1230" y="3565"/>
                </a:moveTo>
                <a:lnTo>
                  <a:pt x="1199" y="3511"/>
                </a:lnTo>
                <a:lnTo>
                  <a:pt x="1168" y="3456"/>
                </a:lnTo>
                <a:lnTo>
                  <a:pt x="1199" y="3404"/>
                </a:lnTo>
                <a:lnTo>
                  <a:pt x="1230" y="3350"/>
                </a:lnTo>
                <a:lnTo>
                  <a:pt x="1353" y="3350"/>
                </a:lnTo>
                <a:lnTo>
                  <a:pt x="1414" y="3456"/>
                </a:lnTo>
                <a:lnTo>
                  <a:pt x="1353" y="3565"/>
                </a:lnTo>
                <a:lnTo>
                  <a:pt x="1230" y="3565"/>
                </a:lnTo>
                <a:close/>
                <a:moveTo>
                  <a:pt x="1036" y="3454"/>
                </a:moveTo>
                <a:lnTo>
                  <a:pt x="974" y="3345"/>
                </a:lnTo>
                <a:lnTo>
                  <a:pt x="1036" y="3239"/>
                </a:lnTo>
                <a:lnTo>
                  <a:pt x="1161" y="3239"/>
                </a:lnTo>
                <a:lnTo>
                  <a:pt x="1192" y="3293"/>
                </a:lnTo>
                <a:lnTo>
                  <a:pt x="1223" y="3345"/>
                </a:lnTo>
                <a:lnTo>
                  <a:pt x="1192" y="3399"/>
                </a:lnTo>
                <a:lnTo>
                  <a:pt x="1161" y="3454"/>
                </a:lnTo>
                <a:lnTo>
                  <a:pt x="1036" y="3454"/>
                </a:lnTo>
                <a:close/>
                <a:moveTo>
                  <a:pt x="844" y="3565"/>
                </a:moveTo>
                <a:lnTo>
                  <a:pt x="814" y="3511"/>
                </a:lnTo>
                <a:lnTo>
                  <a:pt x="783" y="3456"/>
                </a:lnTo>
                <a:lnTo>
                  <a:pt x="814" y="3404"/>
                </a:lnTo>
                <a:lnTo>
                  <a:pt x="844" y="3350"/>
                </a:lnTo>
                <a:lnTo>
                  <a:pt x="967" y="3350"/>
                </a:lnTo>
                <a:lnTo>
                  <a:pt x="1029" y="3456"/>
                </a:lnTo>
                <a:lnTo>
                  <a:pt x="967" y="3565"/>
                </a:lnTo>
                <a:lnTo>
                  <a:pt x="844" y="3565"/>
                </a:lnTo>
                <a:close/>
                <a:moveTo>
                  <a:pt x="783" y="3234"/>
                </a:moveTo>
                <a:lnTo>
                  <a:pt x="814" y="3182"/>
                </a:lnTo>
                <a:lnTo>
                  <a:pt x="844" y="3127"/>
                </a:lnTo>
                <a:lnTo>
                  <a:pt x="967" y="3127"/>
                </a:lnTo>
                <a:lnTo>
                  <a:pt x="1029" y="3234"/>
                </a:lnTo>
                <a:lnTo>
                  <a:pt x="967" y="3340"/>
                </a:lnTo>
                <a:lnTo>
                  <a:pt x="844" y="3340"/>
                </a:lnTo>
                <a:lnTo>
                  <a:pt x="814" y="3288"/>
                </a:lnTo>
                <a:lnTo>
                  <a:pt x="783" y="3234"/>
                </a:lnTo>
                <a:close/>
                <a:moveTo>
                  <a:pt x="783" y="3011"/>
                </a:moveTo>
                <a:lnTo>
                  <a:pt x="814" y="2957"/>
                </a:lnTo>
                <a:lnTo>
                  <a:pt x="844" y="2905"/>
                </a:lnTo>
                <a:lnTo>
                  <a:pt x="967" y="2905"/>
                </a:lnTo>
                <a:lnTo>
                  <a:pt x="1029" y="3011"/>
                </a:lnTo>
                <a:lnTo>
                  <a:pt x="967" y="3118"/>
                </a:lnTo>
                <a:lnTo>
                  <a:pt x="844" y="3118"/>
                </a:lnTo>
                <a:lnTo>
                  <a:pt x="814" y="3066"/>
                </a:lnTo>
                <a:lnTo>
                  <a:pt x="783" y="3011"/>
                </a:lnTo>
                <a:close/>
                <a:moveTo>
                  <a:pt x="783" y="2789"/>
                </a:moveTo>
                <a:lnTo>
                  <a:pt x="814" y="2735"/>
                </a:lnTo>
                <a:lnTo>
                  <a:pt x="844" y="2683"/>
                </a:lnTo>
                <a:lnTo>
                  <a:pt x="967" y="2683"/>
                </a:lnTo>
                <a:lnTo>
                  <a:pt x="1029" y="2789"/>
                </a:lnTo>
                <a:lnTo>
                  <a:pt x="967" y="2896"/>
                </a:lnTo>
                <a:lnTo>
                  <a:pt x="844" y="2896"/>
                </a:lnTo>
                <a:lnTo>
                  <a:pt x="814" y="2841"/>
                </a:lnTo>
                <a:lnTo>
                  <a:pt x="783" y="2789"/>
                </a:lnTo>
                <a:close/>
                <a:moveTo>
                  <a:pt x="783" y="2567"/>
                </a:moveTo>
                <a:lnTo>
                  <a:pt x="814" y="2512"/>
                </a:lnTo>
                <a:lnTo>
                  <a:pt x="844" y="2458"/>
                </a:lnTo>
                <a:lnTo>
                  <a:pt x="967" y="2458"/>
                </a:lnTo>
                <a:lnTo>
                  <a:pt x="1029" y="2567"/>
                </a:lnTo>
                <a:lnTo>
                  <a:pt x="967" y="2673"/>
                </a:lnTo>
                <a:lnTo>
                  <a:pt x="844" y="2673"/>
                </a:lnTo>
                <a:lnTo>
                  <a:pt x="814" y="2619"/>
                </a:lnTo>
                <a:lnTo>
                  <a:pt x="783" y="2567"/>
                </a:lnTo>
                <a:close/>
                <a:moveTo>
                  <a:pt x="783" y="2344"/>
                </a:moveTo>
                <a:lnTo>
                  <a:pt x="814" y="2290"/>
                </a:lnTo>
                <a:lnTo>
                  <a:pt x="844" y="2236"/>
                </a:lnTo>
                <a:lnTo>
                  <a:pt x="967" y="2236"/>
                </a:lnTo>
                <a:lnTo>
                  <a:pt x="1029" y="2344"/>
                </a:lnTo>
                <a:lnTo>
                  <a:pt x="967" y="2451"/>
                </a:lnTo>
                <a:lnTo>
                  <a:pt x="844" y="2451"/>
                </a:lnTo>
                <a:lnTo>
                  <a:pt x="814" y="2396"/>
                </a:lnTo>
                <a:lnTo>
                  <a:pt x="783" y="2344"/>
                </a:lnTo>
                <a:close/>
                <a:moveTo>
                  <a:pt x="783" y="2120"/>
                </a:moveTo>
                <a:lnTo>
                  <a:pt x="814" y="2068"/>
                </a:lnTo>
                <a:lnTo>
                  <a:pt x="844" y="2013"/>
                </a:lnTo>
                <a:lnTo>
                  <a:pt x="967" y="2013"/>
                </a:lnTo>
                <a:lnTo>
                  <a:pt x="1029" y="2120"/>
                </a:lnTo>
                <a:lnTo>
                  <a:pt x="967" y="2229"/>
                </a:lnTo>
                <a:lnTo>
                  <a:pt x="844" y="2229"/>
                </a:lnTo>
                <a:lnTo>
                  <a:pt x="814" y="2174"/>
                </a:lnTo>
                <a:lnTo>
                  <a:pt x="783" y="2120"/>
                </a:lnTo>
                <a:close/>
                <a:moveTo>
                  <a:pt x="783" y="1897"/>
                </a:moveTo>
                <a:lnTo>
                  <a:pt x="814" y="1845"/>
                </a:lnTo>
                <a:lnTo>
                  <a:pt x="844" y="1791"/>
                </a:lnTo>
                <a:lnTo>
                  <a:pt x="967" y="1791"/>
                </a:lnTo>
                <a:lnTo>
                  <a:pt x="1029" y="1897"/>
                </a:lnTo>
                <a:lnTo>
                  <a:pt x="967" y="2006"/>
                </a:lnTo>
                <a:lnTo>
                  <a:pt x="844" y="2006"/>
                </a:lnTo>
                <a:lnTo>
                  <a:pt x="814" y="1952"/>
                </a:lnTo>
                <a:lnTo>
                  <a:pt x="783" y="1897"/>
                </a:lnTo>
                <a:close/>
                <a:moveTo>
                  <a:pt x="1161" y="1680"/>
                </a:moveTo>
                <a:lnTo>
                  <a:pt x="1192" y="1734"/>
                </a:lnTo>
                <a:lnTo>
                  <a:pt x="1223" y="1786"/>
                </a:lnTo>
                <a:lnTo>
                  <a:pt x="1192" y="1841"/>
                </a:lnTo>
                <a:lnTo>
                  <a:pt x="1161" y="1893"/>
                </a:lnTo>
                <a:lnTo>
                  <a:pt x="1036" y="1893"/>
                </a:lnTo>
                <a:lnTo>
                  <a:pt x="974" y="1786"/>
                </a:lnTo>
                <a:lnTo>
                  <a:pt x="1036" y="1680"/>
                </a:lnTo>
                <a:lnTo>
                  <a:pt x="1161" y="1680"/>
                </a:lnTo>
                <a:close/>
                <a:moveTo>
                  <a:pt x="1353" y="1791"/>
                </a:moveTo>
                <a:lnTo>
                  <a:pt x="1414" y="1897"/>
                </a:lnTo>
                <a:lnTo>
                  <a:pt x="1353" y="2006"/>
                </a:lnTo>
                <a:lnTo>
                  <a:pt x="1230" y="2006"/>
                </a:lnTo>
                <a:lnTo>
                  <a:pt x="1199" y="1952"/>
                </a:lnTo>
                <a:lnTo>
                  <a:pt x="1168" y="1897"/>
                </a:lnTo>
                <a:lnTo>
                  <a:pt x="1199" y="1845"/>
                </a:lnTo>
                <a:lnTo>
                  <a:pt x="1230" y="1791"/>
                </a:lnTo>
                <a:lnTo>
                  <a:pt x="1353" y="1791"/>
                </a:lnTo>
                <a:close/>
                <a:moveTo>
                  <a:pt x="1547" y="1680"/>
                </a:moveTo>
                <a:lnTo>
                  <a:pt x="1577" y="1734"/>
                </a:lnTo>
                <a:lnTo>
                  <a:pt x="1608" y="1786"/>
                </a:lnTo>
                <a:lnTo>
                  <a:pt x="1577" y="1841"/>
                </a:lnTo>
                <a:lnTo>
                  <a:pt x="1547" y="1893"/>
                </a:lnTo>
                <a:lnTo>
                  <a:pt x="1421" y="1893"/>
                </a:lnTo>
                <a:lnTo>
                  <a:pt x="1360" y="1786"/>
                </a:lnTo>
                <a:lnTo>
                  <a:pt x="1421" y="1680"/>
                </a:lnTo>
                <a:lnTo>
                  <a:pt x="1547" y="1680"/>
                </a:lnTo>
                <a:close/>
                <a:moveTo>
                  <a:pt x="1738" y="1791"/>
                </a:moveTo>
                <a:lnTo>
                  <a:pt x="1800" y="1897"/>
                </a:lnTo>
                <a:lnTo>
                  <a:pt x="1738" y="2006"/>
                </a:lnTo>
                <a:lnTo>
                  <a:pt x="1615" y="2006"/>
                </a:lnTo>
                <a:lnTo>
                  <a:pt x="1584" y="1952"/>
                </a:lnTo>
                <a:lnTo>
                  <a:pt x="1554" y="1897"/>
                </a:lnTo>
                <a:lnTo>
                  <a:pt x="1584" y="1845"/>
                </a:lnTo>
                <a:lnTo>
                  <a:pt x="1615" y="1791"/>
                </a:lnTo>
                <a:lnTo>
                  <a:pt x="1738" y="1791"/>
                </a:lnTo>
                <a:close/>
                <a:moveTo>
                  <a:pt x="1932" y="1680"/>
                </a:moveTo>
                <a:lnTo>
                  <a:pt x="1963" y="1734"/>
                </a:lnTo>
                <a:lnTo>
                  <a:pt x="1993" y="1786"/>
                </a:lnTo>
                <a:lnTo>
                  <a:pt x="1963" y="1841"/>
                </a:lnTo>
                <a:lnTo>
                  <a:pt x="1932" y="1893"/>
                </a:lnTo>
                <a:lnTo>
                  <a:pt x="1807" y="1893"/>
                </a:lnTo>
                <a:lnTo>
                  <a:pt x="1745" y="1786"/>
                </a:lnTo>
                <a:lnTo>
                  <a:pt x="1807" y="1680"/>
                </a:lnTo>
                <a:lnTo>
                  <a:pt x="1932" y="1680"/>
                </a:lnTo>
                <a:close/>
                <a:moveTo>
                  <a:pt x="2123" y="1791"/>
                </a:moveTo>
                <a:lnTo>
                  <a:pt x="2185" y="1897"/>
                </a:lnTo>
                <a:lnTo>
                  <a:pt x="2123" y="2006"/>
                </a:lnTo>
                <a:lnTo>
                  <a:pt x="2001" y="2006"/>
                </a:lnTo>
                <a:lnTo>
                  <a:pt x="1970" y="1952"/>
                </a:lnTo>
                <a:lnTo>
                  <a:pt x="1939" y="1897"/>
                </a:lnTo>
                <a:lnTo>
                  <a:pt x="1970" y="1845"/>
                </a:lnTo>
                <a:lnTo>
                  <a:pt x="2001" y="1791"/>
                </a:lnTo>
                <a:lnTo>
                  <a:pt x="2123" y="1791"/>
                </a:lnTo>
                <a:close/>
                <a:moveTo>
                  <a:pt x="2317" y="1680"/>
                </a:moveTo>
                <a:lnTo>
                  <a:pt x="2348" y="1734"/>
                </a:lnTo>
                <a:lnTo>
                  <a:pt x="2379" y="1786"/>
                </a:lnTo>
                <a:lnTo>
                  <a:pt x="2348" y="1841"/>
                </a:lnTo>
                <a:lnTo>
                  <a:pt x="2317" y="1893"/>
                </a:lnTo>
                <a:lnTo>
                  <a:pt x="2192" y="1893"/>
                </a:lnTo>
                <a:lnTo>
                  <a:pt x="2131" y="1786"/>
                </a:lnTo>
                <a:lnTo>
                  <a:pt x="2192" y="1680"/>
                </a:lnTo>
                <a:lnTo>
                  <a:pt x="2317" y="1680"/>
                </a:lnTo>
                <a:close/>
                <a:moveTo>
                  <a:pt x="2509" y="1791"/>
                </a:moveTo>
                <a:lnTo>
                  <a:pt x="2570" y="1897"/>
                </a:lnTo>
                <a:lnTo>
                  <a:pt x="2509" y="2006"/>
                </a:lnTo>
                <a:lnTo>
                  <a:pt x="2386" y="2006"/>
                </a:lnTo>
                <a:lnTo>
                  <a:pt x="2355" y="1952"/>
                </a:lnTo>
                <a:lnTo>
                  <a:pt x="2324" y="1897"/>
                </a:lnTo>
                <a:lnTo>
                  <a:pt x="2355" y="1845"/>
                </a:lnTo>
                <a:lnTo>
                  <a:pt x="2386" y="1791"/>
                </a:lnTo>
                <a:lnTo>
                  <a:pt x="2509" y="1791"/>
                </a:lnTo>
                <a:close/>
                <a:moveTo>
                  <a:pt x="2703" y="1680"/>
                </a:moveTo>
                <a:lnTo>
                  <a:pt x="2733" y="1734"/>
                </a:lnTo>
                <a:lnTo>
                  <a:pt x="2764" y="1786"/>
                </a:lnTo>
                <a:lnTo>
                  <a:pt x="2733" y="1841"/>
                </a:lnTo>
                <a:lnTo>
                  <a:pt x="2703" y="1893"/>
                </a:lnTo>
                <a:lnTo>
                  <a:pt x="2577" y="1893"/>
                </a:lnTo>
                <a:lnTo>
                  <a:pt x="2516" y="1786"/>
                </a:lnTo>
                <a:lnTo>
                  <a:pt x="2577" y="1680"/>
                </a:lnTo>
                <a:lnTo>
                  <a:pt x="2703" y="1680"/>
                </a:lnTo>
                <a:close/>
                <a:moveTo>
                  <a:pt x="2894" y="1791"/>
                </a:moveTo>
                <a:lnTo>
                  <a:pt x="2956" y="1897"/>
                </a:lnTo>
                <a:lnTo>
                  <a:pt x="2894" y="2006"/>
                </a:lnTo>
                <a:lnTo>
                  <a:pt x="2771" y="2006"/>
                </a:lnTo>
                <a:lnTo>
                  <a:pt x="2741" y="1952"/>
                </a:lnTo>
                <a:lnTo>
                  <a:pt x="2710" y="1897"/>
                </a:lnTo>
                <a:lnTo>
                  <a:pt x="2741" y="1845"/>
                </a:lnTo>
                <a:lnTo>
                  <a:pt x="2771" y="1791"/>
                </a:lnTo>
                <a:lnTo>
                  <a:pt x="2894" y="1791"/>
                </a:lnTo>
                <a:close/>
                <a:moveTo>
                  <a:pt x="3088" y="1680"/>
                </a:moveTo>
                <a:lnTo>
                  <a:pt x="3119" y="1734"/>
                </a:lnTo>
                <a:lnTo>
                  <a:pt x="3150" y="1786"/>
                </a:lnTo>
                <a:lnTo>
                  <a:pt x="3119" y="1841"/>
                </a:lnTo>
                <a:lnTo>
                  <a:pt x="3088" y="1893"/>
                </a:lnTo>
                <a:lnTo>
                  <a:pt x="2963" y="1893"/>
                </a:lnTo>
                <a:lnTo>
                  <a:pt x="2901" y="1786"/>
                </a:lnTo>
                <a:lnTo>
                  <a:pt x="2963" y="1680"/>
                </a:lnTo>
                <a:lnTo>
                  <a:pt x="3088" y="1680"/>
                </a:lnTo>
                <a:close/>
                <a:moveTo>
                  <a:pt x="3280" y="1791"/>
                </a:moveTo>
                <a:lnTo>
                  <a:pt x="3341" y="1897"/>
                </a:lnTo>
                <a:lnTo>
                  <a:pt x="3280" y="2006"/>
                </a:lnTo>
                <a:lnTo>
                  <a:pt x="3157" y="2006"/>
                </a:lnTo>
                <a:lnTo>
                  <a:pt x="3126" y="1952"/>
                </a:lnTo>
                <a:lnTo>
                  <a:pt x="3095" y="1897"/>
                </a:lnTo>
                <a:lnTo>
                  <a:pt x="3126" y="1845"/>
                </a:lnTo>
                <a:lnTo>
                  <a:pt x="3157" y="1791"/>
                </a:lnTo>
                <a:lnTo>
                  <a:pt x="3280" y="1791"/>
                </a:lnTo>
                <a:close/>
                <a:moveTo>
                  <a:pt x="3473" y="1680"/>
                </a:moveTo>
                <a:lnTo>
                  <a:pt x="3504" y="1734"/>
                </a:lnTo>
                <a:lnTo>
                  <a:pt x="3535" y="1786"/>
                </a:lnTo>
                <a:lnTo>
                  <a:pt x="3504" y="1841"/>
                </a:lnTo>
                <a:lnTo>
                  <a:pt x="3473" y="1893"/>
                </a:lnTo>
                <a:lnTo>
                  <a:pt x="3348" y="1893"/>
                </a:lnTo>
                <a:lnTo>
                  <a:pt x="3287" y="1786"/>
                </a:lnTo>
                <a:lnTo>
                  <a:pt x="3348" y="1680"/>
                </a:lnTo>
                <a:lnTo>
                  <a:pt x="3473" y="1680"/>
                </a:lnTo>
                <a:close/>
                <a:moveTo>
                  <a:pt x="3665" y="1791"/>
                </a:moveTo>
                <a:lnTo>
                  <a:pt x="3726" y="1897"/>
                </a:lnTo>
                <a:lnTo>
                  <a:pt x="3665" y="2006"/>
                </a:lnTo>
                <a:lnTo>
                  <a:pt x="3542" y="2006"/>
                </a:lnTo>
                <a:lnTo>
                  <a:pt x="3511" y="1952"/>
                </a:lnTo>
                <a:lnTo>
                  <a:pt x="3481" y="1897"/>
                </a:lnTo>
                <a:lnTo>
                  <a:pt x="3511" y="1845"/>
                </a:lnTo>
                <a:lnTo>
                  <a:pt x="3542" y="1791"/>
                </a:lnTo>
                <a:lnTo>
                  <a:pt x="3665" y="1791"/>
                </a:lnTo>
                <a:close/>
                <a:moveTo>
                  <a:pt x="3859" y="1680"/>
                </a:moveTo>
                <a:lnTo>
                  <a:pt x="3890" y="1734"/>
                </a:lnTo>
                <a:lnTo>
                  <a:pt x="3920" y="1786"/>
                </a:lnTo>
                <a:lnTo>
                  <a:pt x="3890" y="1841"/>
                </a:lnTo>
                <a:lnTo>
                  <a:pt x="3859" y="1893"/>
                </a:lnTo>
                <a:lnTo>
                  <a:pt x="3734" y="1893"/>
                </a:lnTo>
                <a:lnTo>
                  <a:pt x="3672" y="1786"/>
                </a:lnTo>
                <a:lnTo>
                  <a:pt x="3734" y="1680"/>
                </a:lnTo>
                <a:lnTo>
                  <a:pt x="3859" y="1680"/>
                </a:lnTo>
                <a:close/>
                <a:moveTo>
                  <a:pt x="4050" y="1791"/>
                </a:moveTo>
                <a:lnTo>
                  <a:pt x="4112" y="1897"/>
                </a:lnTo>
                <a:lnTo>
                  <a:pt x="4050" y="2006"/>
                </a:lnTo>
                <a:lnTo>
                  <a:pt x="3927" y="2006"/>
                </a:lnTo>
                <a:lnTo>
                  <a:pt x="3897" y="1952"/>
                </a:lnTo>
                <a:lnTo>
                  <a:pt x="3866" y="1897"/>
                </a:lnTo>
                <a:lnTo>
                  <a:pt x="3897" y="1845"/>
                </a:lnTo>
                <a:lnTo>
                  <a:pt x="3927" y="1791"/>
                </a:lnTo>
                <a:lnTo>
                  <a:pt x="4050" y="1791"/>
                </a:lnTo>
                <a:close/>
                <a:moveTo>
                  <a:pt x="4244" y="1680"/>
                </a:moveTo>
                <a:lnTo>
                  <a:pt x="4275" y="1734"/>
                </a:lnTo>
                <a:lnTo>
                  <a:pt x="4306" y="1786"/>
                </a:lnTo>
                <a:lnTo>
                  <a:pt x="4275" y="1841"/>
                </a:lnTo>
                <a:lnTo>
                  <a:pt x="4244" y="1893"/>
                </a:lnTo>
                <a:lnTo>
                  <a:pt x="4119" y="1893"/>
                </a:lnTo>
                <a:lnTo>
                  <a:pt x="4057" y="1786"/>
                </a:lnTo>
                <a:lnTo>
                  <a:pt x="4119" y="1680"/>
                </a:lnTo>
                <a:lnTo>
                  <a:pt x="4244" y="1680"/>
                </a:lnTo>
                <a:close/>
                <a:moveTo>
                  <a:pt x="4436" y="1791"/>
                </a:moveTo>
                <a:lnTo>
                  <a:pt x="4497" y="1897"/>
                </a:lnTo>
                <a:lnTo>
                  <a:pt x="4436" y="2006"/>
                </a:lnTo>
                <a:lnTo>
                  <a:pt x="4313" y="2006"/>
                </a:lnTo>
                <a:lnTo>
                  <a:pt x="4282" y="1952"/>
                </a:lnTo>
                <a:lnTo>
                  <a:pt x="4251" y="1897"/>
                </a:lnTo>
                <a:lnTo>
                  <a:pt x="4282" y="1845"/>
                </a:lnTo>
                <a:lnTo>
                  <a:pt x="4313" y="1791"/>
                </a:lnTo>
                <a:lnTo>
                  <a:pt x="4436" y="1791"/>
                </a:lnTo>
                <a:close/>
                <a:moveTo>
                  <a:pt x="4630" y="1680"/>
                </a:moveTo>
                <a:lnTo>
                  <a:pt x="4660" y="1734"/>
                </a:lnTo>
                <a:lnTo>
                  <a:pt x="4691" y="1786"/>
                </a:lnTo>
                <a:lnTo>
                  <a:pt x="4660" y="1841"/>
                </a:lnTo>
                <a:lnTo>
                  <a:pt x="4630" y="1893"/>
                </a:lnTo>
                <a:lnTo>
                  <a:pt x="4507" y="1893"/>
                </a:lnTo>
                <a:lnTo>
                  <a:pt x="4443" y="1786"/>
                </a:lnTo>
                <a:lnTo>
                  <a:pt x="4507" y="1680"/>
                </a:lnTo>
                <a:lnTo>
                  <a:pt x="4630" y="1680"/>
                </a:lnTo>
                <a:close/>
                <a:moveTo>
                  <a:pt x="4821" y="1791"/>
                </a:moveTo>
                <a:lnTo>
                  <a:pt x="4883" y="1897"/>
                </a:lnTo>
                <a:lnTo>
                  <a:pt x="4821" y="2006"/>
                </a:lnTo>
                <a:lnTo>
                  <a:pt x="4698" y="2006"/>
                </a:lnTo>
                <a:lnTo>
                  <a:pt x="4667" y="1952"/>
                </a:lnTo>
                <a:lnTo>
                  <a:pt x="4637" y="1897"/>
                </a:lnTo>
                <a:lnTo>
                  <a:pt x="4667" y="1845"/>
                </a:lnTo>
                <a:lnTo>
                  <a:pt x="4698" y="1791"/>
                </a:lnTo>
                <a:lnTo>
                  <a:pt x="4821" y="1791"/>
                </a:lnTo>
                <a:close/>
                <a:moveTo>
                  <a:pt x="5015" y="1680"/>
                </a:moveTo>
                <a:lnTo>
                  <a:pt x="5046" y="1734"/>
                </a:lnTo>
                <a:lnTo>
                  <a:pt x="5076" y="1786"/>
                </a:lnTo>
                <a:lnTo>
                  <a:pt x="5046" y="1841"/>
                </a:lnTo>
                <a:lnTo>
                  <a:pt x="5015" y="1893"/>
                </a:lnTo>
                <a:lnTo>
                  <a:pt x="4892" y="1893"/>
                </a:lnTo>
                <a:lnTo>
                  <a:pt x="4828" y="1786"/>
                </a:lnTo>
                <a:lnTo>
                  <a:pt x="4892" y="1680"/>
                </a:lnTo>
                <a:lnTo>
                  <a:pt x="5015" y="1680"/>
                </a:lnTo>
                <a:close/>
                <a:moveTo>
                  <a:pt x="5206" y="1791"/>
                </a:moveTo>
                <a:lnTo>
                  <a:pt x="5268" y="1897"/>
                </a:lnTo>
                <a:lnTo>
                  <a:pt x="5206" y="2006"/>
                </a:lnTo>
                <a:lnTo>
                  <a:pt x="5084" y="2006"/>
                </a:lnTo>
                <a:lnTo>
                  <a:pt x="5053" y="1952"/>
                </a:lnTo>
                <a:lnTo>
                  <a:pt x="5022" y="1897"/>
                </a:lnTo>
                <a:lnTo>
                  <a:pt x="5053" y="1845"/>
                </a:lnTo>
                <a:lnTo>
                  <a:pt x="5084" y="1791"/>
                </a:lnTo>
                <a:lnTo>
                  <a:pt x="5206" y="1791"/>
                </a:lnTo>
                <a:close/>
                <a:moveTo>
                  <a:pt x="5400" y="1680"/>
                </a:moveTo>
                <a:lnTo>
                  <a:pt x="5431" y="1734"/>
                </a:lnTo>
                <a:lnTo>
                  <a:pt x="5462" y="1786"/>
                </a:lnTo>
                <a:lnTo>
                  <a:pt x="5431" y="1841"/>
                </a:lnTo>
                <a:lnTo>
                  <a:pt x="5400" y="1893"/>
                </a:lnTo>
                <a:lnTo>
                  <a:pt x="5277" y="1893"/>
                </a:lnTo>
                <a:lnTo>
                  <a:pt x="5214" y="1786"/>
                </a:lnTo>
                <a:lnTo>
                  <a:pt x="5277" y="1680"/>
                </a:lnTo>
                <a:lnTo>
                  <a:pt x="5400" y="1680"/>
                </a:lnTo>
                <a:close/>
                <a:moveTo>
                  <a:pt x="5592" y="1791"/>
                </a:moveTo>
                <a:lnTo>
                  <a:pt x="5653" y="1897"/>
                </a:lnTo>
                <a:lnTo>
                  <a:pt x="5592" y="2006"/>
                </a:lnTo>
                <a:lnTo>
                  <a:pt x="5469" y="2006"/>
                </a:lnTo>
                <a:lnTo>
                  <a:pt x="5438" y="1952"/>
                </a:lnTo>
                <a:lnTo>
                  <a:pt x="5407" y="1897"/>
                </a:lnTo>
                <a:lnTo>
                  <a:pt x="5438" y="1845"/>
                </a:lnTo>
                <a:lnTo>
                  <a:pt x="5469" y="1791"/>
                </a:lnTo>
                <a:lnTo>
                  <a:pt x="5592" y="1791"/>
                </a:lnTo>
                <a:close/>
                <a:moveTo>
                  <a:pt x="5786" y="1680"/>
                </a:moveTo>
                <a:lnTo>
                  <a:pt x="5816" y="1734"/>
                </a:lnTo>
                <a:lnTo>
                  <a:pt x="5847" y="1786"/>
                </a:lnTo>
                <a:lnTo>
                  <a:pt x="5816" y="1841"/>
                </a:lnTo>
                <a:lnTo>
                  <a:pt x="5786" y="1893"/>
                </a:lnTo>
                <a:lnTo>
                  <a:pt x="5663" y="1893"/>
                </a:lnTo>
                <a:lnTo>
                  <a:pt x="5599" y="1786"/>
                </a:lnTo>
                <a:lnTo>
                  <a:pt x="5663" y="1680"/>
                </a:lnTo>
                <a:lnTo>
                  <a:pt x="5786" y="1680"/>
                </a:lnTo>
                <a:close/>
                <a:moveTo>
                  <a:pt x="5977" y="1791"/>
                </a:moveTo>
                <a:lnTo>
                  <a:pt x="6039" y="1897"/>
                </a:lnTo>
                <a:lnTo>
                  <a:pt x="5977" y="2006"/>
                </a:lnTo>
                <a:lnTo>
                  <a:pt x="5854" y="2006"/>
                </a:lnTo>
                <a:lnTo>
                  <a:pt x="5824" y="1952"/>
                </a:lnTo>
                <a:lnTo>
                  <a:pt x="5793" y="1897"/>
                </a:lnTo>
                <a:lnTo>
                  <a:pt x="5824" y="1845"/>
                </a:lnTo>
                <a:lnTo>
                  <a:pt x="5854" y="1791"/>
                </a:lnTo>
                <a:lnTo>
                  <a:pt x="5977" y="1791"/>
                </a:lnTo>
                <a:close/>
                <a:moveTo>
                  <a:pt x="6171" y="1680"/>
                </a:moveTo>
                <a:lnTo>
                  <a:pt x="6202" y="1734"/>
                </a:lnTo>
                <a:lnTo>
                  <a:pt x="6233" y="1786"/>
                </a:lnTo>
                <a:lnTo>
                  <a:pt x="6202" y="1841"/>
                </a:lnTo>
                <a:lnTo>
                  <a:pt x="6171" y="1893"/>
                </a:lnTo>
                <a:lnTo>
                  <a:pt x="6048" y="1893"/>
                </a:lnTo>
                <a:lnTo>
                  <a:pt x="5984" y="1786"/>
                </a:lnTo>
                <a:lnTo>
                  <a:pt x="6048" y="1680"/>
                </a:lnTo>
                <a:lnTo>
                  <a:pt x="6171" y="1680"/>
                </a:lnTo>
                <a:close/>
                <a:moveTo>
                  <a:pt x="6363" y="1791"/>
                </a:moveTo>
                <a:lnTo>
                  <a:pt x="6424" y="1897"/>
                </a:lnTo>
                <a:lnTo>
                  <a:pt x="6363" y="2006"/>
                </a:lnTo>
                <a:lnTo>
                  <a:pt x="6240" y="2006"/>
                </a:lnTo>
                <a:lnTo>
                  <a:pt x="6209" y="1952"/>
                </a:lnTo>
                <a:lnTo>
                  <a:pt x="6178" y="1897"/>
                </a:lnTo>
                <a:lnTo>
                  <a:pt x="6209" y="1845"/>
                </a:lnTo>
                <a:lnTo>
                  <a:pt x="6240" y="1791"/>
                </a:lnTo>
                <a:lnTo>
                  <a:pt x="6363" y="1791"/>
                </a:lnTo>
                <a:close/>
                <a:moveTo>
                  <a:pt x="6556" y="1680"/>
                </a:moveTo>
                <a:lnTo>
                  <a:pt x="6587" y="1734"/>
                </a:lnTo>
                <a:lnTo>
                  <a:pt x="6618" y="1786"/>
                </a:lnTo>
                <a:lnTo>
                  <a:pt x="6587" y="1841"/>
                </a:lnTo>
                <a:lnTo>
                  <a:pt x="6556" y="1893"/>
                </a:lnTo>
                <a:lnTo>
                  <a:pt x="6434" y="1893"/>
                </a:lnTo>
                <a:lnTo>
                  <a:pt x="6370" y="1786"/>
                </a:lnTo>
                <a:lnTo>
                  <a:pt x="6434" y="1680"/>
                </a:lnTo>
                <a:lnTo>
                  <a:pt x="6556" y="1680"/>
                </a:lnTo>
                <a:close/>
                <a:moveTo>
                  <a:pt x="6748" y="1791"/>
                </a:moveTo>
                <a:lnTo>
                  <a:pt x="6812" y="1897"/>
                </a:lnTo>
                <a:lnTo>
                  <a:pt x="6748" y="2006"/>
                </a:lnTo>
                <a:lnTo>
                  <a:pt x="6625" y="2006"/>
                </a:lnTo>
                <a:lnTo>
                  <a:pt x="6594" y="1952"/>
                </a:lnTo>
                <a:lnTo>
                  <a:pt x="6564" y="1897"/>
                </a:lnTo>
                <a:lnTo>
                  <a:pt x="6594" y="1845"/>
                </a:lnTo>
                <a:lnTo>
                  <a:pt x="6625" y="1791"/>
                </a:lnTo>
                <a:lnTo>
                  <a:pt x="6748" y="1791"/>
                </a:lnTo>
                <a:close/>
                <a:moveTo>
                  <a:pt x="6625" y="3340"/>
                </a:moveTo>
                <a:lnTo>
                  <a:pt x="6594" y="3288"/>
                </a:lnTo>
                <a:lnTo>
                  <a:pt x="6564" y="3234"/>
                </a:lnTo>
                <a:lnTo>
                  <a:pt x="6594" y="3182"/>
                </a:lnTo>
                <a:lnTo>
                  <a:pt x="6625" y="3127"/>
                </a:lnTo>
                <a:lnTo>
                  <a:pt x="6748" y="3127"/>
                </a:lnTo>
                <a:lnTo>
                  <a:pt x="6812" y="3234"/>
                </a:lnTo>
                <a:lnTo>
                  <a:pt x="6748" y="3340"/>
                </a:lnTo>
                <a:lnTo>
                  <a:pt x="6625" y="3340"/>
                </a:lnTo>
                <a:close/>
                <a:moveTo>
                  <a:pt x="6434" y="3229"/>
                </a:moveTo>
                <a:lnTo>
                  <a:pt x="6370" y="3123"/>
                </a:lnTo>
                <a:lnTo>
                  <a:pt x="6434" y="3016"/>
                </a:lnTo>
                <a:lnTo>
                  <a:pt x="6556" y="3016"/>
                </a:lnTo>
                <a:lnTo>
                  <a:pt x="6587" y="3068"/>
                </a:lnTo>
                <a:lnTo>
                  <a:pt x="6618" y="3123"/>
                </a:lnTo>
                <a:lnTo>
                  <a:pt x="6587" y="3177"/>
                </a:lnTo>
                <a:lnTo>
                  <a:pt x="6556" y="3229"/>
                </a:lnTo>
                <a:lnTo>
                  <a:pt x="6434" y="3229"/>
                </a:lnTo>
                <a:close/>
                <a:moveTo>
                  <a:pt x="6240" y="3340"/>
                </a:moveTo>
                <a:lnTo>
                  <a:pt x="6209" y="3288"/>
                </a:lnTo>
                <a:lnTo>
                  <a:pt x="6178" y="3234"/>
                </a:lnTo>
                <a:lnTo>
                  <a:pt x="6209" y="3182"/>
                </a:lnTo>
                <a:lnTo>
                  <a:pt x="6240" y="3127"/>
                </a:lnTo>
                <a:lnTo>
                  <a:pt x="6363" y="3127"/>
                </a:lnTo>
                <a:lnTo>
                  <a:pt x="6424" y="3234"/>
                </a:lnTo>
                <a:lnTo>
                  <a:pt x="6363" y="3340"/>
                </a:lnTo>
                <a:lnTo>
                  <a:pt x="6240" y="3340"/>
                </a:lnTo>
                <a:close/>
                <a:moveTo>
                  <a:pt x="6048" y="3229"/>
                </a:moveTo>
                <a:lnTo>
                  <a:pt x="5984" y="3123"/>
                </a:lnTo>
                <a:lnTo>
                  <a:pt x="6048" y="3016"/>
                </a:lnTo>
                <a:lnTo>
                  <a:pt x="6171" y="3016"/>
                </a:lnTo>
                <a:lnTo>
                  <a:pt x="6202" y="3068"/>
                </a:lnTo>
                <a:lnTo>
                  <a:pt x="6233" y="3123"/>
                </a:lnTo>
                <a:lnTo>
                  <a:pt x="6202" y="3177"/>
                </a:lnTo>
                <a:lnTo>
                  <a:pt x="6171" y="3229"/>
                </a:lnTo>
                <a:lnTo>
                  <a:pt x="6048" y="3229"/>
                </a:lnTo>
                <a:close/>
                <a:moveTo>
                  <a:pt x="5854" y="3340"/>
                </a:moveTo>
                <a:lnTo>
                  <a:pt x="5824" y="3288"/>
                </a:lnTo>
                <a:lnTo>
                  <a:pt x="5793" y="3234"/>
                </a:lnTo>
                <a:lnTo>
                  <a:pt x="5824" y="3182"/>
                </a:lnTo>
                <a:lnTo>
                  <a:pt x="5854" y="3127"/>
                </a:lnTo>
                <a:lnTo>
                  <a:pt x="5977" y="3127"/>
                </a:lnTo>
                <a:lnTo>
                  <a:pt x="6039" y="3234"/>
                </a:lnTo>
                <a:lnTo>
                  <a:pt x="5977" y="3340"/>
                </a:lnTo>
                <a:lnTo>
                  <a:pt x="5854" y="3340"/>
                </a:lnTo>
                <a:close/>
                <a:moveTo>
                  <a:pt x="5663" y="3229"/>
                </a:moveTo>
                <a:lnTo>
                  <a:pt x="5599" y="3123"/>
                </a:lnTo>
                <a:lnTo>
                  <a:pt x="5663" y="3016"/>
                </a:lnTo>
                <a:lnTo>
                  <a:pt x="5786" y="3016"/>
                </a:lnTo>
                <a:lnTo>
                  <a:pt x="5816" y="3068"/>
                </a:lnTo>
                <a:lnTo>
                  <a:pt x="5847" y="3123"/>
                </a:lnTo>
                <a:lnTo>
                  <a:pt x="5816" y="3177"/>
                </a:lnTo>
                <a:lnTo>
                  <a:pt x="5786" y="3229"/>
                </a:lnTo>
                <a:lnTo>
                  <a:pt x="5663" y="3229"/>
                </a:lnTo>
                <a:close/>
                <a:moveTo>
                  <a:pt x="5469" y="3340"/>
                </a:moveTo>
                <a:lnTo>
                  <a:pt x="5438" y="3288"/>
                </a:lnTo>
                <a:lnTo>
                  <a:pt x="5407" y="3234"/>
                </a:lnTo>
                <a:lnTo>
                  <a:pt x="5438" y="3182"/>
                </a:lnTo>
                <a:lnTo>
                  <a:pt x="5469" y="3127"/>
                </a:lnTo>
                <a:lnTo>
                  <a:pt x="5592" y="3127"/>
                </a:lnTo>
                <a:lnTo>
                  <a:pt x="5653" y="3234"/>
                </a:lnTo>
                <a:lnTo>
                  <a:pt x="5592" y="3340"/>
                </a:lnTo>
                <a:lnTo>
                  <a:pt x="5469" y="3340"/>
                </a:lnTo>
                <a:close/>
                <a:moveTo>
                  <a:pt x="5277" y="3229"/>
                </a:moveTo>
                <a:lnTo>
                  <a:pt x="5214" y="3123"/>
                </a:lnTo>
                <a:lnTo>
                  <a:pt x="5277" y="3016"/>
                </a:lnTo>
                <a:lnTo>
                  <a:pt x="5400" y="3016"/>
                </a:lnTo>
                <a:lnTo>
                  <a:pt x="5431" y="3068"/>
                </a:lnTo>
                <a:lnTo>
                  <a:pt x="5462" y="3123"/>
                </a:lnTo>
                <a:lnTo>
                  <a:pt x="5431" y="3177"/>
                </a:lnTo>
                <a:lnTo>
                  <a:pt x="5400" y="3229"/>
                </a:lnTo>
                <a:lnTo>
                  <a:pt x="5277" y="3229"/>
                </a:lnTo>
                <a:close/>
                <a:moveTo>
                  <a:pt x="5084" y="3340"/>
                </a:moveTo>
                <a:lnTo>
                  <a:pt x="5053" y="3288"/>
                </a:lnTo>
                <a:lnTo>
                  <a:pt x="5022" y="3234"/>
                </a:lnTo>
                <a:lnTo>
                  <a:pt x="5053" y="3182"/>
                </a:lnTo>
                <a:lnTo>
                  <a:pt x="5084" y="3127"/>
                </a:lnTo>
                <a:lnTo>
                  <a:pt x="5206" y="3127"/>
                </a:lnTo>
                <a:lnTo>
                  <a:pt x="5268" y="3234"/>
                </a:lnTo>
                <a:lnTo>
                  <a:pt x="5206" y="3340"/>
                </a:lnTo>
                <a:lnTo>
                  <a:pt x="5084" y="3340"/>
                </a:lnTo>
                <a:close/>
                <a:moveTo>
                  <a:pt x="4892" y="3229"/>
                </a:moveTo>
                <a:lnTo>
                  <a:pt x="4828" y="3123"/>
                </a:lnTo>
                <a:lnTo>
                  <a:pt x="4892" y="3016"/>
                </a:lnTo>
                <a:lnTo>
                  <a:pt x="5015" y="3016"/>
                </a:lnTo>
                <a:lnTo>
                  <a:pt x="5046" y="3068"/>
                </a:lnTo>
                <a:lnTo>
                  <a:pt x="5076" y="3123"/>
                </a:lnTo>
                <a:lnTo>
                  <a:pt x="5046" y="3177"/>
                </a:lnTo>
                <a:lnTo>
                  <a:pt x="5015" y="3229"/>
                </a:lnTo>
                <a:lnTo>
                  <a:pt x="4892" y="3229"/>
                </a:lnTo>
                <a:close/>
                <a:moveTo>
                  <a:pt x="4698" y="3340"/>
                </a:moveTo>
                <a:lnTo>
                  <a:pt x="4667" y="3288"/>
                </a:lnTo>
                <a:lnTo>
                  <a:pt x="4637" y="3234"/>
                </a:lnTo>
                <a:lnTo>
                  <a:pt x="4667" y="3182"/>
                </a:lnTo>
                <a:lnTo>
                  <a:pt x="4698" y="3127"/>
                </a:lnTo>
                <a:lnTo>
                  <a:pt x="4821" y="3127"/>
                </a:lnTo>
                <a:lnTo>
                  <a:pt x="4883" y="3234"/>
                </a:lnTo>
                <a:lnTo>
                  <a:pt x="4821" y="3340"/>
                </a:lnTo>
                <a:lnTo>
                  <a:pt x="4698" y="3340"/>
                </a:lnTo>
                <a:close/>
                <a:moveTo>
                  <a:pt x="4507" y="3229"/>
                </a:moveTo>
                <a:lnTo>
                  <a:pt x="4443" y="3123"/>
                </a:lnTo>
                <a:lnTo>
                  <a:pt x="4507" y="3016"/>
                </a:lnTo>
                <a:lnTo>
                  <a:pt x="4630" y="3016"/>
                </a:lnTo>
                <a:lnTo>
                  <a:pt x="4660" y="3068"/>
                </a:lnTo>
                <a:lnTo>
                  <a:pt x="4691" y="3123"/>
                </a:lnTo>
                <a:lnTo>
                  <a:pt x="4660" y="3177"/>
                </a:lnTo>
                <a:lnTo>
                  <a:pt x="4630" y="3229"/>
                </a:lnTo>
                <a:lnTo>
                  <a:pt x="4507" y="3229"/>
                </a:lnTo>
                <a:close/>
                <a:moveTo>
                  <a:pt x="4313" y="3340"/>
                </a:moveTo>
                <a:lnTo>
                  <a:pt x="4282" y="3288"/>
                </a:lnTo>
                <a:lnTo>
                  <a:pt x="4251" y="3234"/>
                </a:lnTo>
                <a:lnTo>
                  <a:pt x="4282" y="3182"/>
                </a:lnTo>
                <a:lnTo>
                  <a:pt x="4313" y="3127"/>
                </a:lnTo>
                <a:lnTo>
                  <a:pt x="4436" y="3127"/>
                </a:lnTo>
                <a:lnTo>
                  <a:pt x="4497" y="3234"/>
                </a:lnTo>
                <a:lnTo>
                  <a:pt x="4436" y="3340"/>
                </a:lnTo>
                <a:lnTo>
                  <a:pt x="4313" y="3340"/>
                </a:lnTo>
                <a:close/>
                <a:moveTo>
                  <a:pt x="4119" y="3229"/>
                </a:moveTo>
                <a:lnTo>
                  <a:pt x="4057" y="3123"/>
                </a:lnTo>
                <a:lnTo>
                  <a:pt x="4119" y="3016"/>
                </a:lnTo>
                <a:lnTo>
                  <a:pt x="4244" y="3016"/>
                </a:lnTo>
                <a:lnTo>
                  <a:pt x="4275" y="3068"/>
                </a:lnTo>
                <a:lnTo>
                  <a:pt x="4306" y="3123"/>
                </a:lnTo>
                <a:lnTo>
                  <a:pt x="4275" y="3177"/>
                </a:lnTo>
                <a:lnTo>
                  <a:pt x="4244" y="3229"/>
                </a:lnTo>
                <a:lnTo>
                  <a:pt x="4119" y="3229"/>
                </a:lnTo>
                <a:close/>
                <a:moveTo>
                  <a:pt x="3927" y="3340"/>
                </a:moveTo>
                <a:lnTo>
                  <a:pt x="3897" y="3288"/>
                </a:lnTo>
                <a:lnTo>
                  <a:pt x="3866" y="3234"/>
                </a:lnTo>
                <a:lnTo>
                  <a:pt x="3897" y="3182"/>
                </a:lnTo>
                <a:lnTo>
                  <a:pt x="3927" y="3127"/>
                </a:lnTo>
                <a:lnTo>
                  <a:pt x="4050" y="3127"/>
                </a:lnTo>
                <a:lnTo>
                  <a:pt x="4112" y="3234"/>
                </a:lnTo>
                <a:lnTo>
                  <a:pt x="4050" y="3340"/>
                </a:lnTo>
                <a:lnTo>
                  <a:pt x="3927" y="3340"/>
                </a:lnTo>
                <a:close/>
                <a:moveTo>
                  <a:pt x="3734" y="3229"/>
                </a:moveTo>
                <a:lnTo>
                  <a:pt x="3672" y="3123"/>
                </a:lnTo>
                <a:lnTo>
                  <a:pt x="3734" y="3016"/>
                </a:lnTo>
                <a:lnTo>
                  <a:pt x="3859" y="3016"/>
                </a:lnTo>
                <a:lnTo>
                  <a:pt x="3890" y="3068"/>
                </a:lnTo>
                <a:lnTo>
                  <a:pt x="3920" y="3123"/>
                </a:lnTo>
                <a:lnTo>
                  <a:pt x="3890" y="3177"/>
                </a:lnTo>
                <a:lnTo>
                  <a:pt x="3859" y="3229"/>
                </a:lnTo>
                <a:lnTo>
                  <a:pt x="3734" y="3229"/>
                </a:lnTo>
                <a:close/>
                <a:moveTo>
                  <a:pt x="3542" y="3340"/>
                </a:moveTo>
                <a:lnTo>
                  <a:pt x="3511" y="3288"/>
                </a:lnTo>
                <a:lnTo>
                  <a:pt x="3481" y="3234"/>
                </a:lnTo>
                <a:lnTo>
                  <a:pt x="3511" y="3182"/>
                </a:lnTo>
                <a:lnTo>
                  <a:pt x="3542" y="3127"/>
                </a:lnTo>
                <a:lnTo>
                  <a:pt x="3665" y="3127"/>
                </a:lnTo>
                <a:lnTo>
                  <a:pt x="3726" y="3234"/>
                </a:lnTo>
                <a:lnTo>
                  <a:pt x="3665" y="3340"/>
                </a:lnTo>
                <a:lnTo>
                  <a:pt x="3542" y="3340"/>
                </a:lnTo>
                <a:close/>
                <a:moveTo>
                  <a:pt x="3348" y="3229"/>
                </a:moveTo>
                <a:lnTo>
                  <a:pt x="3287" y="3123"/>
                </a:lnTo>
                <a:lnTo>
                  <a:pt x="3348" y="3016"/>
                </a:lnTo>
                <a:lnTo>
                  <a:pt x="3473" y="3016"/>
                </a:lnTo>
                <a:lnTo>
                  <a:pt x="3504" y="3068"/>
                </a:lnTo>
                <a:lnTo>
                  <a:pt x="3535" y="3123"/>
                </a:lnTo>
                <a:lnTo>
                  <a:pt x="3504" y="3177"/>
                </a:lnTo>
                <a:lnTo>
                  <a:pt x="3473" y="3229"/>
                </a:lnTo>
                <a:lnTo>
                  <a:pt x="3348" y="3229"/>
                </a:lnTo>
                <a:close/>
                <a:moveTo>
                  <a:pt x="3157" y="3340"/>
                </a:moveTo>
                <a:lnTo>
                  <a:pt x="3126" y="3288"/>
                </a:lnTo>
                <a:lnTo>
                  <a:pt x="3095" y="3234"/>
                </a:lnTo>
                <a:lnTo>
                  <a:pt x="3126" y="3182"/>
                </a:lnTo>
                <a:lnTo>
                  <a:pt x="3157" y="3127"/>
                </a:lnTo>
                <a:lnTo>
                  <a:pt x="3280" y="3127"/>
                </a:lnTo>
                <a:lnTo>
                  <a:pt x="3341" y="3234"/>
                </a:lnTo>
                <a:lnTo>
                  <a:pt x="3280" y="3340"/>
                </a:lnTo>
                <a:lnTo>
                  <a:pt x="3157" y="3340"/>
                </a:lnTo>
                <a:close/>
                <a:moveTo>
                  <a:pt x="2963" y="3229"/>
                </a:moveTo>
                <a:lnTo>
                  <a:pt x="2901" y="3123"/>
                </a:lnTo>
                <a:lnTo>
                  <a:pt x="2963" y="3016"/>
                </a:lnTo>
                <a:lnTo>
                  <a:pt x="3088" y="3016"/>
                </a:lnTo>
                <a:lnTo>
                  <a:pt x="3119" y="3068"/>
                </a:lnTo>
                <a:lnTo>
                  <a:pt x="3150" y="3123"/>
                </a:lnTo>
                <a:lnTo>
                  <a:pt x="3119" y="3177"/>
                </a:lnTo>
                <a:lnTo>
                  <a:pt x="3088" y="3229"/>
                </a:lnTo>
                <a:lnTo>
                  <a:pt x="2963" y="3229"/>
                </a:lnTo>
                <a:close/>
                <a:moveTo>
                  <a:pt x="2771" y="3340"/>
                </a:moveTo>
                <a:lnTo>
                  <a:pt x="2741" y="3288"/>
                </a:lnTo>
                <a:lnTo>
                  <a:pt x="2710" y="3234"/>
                </a:lnTo>
                <a:lnTo>
                  <a:pt x="2741" y="3182"/>
                </a:lnTo>
                <a:lnTo>
                  <a:pt x="2771" y="3127"/>
                </a:lnTo>
                <a:lnTo>
                  <a:pt x="2894" y="3127"/>
                </a:lnTo>
                <a:lnTo>
                  <a:pt x="2956" y="3234"/>
                </a:lnTo>
                <a:lnTo>
                  <a:pt x="2894" y="3340"/>
                </a:lnTo>
                <a:lnTo>
                  <a:pt x="2771" y="3340"/>
                </a:lnTo>
                <a:close/>
                <a:moveTo>
                  <a:pt x="2577" y="3229"/>
                </a:moveTo>
                <a:lnTo>
                  <a:pt x="2516" y="3123"/>
                </a:lnTo>
                <a:lnTo>
                  <a:pt x="2577" y="3016"/>
                </a:lnTo>
                <a:lnTo>
                  <a:pt x="2703" y="3016"/>
                </a:lnTo>
                <a:lnTo>
                  <a:pt x="2733" y="3068"/>
                </a:lnTo>
                <a:lnTo>
                  <a:pt x="2764" y="3123"/>
                </a:lnTo>
                <a:lnTo>
                  <a:pt x="2733" y="3177"/>
                </a:lnTo>
                <a:lnTo>
                  <a:pt x="2703" y="3229"/>
                </a:lnTo>
                <a:lnTo>
                  <a:pt x="2577" y="3229"/>
                </a:lnTo>
                <a:close/>
                <a:moveTo>
                  <a:pt x="2386" y="3340"/>
                </a:moveTo>
                <a:lnTo>
                  <a:pt x="2355" y="3288"/>
                </a:lnTo>
                <a:lnTo>
                  <a:pt x="2324" y="3234"/>
                </a:lnTo>
                <a:lnTo>
                  <a:pt x="2355" y="3182"/>
                </a:lnTo>
                <a:lnTo>
                  <a:pt x="2386" y="3127"/>
                </a:lnTo>
                <a:lnTo>
                  <a:pt x="2509" y="3127"/>
                </a:lnTo>
                <a:lnTo>
                  <a:pt x="2570" y="3234"/>
                </a:lnTo>
                <a:lnTo>
                  <a:pt x="2509" y="3340"/>
                </a:lnTo>
                <a:lnTo>
                  <a:pt x="2386" y="3340"/>
                </a:lnTo>
                <a:close/>
                <a:moveTo>
                  <a:pt x="2192" y="3229"/>
                </a:moveTo>
                <a:lnTo>
                  <a:pt x="2131" y="3123"/>
                </a:lnTo>
                <a:lnTo>
                  <a:pt x="2192" y="3016"/>
                </a:lnTo>
                <a:lnTo>
                  <a:pt x="2317" y="3016"/>
                </a:lnTo>
                <a:lnTo>
                  <a:pt x="2348" y="3068"/>
                </a:lnTo>
                <a:lnTo>
                  <a:pt x="2379" y="3123"/>
                </a:lnTo>
                <a:lnTo>
                  <a:pt x="2348" y="3177"/>
                </a:lnTo>
                <a:lnTo>
                  <a:pt x="2317" y="3229"/>
                </a:lnTo>
                <a:lnTo>
                  <a:pt x="2192" y="3229"/>
                </a:lnTo>
                <a:close/>
                <a:moveTo>
                  <a:pt x="2001" y="3340"/>
                </a:moveTo>
                <a:lnTo>
                  <a:pt x="1970" y="3288"/>
                </a:lnTo>
                <a:lnTo>
                  <a:pt x="1939" y="3234"/>
                </a:lnTo>
                <a:lnTo>
                  <a:pt x="1970" y="3182"/>
                </a:lnTo>
                <a:lnTo>
                  <a:pt x="2001" y="3127"/>
                </a:lnTo>
                <a:lnTo>
                  <a:pt x="2123" y="3127"/>
                </a:lnTo>
                <a:lnTo>
                  <a:pt x="2185" y="3234"/>
                </a:lnTo>
                <a:lnTo>
                  <a:pt x="2123" y="3340"/>
                </a:lnTo>
                <a:lnTo>
                  <a:pt x="2001" y="3340"/>
                </a:lnTo>
                <a:close/>
                <a:moveTo>
                  <a:pt x="1807" y="3229"/>
                </a:moveTo>
                <a:lnTo>
                  <a:pt x="1745" y="3123"/>
                </a:lnTo>
                <a:lnTo>
                  <a:pt x="1807" y="3016"/>
                </a:lnTo>
                <a:lnTo>
                  <a:pt x="1932" y="3016"/>
                </a:lnTo>
                <a:lnTo>
                  <a:pt x="1963" y="3068"/>
                </a:lnTo>
                <a:lnTo>
                  <a:pt x="1993" y="3123"/>
                </a:lnTo>
                <a:lnTo>
                  <a:pt x="1963" y="3177"/>
                </a:lnTo>
                <a:lnTo>
                  <a:pt x="1932" y="3229"/>
                </a:lnTo>
                <a:lnTo>
                  <a:pt x="1807" y="3229"/>
                </a:lnTo>
                <a:close/>
                <a:moveTo>
                  <a:pt x="1615" y="3340"/>
                </a:moveTo>
                <a:lnTo>
                  <a:pt x="1584" y="3288"/>
                </a:lnTo>
                <a:lnTo>
                  <a:pt x="1554" y="3234"/>
                </a:lnTo>
                <a:lnTo>
                  <a:pt x="1584" y="3182"/>
                </a:lnTo>
                <a:lnTo>
                  <a:pt x="1615" y="3127"/>
                </a:lnTo>
                <a:lnTo>
                  <a:pt x="1738" y="3127"/>
                </a:lnTo>
                <a:lnTo>
                  <a:pt x="1800" y="3234"/>
                </a:lnTo>
                <a:lnTo>
                  <a:pt x="1738" y="3340"/>
                </a:lnTo>
                <a:lnTo>
                  <a:pt x="1615" y="3340"/>
                </a:lnTo>
                <a:close/>
                <a:moveTo>
                  <a:pt x="1421" y="3229"/>
                </a:moveTo>
                <a:lnTo>
                  <a:pt x="1360" y="3123"/>
                </a:lnTo>
                <a:lnTo>
                  <a:pt x="1421" y="3016"/>
                </a:lnTo>
                <a:lnTo>
                  <a:pt x="1547" y="3016"/>
                </a:lnTo>
                <a:lnTo>
                  <a:pt x="1577" y="3068"/>
                </a:lnTo>
                <a:lnTo>
                  <a:pt x="1608" y="3123"/>
                </a:lnTo>
                <a:lnTo>
                  <a:pt x="1577" y="3177"/>
                </a:lnTo>
                <a:lnTo>
                  <a:pt x="1547" y="3229"/>
                </a:lnTo>
                <a:lnTo>
                  <a:pt x="1421" y="3229"/>
                </a:lnTo>
                <a:close/>
                <a:moveTo>
                  <a:pt x="1230" y="3340"/>
                </a:moveTo>
                <a:lnTo>
                  <a:pt x="1199" y="3288"/>
                </a:lnTo>
                <a:lnTo>
                  <a:pt x="1168" y="3234"/>
                </a:lnTo>
                <a:lnTo>
                  <a:pt x="1199" y="3182"/>
                </a:lnTo>
                <a:lnTo>
                  <a:pt x="1230" y="3127"/>
                </a:lnTo>
                <a:lnTo>
                  <a:pt x="1353" y="3127"/>
                </a:lnTo>
                <a:lnTo>
                  <a:pt x="1414" y="3234"/>
                </a:lnTo>
                <a:lnTo>
                  <a:pt x="1353" y="3340"/>
                </a:lnTo>
                <a:lnTo>
                  <a:pt x="1230" y="3340"/>
                </a:lnTo>
                <a:close/>
                <a:moveTo>
                  <a:pt x="1036" y="3229"/>
                </a:moveTo>
                <a:lnTo>
                  <a:pt x="974" y="3123"/>
                </a:lnTo>
                <a:lnTo>
                  <a:pt x="1036" y="3016"/>
                </a:lnTo>
                <a:lnTo>
                  <a:pt x="1161" y="3016"/>
                </a:lnTo>
                <a:lnTo>
                  <a:pt x="1192" y="3068"/>
                </a:lnTo>
                <a:lnTo>
                  <a:pt x="1223" y="3123"/>
                </a:lnTo>
                <a:lnTo>
                  <a:pt x="1192" y="3177"/>
                </a:lnTo>
                <a:lnTo>
                  <a:pt x="1161" y="3229"/>
                </a:lnTo>
                <a:lnTo>
                  <a:pt x="1036" y="3229"/>
                </a:lnTo>
                <a:close/>
                <a:moveTo>
                  <a:pt x="1161" y="1902"/>
                </a:moveTo>
                <a:lnTo>
                  <a:pt x="1192" y="1957"/>
                </a:lnTo>
                <a:lnTo>
                  <a:pt x="1223" y="2009"/>
                </a:lnTo>
                <a:lnTo>
                  <a:pt x="1192" y="2063"/>
                </a:lnTo>
                <a:lnTo>
                  <a:pt x="1161" y="2117"/>
                </a:lnTo>
                <a:lnTo>
                  <a:pt x="1036" y="2117"/>
                </a:lnTo>
                <a:lnTo>
                  <a:pt x="974" y="2009"/>
                </a:lnTo>
                <a:lnTo>
                  <a:pt x="1036" y="1902"/>
                </a:lnTo>
                <a:lnTo>
                  <a:pt x="1161" y="1902"/>
                </a:lnTo>
                <a:close/>
                <a:moveTo>
                  <a:pt x="1353" y="2013"/>
                </a:moveTo>
                <a:lnTo>
                  <a:pt x="1414" y="2120"/>
                </a:lnTo>
                <a:lnTo>
                  <a:pt x="1353" y="2229"/>
                </a:lnTo>
                <a:lnTo>
                  <a:pt x="1230" y="2229"/>
                </a:lnTo>
                <a:lnTo>
                  <a:pt x="1199" y="2174"/>
                </a:lnTo>
                <a:lnTo>
                  <a:pt x="1168" y="2120"/>
                </a:lnTo>
                <a:lnTo>
                  <a:pt x="1199" y="2068"/>
                </a:lnTo>
                <a:lnTo>
                  <a:pt x="1230" y="2013"/>
                </a:lnTo>
                <a:lnTo>
                  <a:pt x="1353" y="2013"/>
                </a:lnTo>
                <a:close/>
                <a:moveTo>
                  <a:pt x="1547" y="1902"/>
                </a:moveTo>
                <a:lnTo>
                  <a:pt x="1577" y="1957"/>
                </a:lnTo>
                <a:lnTo>
                  <a:pt x="1608" y="2009"/>
                </a:lnTo>
                <a:lnTo>
                  <a:pt x="1577" y="2063"/>
                </a:lnTo>
                <a:lnTo>
                  <a:pt x="1547" y="2117"/>
                </a:lnTo>
                <a:lnTo>
                  <a:pt x="1421" y="2117"/>
                </a:lnTo>
                <a:lnTo>
                  <a:pt x="1360" y="2009"/>
                </a:lnTo>
                <a:lnTo>
                  <a:pt x="1421" y="1902"/>
                </a:lnTo>
                <a:lnTo>
                  <a:pt x="1547" y="1902"/>
                </a:lnTo>
                <a:close/>
                <a:moveTo>
                  <a:pt x="1738" y="2013"/>
                </a:moveTo>
                <a:lnTo>
                  <a:pt x="1800" y="2120"/>
                </a:lnTo>
                <a:lnTo>
                  <a:pt x="1738" y="2229"/>
                </a:lnTo>
                <a:lnTo>
                  <a:pt x="1615" y="2229"/>
                </a:lnTo>
                <a:lnTo>
                  <a:pt x="1584" y="2174"/>
                </a:lnTo>
                <a:lnTo>
                  <a:pt x="1554" y="2120"/>
                </a:lnTo>
                <a:lnTo>
                  <a:pt x="1584" y="2068"/>
                </a:lnTo>
                <a:lnTo>
                  <a:pt x="1615" y="2013"/>
                </a:lnTo>
                <a:lnTo>
                  <a:pt x="1738" y="2013"/>
                </a:lnTo>
                <a:close/>
                <a:moveTo>
                  <a:pt x="1932" y="1902"/>
                </a:moveTo>
                <a:lnTo>
                  <a:pt x="1963" y="1957"/>
                </a:lnTo>
                <a:lnTo>
                  <a:pt x="1993" y="2009"/>
                </a:lnTo>
                <a:lnTo>
                  <a:pt x="1963" y="2063"/>
                </a:lnTo>
                <a:lnTo>
                  <a:pt x="1932" y="2117"/>
                </a:lnTo>
                <a:lnTo>
                  <a:pt x="1807" y="2117"/>
                </a:lnTo>
                <a:lnTo>
                  <a:pt x="1745" y="2009"/>
                </a:lnTo>
                <a:lnTo>
                  <a:pt x="1807" y="1902"/>
                </a:lnTo>
                <a:lnTo>
                  <a:pt x="1932" y="1902"/>
                </a:lnTo>
                <a:close/>
                <a:moveTo>
                  <a:pt x="2123" y="2013"/>
                </a:moveTo>
                <a:lnTo>
                  <a:pt x="2185" y="2120"/>
                </a:lnTo>
                <a:lnTo>
                  <a:pt x="2123" y="2229"/>
                </a:lnTo>
                <a:lnTo>
                  <a:pt x="2001" y="2229"/>
                </a:lnTo>
                <a:lnTo>
                  <a:pt x="1970" y="2174"/>
                </a:lnTo>
                <a:lnTo>
                  <a:pt x="1939" y="2120"/>
                </a:lnTo>
                <a:lnTo>
                  <a:pt x="1970" y="2068"/>
                </a:lnTo>
                <a:lnTo>
                  <a:pt x="2001" y="2013"/>
                </a:lnTo>
                <a:lnTo>
                  <a:pt x="2123" y="2013"/>
                </a:lnTo>
                <a:close/>
                <a:moveTo>
                  <a:pt x="2317" y="1902"/>
                </a:moveTo>
                <a:lnTo>
                  <a:pt x="2348" y="1957"/>
                </a:lnTo>
                <a:lnTo>
                  <a:pt x="2379" y="2009"/>
                </a:lnTo>
                <a:lnTo>
                  <a:pt x="2348" y="2063"/>
                </a:lnTo>
                <a:lnTo>
                  <a:pt x="2317" y="2117"/>
                </a:lnTo>
                <a:lnTo>
                  <a:pt x="2192" y="2117"/>
                </a:lnTo>
                <a:lnTo>
                  <a:pt x="2131" y="2009"/>
                </a:lnTo>
                <a:lnTo>
                  <a:pt x="2192" y="1902"/>
                </a:lnTo>
                <a:lnTo>
                  <a:pt x="2317" y="1902"/>
                </a:lnTo>
                <a:close/>
                <a:moveTo>
                  <a:pt x="2509" y="2013"/>
                </a:moveTo>
                <a:lnTo>
                  <a:pt x="2570" y="2120"/>
                </a:lnTo>
                <a:lnTo>
                  <a:pt x="2509" y="2229"/>
                </a:lnTo>
                <a:lnTo>
                  <a:pt x="2386" y="2229"/>
                </a:lnTo>
                <a:lnTo>
                  <a:pt x="2355" y="2174"/>
                </a:lnTo>
                <a:lnTo>
                  <a:pt x="2324" y="2120"/>
                </a:lnTo>
                <a:lnTo>
                  <a:pt x="2355" y="2068"/>
                </a:lnTo>
                <a:lnTo>
                  <a:pt x="2386" y="2013"/>
                </a:lnTo>
                <a:lnTo>
                  <a:pt x="2509" y="2013"/>
                </a:lnTo>
                <a:close/>
                <a:moveTo>
                  <a:pt x="2703" y="1902"/>
                </a:moveTo>
                <a:lnTo>
                  <a:pt x="2733" y="1957"/>
                </a:lnTo>
                <a:lnTo>
                  <a:pt x="2764" y="2009"/>
                </a:lnTo>
                <a:lnTo>
                  <a:pt x="2733" y="2063"/>
                </a:lnTo>
                <a:lnTo>
                  <a:pt x="2703" y="2117"/>
                </a:lnTo>
                <a:lnTo>
                  <a:pt x="2577" y="2117"/>
                </a:lnTo>
                <a:lnTo>
                  <a:pt x="2516" y="2009"/>
                </a:lnTo>
                <a:lnTo>
                  <a:pt x="2577" y="1902"/>
                </a:lnTo>
                <a:lnTo>
                  <a:pt x="2703" y="1902"/>
                </a:lnTo>
                <a:close/>
                <a:moveTo>
                  <a:pt x="2894" y="2013"/>
                </a:moveTo>
                <a:lnTo>
                  <a:pt x="2956" y="2120"/>
                </a:lnTo>
                <a:lnTo>
                  <a:pt x="2894" y="2229"/>
                </a:lnTo>
                <a:lnTo>
                  <a:pt x="2771" y="2229"/>
                </a:lnTo>
                <a:lnTo>
                  <a:pt x="2741" y="2174"/>
                </a:lnTo>
                <a:lnTo>
                  <a:pt x="2710" y="2120"/>
                </a:lnTo>
                <a:lnTo>
                  <a:pt x="2741" y="2068"/>
                </a:lnTo>
                <a:lnTo>
                  <a:pt x="2771" y="2013"/>
                </a:lnTo>
                <a:lnTo>
                  <a:pt x="2894" y="2013"/>
                </a:lnTo>
                <a:close/>
                <a:moveTo>
                  <a:pt x="3088" y="1902"/>
                </a:moveTo>
                <a:lnTo>
                  <a:pt x="3119" y="1957"/>
                </a:lnTo>
                <a:lnTo>
                  <a:pt x="3150" y="2009"/>
                </a:lnTo>
                <a:lnTo>
                  <a:pt x="3119" y="2063"/>
                </a:lnTo>
                <a:lnTo>
                  <a:pt x="3088" y="2117"/>
                </a:lnTo>
                <a:lnTo>
                  <a:pt x="2963" y="2117"/>
                </a:lnTo>
                <a:lnTo>
                  <a:pt x="2901" y="2009"/>
                </a:lnTo>
                <a:lnTo>
                  <a:pt x="2963" y="1902"/>
                </a:lnTo>
                <a:lnTo>
                  <a:pt x="3088" y="1902"/>
                </a:lnTo>
                <a:close/>
                <a:moveTo>
                  <a:pt x="3280" y="2013"/>
                </a:moveTo>
                <a:lnTo>
                  <a:pt x="3341" y="2120"/>
                </a:lnTo>
                <a:lnTo>
                  <a:pt x="3280" y="2229"/>
                </a:lnTo>
                <a:lnTo>
                  <a:pt x="3157" y="2229"/>
                </a:lnTo>
                <a:lnTo>
                  <a:pt x="3126" y="2174"/>
                </a:lnTo>
                <a:lnTo>
                  <a:pt x="3095" y="2120"/>
                </a:lnTo>
                <a:lnTo>
                  <a:pt x="3126" y="2068"/>
                </a:lnTo>
                <a:lnTo>
                  <a:pt x="3157" y="2013"/>
                </a:lnTo>
                <a:lnTo>
                  <a:pt x="3280" y="2013"/>
                </a:lnTo>
                <a:close/>
                <a:moveTo>
                  <a:pt x="3473" y="1902"/>
                </a:moveTo>
                <a:lnTo>
                  <a:pt x="3504" y="1957"/>
                </a:lnTo>
                <a:lnTo>
                  <a:pt x="3535" y="2009"/>
                </a:lnTo>
                <a:lnTo>
                  <a:pt x="3504" y="2063"/>
                </a:lnTo>
                <a:lnTo>
                  <a:pt x="3473" y="2117"/>
                </a:lnTo>
                <a:lnTo>
                  <a:pt x="3348" y="2117"/>
                </a:lnTo>
                <a:lnTo>
                  <a:pt x="3287" y="2009"/>
                </a:lnTo>
                <a:lnTo>
                  <a:pt x="3348" y="1902"/>
                </a:lnTo>
                <a:lnTo>
                  <a:pt x="3473" y="1902"/>
                </a:lnTo>
                <a:close/>
                <a:moveTo>
                  <a:pt x="3665" y="2013"/>
                </a:moveTo>
                <a:lnTo>
                  <a:pt x="3726" y="2120"/>
                </a:lnTo>
                <a:lnTo>
                  <a:pt x="3665" y="2229"/>
                </a:lnTo>
                <a:lnTo>
                  <a:pt x="3542" y="2229"/>
                </a:lnTo>
                <a:lnTo>
                  <a:pt x="3511" y="2174"/>
                </a:lnTo>
                <a:lnTo>
                  <a:pt x="3481" y="2120"/>
                </a:lnTo>
                <a:lnTo>
                  <a:pt x="3511" y="2068"/>
                </a:lnTo>
                <a:lnTo>
                  <a:pt x="3542" y="2013"/>
                </a:lnTo>
                <a:lnTo>
                  <a:pt x="3665" y="2013"/>
                </a:lnTo>
                <a:close/>
                <a:moveTo>
                  <a:pt x="3859" y="1902"/>
                </a:moveTo>
                <a:lnTo>
                  <a:pt x="3890" y="1957"/>
                </a:lnTo>
                <a:lnTo>
                  <a:pt x="3920" y="2009"/>
                </a:lnTo>
                <a:lnTo>
                  <a:pt x="3890" y="2063"/>
                </a:lnTo>
                <a:lnTo>
                  <a:pt x="3859" y="2117"/>
                </a:lnTo>
                <a:lnTo>
                  <a:pt x="3734" y="2117"/>
                </a:lnTo>
                <a:lnTo>
                  <a:pt x="3672" y="2009"/>
                </a:lnTo>
                <a:lnTo>
                  <a:pt x="3734" y="1902"/>
                </a:lnTo>
                <a:lnTo>
                  <a:pt x="3859" y="1902"/>
                </a:lnTo>
                <a:close/>
                <a:moveTo>
                  <a:pt x="4050" y="2013"/>
                </a:moveTo>
                <a:lnTo>
                  <a:pt x="4112" y="2120"/>
                </a:lnTo>
                <a:lnTo>
                  <a:pt x="4050" y="2229"/>
                </a:lnTo>
                <a:lnTo>
                  <a:pt x="3927" y="2229"/>
                </a:lnTo>
                <a:lnTo>
                  <a:pt x="3897" y="2174"/>
                </a:lnTo>
                <a:lnTo>
                  <a:pt x="3866" y="2120"/>
                </a:lnTo>
                <a:lnTo>
                  <a:pt x="3897" y="2068"/>
                </a:lnTo>
                <a:lnTo>
                  <a:pt x="3927" y="2013"/>
                </a:lnTo>
                <a:lnTo>
                  <a:pt x="4050" y="2013"/>
                </a:lnTo>
                <a:close/>
                <a:moveTo>
                  <a:pt x="4244" y="1902"/>
                </a:moveTo>
                <a:lnTo>
                  <a:pt x="4275" y="1957"/>
                </a:lnTo>
                <a:lnTo>
                  <a:pt x="4306" y="2009"/>
                </a:lnTo>
                <a:lnTo>
                  <a:pt x="4275" y="2063"/>
                </a:lnTo>
                <a:lnTo>
                  <a:pt x="4244" y="2117"/>
                </a:lnTo>
                <a:lnTo>
                  <a:pt x="4119" y="2117"/>
                </a:lnTo>
                <a:lnTo>
                  <a:pt x="4057" y="2009"/>
                </a:lnTo>
                <a:lnTo>
                  <a:pt x="4119" y="1902"/>
                </a:lnTo>
                <a:lnTo>
                  <a:pt x="4244" y="1902"/>
                </a:lnTo>
                <a:close/>
                <a:moveTo>
                  <a:pt x="4436" y="2013"/>
                </a:moveTo>
                <a:lnTo>
                  <a:pt x="4497" y="2120"/>
                </a:lnTo>
                <a:lnTo>
                  <a:pt x="4436" y="2229"/>
                </a:lnTo>
                <a:lnTo>
                  <a:pt x="4313" y="2229"/>
                </a:lnTo>
                <a:lnTo>
                  <a:pt x="4282" y="2174"/>
                </a:lnTo>
                <a:lnTo>
                  <a:pt x="4251" y="2120"/>
                </a:lnTo>
                <a:lnTo>
                  <a:pt x="4282" y="2068"/>
                </a:lnTo>
                <a:lnTo>
                  <a:pt x="4313" y="2013"/>
                </a:lnTo>
                <a:lnTo>
                  <a:pt x="4436" y="2013"/>
                </a:lnTo>
                <a:close/>
                <a:moveTo>
                  <a:pt x="4630" y="1902"/>
                </a:moveTo>
                <a:lnTo>
                  <a:pt x="4660" y="1957"/>
                </a:lnTo>
                <a:lnTo>
                  <a:pt x="4691" y="2009"/>
                </a:lnTo>
                <a:lnTo>
                  <a:pt x="4660" y="2063"/>
                </a:lnTo>
                <a:lnTo>
                  <a:pt x="4630" y="2117"/>
                </a:lnTo>
                <a:lnTo>
                  <a:pt x="4507" y="2117"/>
                </a:lnTo>
                <a:lnTo>
                  <a:pt x="4443" y="2009"/>
                </a:lnTo>
                <a:lnTo>
                  <a:pt x="4507" y="1902"/>
                </a:lnTo>
                <a:lnTo>
                  <a:pt x="4630" y="1902"/>
                </a:lnTo>
                <a:close/>
                <a:moveTo>
                  <a:pt x="4821" y="2013"/>
                </a:moveTo>
                <a:lnTo>
                  <a:pt x="4883" y="2120"/>
                </a:lnTo>
                <a:lnTo>
                  <a:pt x="4821" y="2229"/>
                </a:lnTo>
                <a:lnTo>
                  <a:pt x="4698" y="2229"/>
                </a:lnTo>
                <a:lnTo>
                  <a:pt x="4667" y="2174"/>
                </a:lnTo>
                <a:lnTo>
                  <a:pt x="4637" y="2120"/>
                </a:lnTo>
                <a:lnTo>
                  <a:pt x="4667" y="2068"/>
                </a:lnTo>
                <a:lnTo>
                  <a:pt x="4698" y="2013"/>
                </a:lnTo>
                <a:lnTo>
                  <a:pt x="4821" y="2013"/>
                </a:lnTo>
                <a:close/>
                <a:moveTo>
                  <a:pt x="5015" y="1902"/>
                </a:moveTo>
                <a:lnTo>
                  <a:pt x="5046" y="1957"/>
                </a:lnTo>
                <a:lnTo>
                  <a:pt x="5076" y="2009"/>
                </a:lnTo>
                <a:lnTo>
                  <a:pt x="5046" y="2063"/>
                </a:lnTo>
                <a:lnTo>
                  <a:pt x="5015" y="2117"/>
                </a:lnTo>
                <a:lnTo>
                  <a:pt x="4892" y="2117"/>
                </a:lnTo>
                <a:lnTo>
                  <a:pt x="4828" y="2009"/>
                </a:lnTo>
                <a:lnTo>
                  <a:pt x="4892" y="1902"/>
                </a:lnTo>
                <a:lnTo>
                  <a:pt x="5015" y="1902"/>
                </a:lnTo>
                <a:close/>
                <a:moveTo>
                  <a:pt x="5206" y="2013"/>
                </a:moveTo>
                <a:lnTo>
                  <a:pt x="5268" y="2120"/>
                </a:lnTo>
                <a:lnTo>
                  <a:pt x="5206" y="2229"/>
                </a:lnTo>
                <a:lnTo>
                  <a:pt x="5084" y="2229"/>
                </a:lnTo>
                <a:lnTo>
                  <a:pt x="5053" y="2174"/>
                </a:lnTo>
                <a:lnTo>
                  <a:pt x="5022" y="2120"/>
                </a:lnTo>
                <a:lnTo>
                  <a:pt x="5053" y="2068"/>
                </a:lnTo>
                <a:lnTo>
                  <a:pt x="5084" y="2013"/>
                </a:lnTo>
                <a:lnTo>
                  <a:pt x="5206" y="2013"/>
                </a:lnTo>
                <a:close/>
                <a:moveTo>
                  <a:pt x="5400" y="1902"/>
                </a:moveTo>
                <a:lnTo>
                  <a:pt x="5431" y="1957"/>
                </a:lnTo>
                <a:lnTo>
                  <a:pt x="5462" y="2009"/>
                </a:lnTo>
                <a:lnTo>
                  <a:pt x="5431" y="2063"/>
                </a:lnTo>
                <a:lnTo>
                  <a:pt x="5400" y="2117"/>
                </a:lnTo>
                <a:lnTo>
                  <a:pt x="5277" y="2117"/>
                </a:lnTo>
                <a:lnTo>
                  <a:pt x="5214" y="2009"/>
                </a:lnTo>
                <a:lnTo>
                  <a:pt x="5277" y="1902"/>
                </a:lnTo>
                <a:lnTo>
                  <a:pt x="5400" y="1902"/>
                </a:lnTo>
                <a:close/>
                <a:moveTo>
                  <a:pt x="5592" y="2013"/>
                </a:moveTo>
                <a:lnTo>
                  <a:pt x="5653" y="2120"/>
                </a:lnTo>
                <a:lnTo>
                  <a:pt x="5592" y="2229"/>
                </a:lnTo>
                <a:lnTo>
                  <a:pt x="5469" y="2229"/>
                </a:lnTo>
                <a:lnTo>
                  <a:pt x="5438" y="2174"/>
                </a:lnTo>
                <a:lnTo>
                  <a:pt x="5407" y="2120"/>
                </a:lnTo>
                <a:lnTo>
                  <a:pt x="5438" y="2068"/>
                </a:lnTo>
                <a:lnTo>
                  <a:pt x="5469" y="2013"/>
                </a:lnTo>
                <a:lnTo>
                  <a:pt x="5592" y="2013"/>
                </a:lnTo>
                <a:close/>
                <a:moveTo>
                  <a:pt x="5786" y="1902"/>
                </a:moveTo>
                <a:lnTo>
                  <a:pt x="5816" y="1957"/>
                </a:lnTo>
                <a:lnTo>
                  <a:pt x="5847" y="2009"/>
                </a:lnTo>
                <a:lnTo>
                  <a:pt x="5816" y="2063"/>
                </a:lnTo>
                <a:lnTo>
                  <a:pt x="5786" y="2117"/>
                </a:lnTo>
                <a:lnTo>
                  <a:pt x="5663" y="2117"/>
                </a:lnTo>
                <a:lnTo>
                  <a:pt x="5599" y="2009"/>
                </a:lnTo>
                <a:lnTo>
                  <a:pt x="5663" y="1902"/>
                </a:lnTo>
                <a:lnTo>
                  <a:pt x="5786" y="1902"/>
                </a:lnTo>
                <a:close/>
                <a:moveTo>
                  <a:pt x="5977" y="2013"/>
                </a:moveTo>
                <a:lnTo>
                  <a:pt x="6039" y="2120"/>
                </a:lnTo>
                <a:lnTo>
                  <a:pt x="5977" y="2229"/>
                </a:lnTo>
                <a:lnTo>
                  <a:pt x="5854" y="2229"/>
                </a:lnTo>
                <a:lnTo>
                  <a:pt x="5824" y="2174"/>
                </a:lnTo>
                <a:lnTo>
                  <a:pt x="5793" y="2120"/>
                </a:lnTo>
                <a:lnTo>
                  <a:pt x="5824" y="2068"/>
                </a:lnTo>
                <a:lnTo>
                  <a:pt x="5854" y="2013"/>
                </a:lnTo>
                <a:lnTo>
                  <a:pt x="5977" y="2013"/>
                </a:lnTo>
                <a:close/>
                <a:moveTo>
                  <a:pt x="6171" y="1902"/>
                </a:moveTo>
                <a:lnTo>
                  <a:pt x="6202" y="1957"/>
                </a:lnTo>
                <a:lnTo>
                  <a:pt x="6233" y="2009"/>
                </a:lnTo>
                <a:lnTo>
                  <a:pt x="6202" y="2063"/>
                </a:lnTo>
                <a:lnTo>
                  <a:pt x="6171" y="2117"/>
                </a:lnTo>
                <a:lnTo>
                  <a:pt x="6048" y="2117"/>
                </a:lnTo>
                <a:lnTo>
                  <a:pt x="5984" y="2009"/>
                </a:lnTo>
                <a:lnTo>
                  <a:pt x="6048" y="1902"/>
                </a:lnTo>
                <a:lnTo>
                  <a:pt x="6171" y="1902"/>
                </a:lnTo>
                <a:close/>
                <a:moveTo>
                  <a:pt x="6363" y="2013"/>
                </a:moveTo>
                <a:lnTo>
                  <a:pt x="6424" y="2120"/>
                </a:lnTo>
                <a:lnTo>
                  <a:pt x="6363" y="2229"/>
                </a:lnTo>
                <a:lnTo>
                  <a:pt x="6240" y="2229"/>
                </a:lnTo>
                <a:lnTo>
                  <a:pt x="6209" y="2174"/>
                </a:lnTo>
                <a:lnTo>
                  <a:pt x="6178" y="2120"/>
                </a:lnTo>
                <a:lnTo>
                  <a:pt x="6209" y="2068"/>
                </a:lnTo>
                <a:lnTo>
                  <a:pt x="6240" y="2013"/>
                </a:lnTo>
                <a:lnTo>
                  <a:pt x="6363" y="2013"/>
                </a:lnTo>
                <a:close/>
                <a:moveTo>
                  <a:pt x="6556" y="1902"/>
                </a:moveTo>
                <a:lnTo>
                  <a:pt x="6587" y="1957"/>
                </a:lnTo>
                <a:lnTo>
                  <a:pt x="6618" y="2009"/>
                </a:lnTo>
                <a:lnTo>
                  <a:pt x="6587" y="2063"/>
                </a:lnTo>
                <a:lnTo>
                  <a:pt x="6556" y="2117"/>
                </a:lnTo>
                <a:lnTo>
                  <a:pt x="6434" y="2117"/>
                </a:lnTo>
                <a:lnTo>
                  <a:pt x="6370" y="2009"/>
                </a:lnTo>
                <a:lnTo>
                  <a:pt x="6434" y="1902"/>
                </a:lnTo>
                <a:lnTo>
                  <a:pt x="6556" y="1902"/>
                </a:lnTo>
                <a:close/>
                <a:moveTo>
                  <a:pt x="6748" y="2013"/>
                </a:moveTo>
                <a:lnTo>
                  <a:pt x="6812" y="2120"/>
                </a:lnTo>
                <a:lnTo>
                  <a:pt x="6748" y="2229"/>
                </a:lnTo>
                <a:lnTo>
                  <a:pt x="6625" y="2229"/>
                </a:lnTo>
                <a:lnTo>
                  <a:pt x="6594" y="2174"/>
                </a:lnTo>
                <a:lnTo>
                  <a:pt x="6564" y="2120"/>
                </a:lnTo>
                <a:lnTo>
                  <a:pt x="6594" y="2068"/>
                </a:lnTo>
                <a:lnTo>
                  <a:pt x="6625" y="2013"/>
                </a:lnTo>
                <a:lnTo>
                  <a:pt x="6748" y="2013"/>
                </a:lnTo>
                <a:close/>
                <a:moveTo>
                  <a:pt x="6625" y="3118"/>
                </a:moveTo>
                <a:lnTo>
                  <a:pt x="6594" y="3066"/>
                </a:lnTo>
                <a:lnTo>
                  <a:pt x="6564" y="3011"/>
                </a:lnTo>
                <a:lnTo>
                  <a:pt x="6594" y="2957"/>
                </a:lnTo>
                <a:lnTo>
                  <a:pt x="6625" y="2905"/>
                </a:lnTo>
                <a:lnTo>
                  <a:pt x="6748" y="2905"/>
                </a:lnTo>
                <a:lnTo>
                  <a:pt x="6812" y="3011"/>
                </a:lnTo>
                <a:lnTo>
                  <a:pt x="6748" y="3118"/>
                </a:lnTo>
                <a:lnTo>
                  <a:pt x="6625" y="3118"/>
                </a:lnTo>
                <a:close/>
                <a:moveTo>
                  <a:pt x="6434" y="3007"/>
                </a:moveTo>
                <a:lnTo>
                  <a:pt x="6370" y="2900"/>
                </a:lnTo>
                <a:lnTo>
                  <a:pt x="6434" y="2794"/>
                </a:lnTo>
                <a:lnTo>
                  <a:pt x="6556" y="2794"/>
                </a:lnTo>
                <a:lnTo>
                  <a:pt x="6587" y="2846"/>
                </a:lnTo>
                <a:lnTo>
                  <a:pt x="6618" y="2900"/>
                </a:lnTo>
                <a:lnTo>
                  <a:pt x="6587" y="2955"/>
                </a:lnTo>
                <a:lnTo>
                  <a:pt x="6556" y="3007"/>
                </a:lnTo>
                <a:lnTo>
                  <a:pt x="6434" y="3007"/>
                </a:lnTo>
                <a:close/>
                <a:moveTo>
                  <a:pt x="6240" y="3118"/>
                </a:moveTo>
                <a:lnTo>
                  <a:pt x="6209" y="3066"/>
                </a:lnTo>
                <a:lnTo>
                  <a:pt x="6178" y="3011"/>
                </a:lnTo>
                <a:lnTo>
                  <a:pt x="6209" y="2957"/>
                </a:lnTo>
                <a:lnTo>
                  <a:pt x="6240" y="2905"/>
                </a:lnTo>
                <a:lnTo>
                  <a:pt x="6363" y="2905"/>
                </a:lnTo>
                <a:lnTo>
                  <a:pt x="6424" y="3011"/>
                </a:lnTo>
                <a:lnTo>
                  <a:pt x="6363" y="3118"/>
                </a:lnTo>
                <a:lnTo>
                  <a:pt x="6240" y="3118"/>
                </a:lnTo>
                <a:close/>
                <a:moveTo>
                  <a:pt x="6048" y="3007"/>
                </a:moveTo>
                <a:lnTo>
                  <a:pt x="5984" y="2900"/>
                </a:lnTo>
                <a:lnTo>
                  <a:pt x="6048" y="2794"/>
                </a:lnTo>
                <a:lnTo>
                  <a:pt x="6171" y="2794"/>
                </a:lnTo>
                <a:lnTo>
                  <a:pt x="6202" y="2846"/>
                </a:lnTo>
                <a:lnTo>
                  <a:pt x="6233" y="2900"/>
                </a:lnTo>
                <a:lnTo>
                  <a:pt x="6202" y="2955"/>
                </a:lnTo>
                <a:lnTo>
                  <a:pt x="6171" y="3007"/>
                </a:lnTo>
                <a:lnTo>
                  <a:pt x="6048" y="3007"/>
                </a:lnTo>
                <a:close/>
                <a:moveTo>
                  <a:pt x="5854" y="3118"/>
                </a:moveTo>
                <a:lnTo>
                  <a:pt x="5824" y="3066"/>
                </a:lnTo>
                <a:lnTo>
                  <a:pt x="5793" y="3011"/>
                </a:lnTo>
                <a:lnTo>
                  <a:pt x="5824" y="2957"/>
                </a:lnTo>
                <a:lnTo>
                  <a:pt x="5854" y="2905"/>
                </a:lnTo>
                <a:lnTo>
                  <a:pt x="5977" y="2905"/>
                </a:lnTo>
                <a:lnTo>
                  <a:pt x="6039" y="3011"/>
                </a:lnTo>
                <a:lnTo>
                  <a:pt x="5977" y="3118"/>
                </a:lnTo>
                <a:lnTo>
                  <a:pt x="5854" y="3118"/>
                </a:lnTo>
                <a:close/>
                <a:moveTo>
                  <a:pt x="5663" y="3007"/>
                </a:moveTo>
                <a:lnTo>
                  <a:pt x="5599" y="2900"/>
                </a:lnTo>
                <a:lnTo>
                  <a:pt x="5663" y="2794"/>
                </a:lnTo>
                <a:lnTo>
                  <a:pt x="5786" y="2794"/>
                </a:lnTo>
                <a:lnTo>
                  <a:pt x="5816" y="2846"/>
                </a:lnTo>
                <a:lnTo>
                  <a:pt x="5847" y="2900"/>
                </a:lnTo>
                <a:lnTo>
                  <a:pt x="5816" y="2955"/>
                </a:lnTo>
                <a:lnTo>
                  <a:pt x="5786" y="3007"/>
                </a:lnTo>
                <a:lnTo>
                  <a:pt x="5663" y="3007"/>
                </a:lnTo>
                <a:close/>
                <a:moveTo>
                  <a:pt x="5469" y="3118"/>
                </a:moveTo>
                <a:lnTo>
                  <a:pt x="5438" y="3066"/>
                </a:lnTo>
                <a:lnTo>
                  <a:pt x="5407" y="3011"/>
                </a:lnTo>
                <a:lnTo>
                  <a:pt x="5438" y="2957"/>
                </a:lnTo>
                <a:lnTo>
                  <a:pt x="5469" y="2905"/>
                </a:lnTo>
                <a:lnTo>
                  <a:pt x="5592" y="2905"/>
                </a:lnTo>
                <a:lnTo>
                  <a:pt x="5653" y="3011"/>
                </a:lnTo>
                <a:lnTo>
                  <a:pt x="5592" y="3118"/>
                </a:lnTo>
                <a:lnTo>
                  <a:pt x="5469" y="3118"/>
                </a:lnTo>
                <a:close/>
                <a:moveTo>
                  <a:pt x="5277" y="3007"/>
                </a:moveTo>
                <a:lnTo>
                  <a:pt x="5214" y="2900"/>
                </a:lnTo>
                <a:lnTo>
                  <a:pt x="5277" y="2794"/>
                </a:lnTo>
                <a:lnTo>
                  <a:pt x="5400" y="2794"/>
                </a:lnTo>
                <a:lnTo>
                  <a:pt x="5431" y="2846"/>
                </a:lnTo>
                <a:lnTo>
                  <a:pt x="5462" y="2900"/>
                </a:lnTo>
                <a:lnTo>
                  <a:pt x="5431" y="2955"/>
                </a:lnTo>
                <a:lnTo>
                  <a:pt x="5400" y="3007"/>
                </a:lnTo>
                <a:lnTo>
                  <a:pt x="5277" y="3007"/>
                </a:lnTo>
                <a:close/>
                <a:moveTo>
                  <a:pt x="5084" y="3118"/>
                </a:moveTo>
                <a:lnTo>
                  <a:pt x="5053" y="3066"/>
                </a:lnTo>
                <a:lnTo>
                  <a:pt x="5022" y="3011"/>
                </a:lnTo>
                <a:lnTo>
                  <a:pt x="5053" y="2957"/>
                </a:lnTo>
                <a:lnTo>
                  <a:pt x="5084" y="2905"/>
                </a:lnTo>
                <a:lnTo>
                  <a:pt x="5206" y="2905"/>
                </a:lnTo>
                <a:lnTo>
                  <a:pt x="5268" y="3011"/>
                </a:lnTo>
                <a:lnTo>
                  <a:pt x="5206" y="3118"/>
                </a:lnTo>
                <a:lnTo>
                  <a:pt x="5084" y="3118"/>
                </a:lnTo>
                <a:close/>
                <a:moveTo>
                  <a:pt x="4892" y="3007"/>
                </a:moveTo>
                <a:lnTo>
                  <a:pt x="4828" y="2900"/>
                </a:lnTo>
                <a:lnTo>
                  <a:pt x="4892" y="2794"/>
                </a:lnTo>
                <a:lnTo>
                  <a:pt x="5015" y="2794"/>
                </a:lnTo>
                <a:lnTo>
                  <a:pt x="5046" y="2846"/>
                </a:lnTo>
                <a:lnTo>
                  <a:pt x="5076" y="2900"/>
                </a:lnTo>
                <a:lnTo>
                  <a:pt x="5046" y="2955"/>
                </a:lnTo>
                <a:lnTo>
                  <a:pt x="5015" y="3007"/>
                </a:lnTo>
                <a:lnTo>
                  <a:pt x="4892" y="3007"/>
                </a:lnTo>
                <a:close/>
                <a:moveTo>
                  <a:pt x="4698" y="3118"/>
                </a:moveTo>
                <a:lnTo>
                  <a:pt x="4667" y="3066"/>
                </a:lnTo>
                <a:lnTo>
                  <a:pt x="4637" y="3011"/>
                </a:lnTo>
                <a:lnTo>
                  <a:pt x="4667" y="2957"/>
                </a:lnTo>
                <a:lnTo>
                  <a:pt x="4698" y="2905"/>
                </a:lnTo>
                <a:lnTo>
                  <a:pt x="4821" y="2905"/>
                </a:lnTo>
                <a:lnTo>
                  <a:pt x="4883" y="3011"/>
                </a:lnTo>
                <a:lnTo>
                  <a:pt x="4821" y="3118"/>
                </a:lnTo>
                <a:lnTo>
                  <a:pt x="4698" y="3118"/>
                </a:lnTo>
                <a:close/>
                <a:moveTo>
                  <a:pt x="4507" y="3007"/>
                </a:moveTo>
                <a:lnTo>
                  <a:pt x="4443" y="2900"/>
                </a:lnTo>
                <a:lnTo>
                  <a:pt x="4507" y="2794"/>
                </a:lnTo>
                <a:lnTo>
                  <a:pt x="4630" y="2794"/>
                </a:lnTo>
                <a:lnTo>
                  <a:pt x="4660" y="2846"/>
                </a:lnTo>
                <a:lnTo>
                  <a:pt x="4691" y="2900"/>
                </a:lnTo>
                <a:lnTo>
                  <a:pt x="4660" y="2955"/>
                </a:lnTo>
                <a:lnTo>
                  <a:pt x="4630" y="3007"/>
                </a:lnTo>
                <a:lnTo>
                  <a:pt x="4507" y="3007"/>
                </a:lnTo>
                <a:close/>
                <a:moveTo>
                  <a:pt x="4313" y="3118"/>
                </a:moveTo>
                <a:lnTo>
                  <a:pt x="4282" y="3066"/>
                </a:lnTo>
                <a:lnTo>
                  <a:pt x="4251" y="3011"/>
                </a:lnTo>
                <a:lnTo>
                  <a:pt x="4282" y="2957"/>
                </a:lnTo>
                <a:lnTo>
                  <a:pt x="4313" y="2905"/>
                </a:lnTo>
                <a:lnTo>
                  <a:pt x="4436" y="2905"/>
                </a:lnTo>
                <a:lnTo>
                  <a:pt x="4497" y="3011"/>
                </a:lnTo>
                <a:lnTo>
                  <a:pt x="4436" y="3118"/>
                </a:lnTo>
                <a:lnTo>
                  <a:pt x="4313" y="3118"/>
                </a:lnTo>
                <a:close/>
                <a:moveTo>
                  <a:pt x="4119" y="3007"/>
                </a:moveTo>
                <a:lnTo>
                  <a:pt x="4057" y="2900"/>
                </a:lnTo>
                <a:lnTo>
                  <a:pt x="4119" y="2794"/>
                </a:lnTo>
                <a:lnTo>
                  <a:pt x="4244" y="2794"/>
                </a:lnTo>
                <a:lnTo>
                  <a:pt x="4275" y="2846"/>
                </a:lnTo>
                <a:lnTo>
                  <a:pt x="4306" y="2900"/>
                </a:lnTo>
                <a:lnTo>
                  <a:pt x="4275" y="2955"/>
                </a:lnTo>
                <a:lnTo>
                  <a:pt x="4244" y="3007"/>
                </a:lnTo>
                <a:lnTo>
                  <a:pt x="4119" y="3007"/>
                </a:lnTo>
                <a:close/>
                <a:moveTo>
                  <a:pt x="3927" y="3118"/>
                </a:moveTo>
                <a:lnTo>
                  <a:pt x="3897" y="3066"/>
                </a:lnTo>
                <a:lnTo>
                  <a:pt x="3866" y="3011"/>
                </a:lnTo>
                <a:lnTo>
                  <a:pt x="3897" y="2957"/>
                </a:lnTo>
                <a:lnTo>
                  <a:pt x="3927" y="2905"/>
                </a:lnTo>
                <a:lnTo>
                  <a:pt x="4050" y="2905"/>
                </a:lnTo>
                <a:lnTo>
                  <a:pt x="4112" y="3011"/>
                </a:lnTo>
                <a:lnTo>
                  <a:pt x="4050" y="3118"/>
                </a:lnTo>
                <a:lnTo>
                  <a:pt x="3927" y="3118"/>
                </a:lnTo>
                <a:close/>
                <a:moveTo>
                  <a:pt x="3734" y="3007"/>
                </a:moveTo>
                <a:lnTo>
                  <a:pt x="3672" y="2900"/>
                </a:lnTo>
                <a:lnTo>
                  <a:pt x="3734" y="2794"/>
                </a:lnTo>
                <a:lnTo>
                  <a:pt x="3859" y="2794"/>
                </a:lnTo>
                <a:lnTo>
                  <a:pt x="3890" y="2846"/>
                </a:lnTo>
                <a:lnTo>
                  <a:pt x="3920" y="2900"/>
                </a:lnTo>
                <a:lnTo>
                  <a:pt x="3890" y="2955"/>
                </a:lnTo>
                <a:lnTo>
                  <a:pt x="3859" y="3007"/>
                </a:lnTo>
                <a:lnTo>
                  <a:pt x="3734" y="3007"/>
                </a:lnTo>
                <a:close/>
                <a:moveTo>
                  <a:pt x="3542" y="3118"/>
                </a:moveTo>
                <a:lnTo>
                  <a:pt x="3511" y="3066"/>
                </a:lnTo>
                <a:lnTo>
                  <a:pt x="3481" y="3011"/>
                </a:lnTo>
                <a:lnTo>
                  <a:pt x="3511" y="2957"/>
                </a:lnTo>
                <a:lnTo>
                  <a:pt x="3542" y="2905"/>
                </a:lnTo>
                <a:lnTo>
                  <a:pt x="3665" y="2905"/>
                </a:lnTo>
                <a:lnTo>
                  <a:pt x="3726" y="3011"/>
                </a:lnTo>
                <a:lnTo>
                  <a:pt x="3665" y="3118"/>
                </a:lnTo>
                <a:lnTo>
                  <a:pt x="3542" y="3118"/>
                </a:lnTo>
                <a:close/>
                <a:moveTo>
                  <a:pt x="3348" y="3007"/>
                </a:moveTo>
                <a:lnTo>
                  <a:pt x="3287" y="2900"/>
                </a:lnTo>
                <a:lnTo>
                  <a:pt x="3348" y="2794"/>
                </a:lnTo>
                <a:lnTo>
                  <a:pt x="3473" y="2794"/>
                </a:lnTo>
                <a:lnTo>
                  <a:pt x="3504" y="2846"/>
                </a:lnTo>
                <a:lnTo>
                  <a:pt x="3535" y="2900"/>
                </a:lnTo>
                <a:lnTo>
                  <a:pt x="3504" y="2955"/>
                </a:lnTo>
                <a:lnTo>
                  <a:pt x="3473" y="3007"/>
                </a:lnTo>
                <a:lnTo>
                  <a:pt x="3348" y="3007"/>
                </a:lnTo>
                <a:close/>
                <a:moveTo>
                  <a:pt x="3157" y="3118"/>
                </a:moveTo>
                <a:lnTo>
                  <a:pt x="3126" y="3066"/>
                </a:lnTo>
                <a:lnTo>
                  <a:pt x="3095" y="3011"/>
                </a:lnTo>
                <a:lnTo>
                  <a:pt x="3126" y="2957"/>
                </a:lnTo>
                <a:lnTo>
                  <a:pt x="3157" y="2905"/>
                </a:lnTo>
                <a:lnTo>
                  <a:pt x="3280" y="2905"/>
                </a:lnTo>
                <a:lnTo>
                  <a:pt x="3341" y="3011"/>
                </a:lnTo>
                <a:lnTo>
                  <a:pt x="3280" y="3118"/>
                </a:lnTo>
                <a:lnTo>
                  <a:pt x="3157" y="3118"/>
                </a:lnTo>
                <a:close/>
                <a:moveTo>
                  <a:pt x="2963" y="3007"/>
                </a:moveTo>
                <a:lnTo>
                  <a:pt x="2901" y="2900"/>
                </a:lnTo>
                <a:lnTo>
                  <a:pt x="2963" y="2794"/>
                </a:lnTo>
                <a:lnTo>
                  <a:pt x="3088" y="2794"/>
                </a:lnTo>
                <a:lnTo>
                  <a:pt x="3119" y="2846"/>
                </a:lnTo>
                <a:lnTo>
                  <a:pt x="3150" y="2900"/>
                </a:lnTo>
                <a:lnTo>
                  <a:pt x="3119" y="2955"/>
                </a:lnTo>
                <a:lnTo>
                  <a:pt x="3088" y="3007"/>
                </a:lnTo>
                <a:lnTo>
                  <a:pt x="2963" y="3007"/>
                </a:lnTo>
                <a:close/>
                <a:moveTo>
                  <a:pt x="2771" y="3118"/>
                </a:moveTo>
                <a:lnTo>
                  <a:pt x="2741" y="3066"/>
                </a:lnTo>
                <a:lnTo>
                  <a:pt x="2710" y="3011"/>
                </a:lnTo>
                <a:lnTo>
                  <a:pt x="2741" y="2957"/>
                </a:lnTo>
                <a:lnTo>
                  <a:pt x="2771" y="2905"/>
                </a:lnTo>
                <a:lnTo>
                  <a:pt x="2894" y="2905"/>
                </a:lnTo>
                <a:lnTo>
                  <a:pt x="2956" y="3011"/>
                </a:lnTo>
                <a:lnTo>
                  <a:pt x="2894" y="3118"/>
                </a:lnTo>
                <a:lnTo>
                  <a:pt x="2771" y="3118"/>
                </a:lnTo>
                <a:close/>
                <a:moveTo>
                  <a:pt x="2577" y="3007"/>
                </a:moveTo>
                <a:lnTo>
                  <a:pt x="2516" y="2900"/>
                </a:lnTo>
                <a:lnTo>
                  <a:pt x="2577" y="2794"/>
                </a:lnTo>
                <a:lnTo>
                  <a:pt x="2703" y="2794"/>
                </a:lnTo>
                <a:lnTo>
                  <a:pt x="2733" y="2846"/>
                </a:lnTo>
                <a:lnTo>
                  <a:pt x="2764" y="2900"/>
                </a:lnTo>
                <a:lnTo>
                  <a:pt x="2733" y="2955"/>
                </a:lnTo>
                <a:lnTo>
                  <a:pt x="2703" y="3007"/>
                </a:lnTo>
                <a:lnTo>
                  <a:pt x="2577" y="3007"/>
                </a:lnTo>
                <a:close/>
                <a:moveTo>
                  <a:pt x="2386" y="3118"/>
                </a:moveTo>
                <a:lnTo>
                  <a:pt x="2355" y="3066"/>
                </a:lnTo>
                <a:lnTo>
                  <a:pt x="2324" y="3011"/>
                </a:lnTo>
                <a:lnTo>
                  <a:pt x="2355" y="2957"/>
                </a:lnTo>
                <a:lnTo>
                  <a:pt x="2386" y="2905"/>
                </a:lnTo>
                <a:lnTo>
                  <a:pt x="2509" y="2905"/>
                </a:lnTo>
                <a:lnTo>
                  <a:pt x="2570" y="3011"/>
                </a:lnTo>
                <a:lnTo>
                  <a:pt x="2509" y="3118"/>
                </a:lnTo>
                <a:lnTo>
                  <a:pt x="2386" y="3118"/>
                </a:lnTo>
                <a:close/>
                <a:moveTo>
                  <a:pt x="2192" y="3007"/>
                </a:moveTo>
                <a:lnTo>
                  <a:pt x="2131" y="2900"/>
                </a:lnTo>
                <a:lnTo>
                  <a:pt x="2192" y="2794"/>
                </a:lnTo>
                <a:lnTo>
                  <a:pt x="2317" y="2794"/>
                </a:lnTo>
                <a:lnTo>
                  <a:pt x="2348" y="2846"/>
                </a:lnTo>
                <a:lnTo>
                  <a:pt x="2379" y="2900"/>
                </a:lnTo>
                <a:lnTo>
                  <a:pt x="2348" y="2955"/>
                </a:lnTo>
                <a:lnTo>
                  <a:pt x="2317" y="3007"/>
                </a:lnTo>
                <a:lnTo>
                  <a:pt x="2192" y="3007"/>
                </a:lnTo>
                <a:close/>
                <a:moveTo>
                  <a:pt x="2001" y="3118"/>
                </a:moveTo>
                <a:lnTo>
                  <a:pt x="1970" y="3066"/>
                </a:lnTo>
                <a:lnTo>
                  <a:pt x="1939" y="3011"/>
                </a:lnTo>
                <a:lnTo>
                  <a:pt x="1970" y="2957"/>
                </a:lnTo>
                <a:lnTo>
                  <a:pt x="2001" y="2905"/>
                </a:lnTo>
                <a:lnTo>
                  <a:pt x="2123" y="2905"/>
                </a:lnTo>
                <a:lnTo>
                  <a:pt x="2185" y="3011"/>
                </a:lnTo>
                <a:lnTo>
                  <a:pt x="2123" y="3118"/>
                </a:lnTo>
                <a:lnTo>
                  <a:pt x="2001" y="3118"/>
                </a:lnTo>
                <a:close/>
                <a:moveTo>
                  <a:pt x="1807" y="3007"/>
                </a:moveTo>
                <a:lnTo>
                  <a:pt x="1745" y="2900"/>
                </a:lnTo>
                <a:lnTo>
                  <a:pt x="1807" y="2794"/>
                </a:lnTo>
                <a:lnTo>
                  <a:pt x="1932" y="2794"/>
                </a:lnTo>
                <a:lnTo>
                  <a:pt x="1963" y="2846"/>
                </a:lnTo>
                <a:lnTo>
                  <a:pt x="1993" y="2900"/>
                </a:lnTo>
                <a:lnTo>
                  <a:pt x="1963" y="2955"/>
                </a:lnTo>
                <a:lnTo>
                  <a:pt x="1932" y="3007"/>
                </a:lnTo>
                <a:lnTo>
                  <a:pt x="1807" y="3007"/>
                </a:lnTo>
                <a:close/>
                <a:moveTo>
                  <a:pt x="1615" y="3118"/>
                </a:moveTo>
                <a:lnTo>
                  <a:pt x="1584" y="3066"/>
                </a:lnTo>
                <a:lnTo>
                  <a:pt x="1554" y="3011"/>
                </a:lnTo>
                <a:lnTo>
                  <a:pt x="1584" y="2957"/>
                </a:lnTo>
                <a:lnTo>
                  <a:pt x="1615" y="2905"/>
                </a:lnTo>
                <a:lnTo>
                  <a:pt x="1738" y="2905"/>
                </a:lnTo>
                <a:lnTo>
                  <a:pt x="1800" y="3011"/>
                </a:lnTo>
                <a:lnTo>
                  <a:pt x="1738" y="3118"/>
                </a:lnTo>
                <a:lnTo>
                  <a:pt x="1615" y="3118"/>
                </a:lnTo>
                <a:close/>
                <a:moveTo>
                  <a:pt x="1421" y="3007"/>
                </a:moveTo>
                <a:lnTo>
                  <a:pt x="1360" y="2900"/>
                </a:lnTo>
                <a:lnTo>
                  <a:pt x="1421" y="2794"/>
                </a:lnTo>
                <a:lnTo>
                  <a:pt x="1547" y="2794"/>
                </a:lnTo>
                <a:lnTo>
                  <a:pt x="1577" y="2846"/>
                </a:lnTo>
                <a:lnTo>
                  <a:pt x="1608" y="2900"/>
                </a:lnTo>
                <a:lnTo>
                  <a:pt x="1577" y="2955"/>
                </a:lnTo>
                <a:lnTo>
                  <a:pt x="1547" y="3007"/>
                </a:lnTo>
                <a:lnTo>
                  <a:pt x="1421" y="3007"/>
                </a:lnTo>
                <a:close/>
                <a:moveTo>
                  <a:pt x="1230" y="3118"/>
                </a:moveTo>
                <a:lnTo>
                  <a:pt x="1199" y="3066"/>
                </a:lnTo>
                <a:lnTo>
                  <a:pt x="1168" y="3011"/>
                </a:lnTo>
                <a:lnTo>
                  <a:pt x="1199" y="2957"/>
                </a:lnTo>
                <a:lnTo>
                  <a:pt x="1230" y="2905"/>
                </a:lnTo>
                <a:lnTo>
                  <a:pt x="1353" y="2905"/>
                </a:lnTo>
                <a:lnTo>
                  <a:pt x="1414" y="3011"/>
                </a:lnTo>
                <a:lnTo>
                  <a:pt x="1353" y="3118"/>
                </a:lnTo>
                <a:lnTo>
                  <a:pt x="1230" y="3118"/>
                </a:lnTo>
                <a:close/>
                <a:moveTo>
                  <a:pt x="1036" y="3007"/>
                </a:moveTo>
                <a:lnTo>
                  <a:pt x="974" y="2900"/>
                </a:lnTo>
                <a:lnTo>
                  <a:pt x="1036" y="2794"/>
                </a:lnTo>
                <a:lnTo>
                  <a:pt x="1161" y="2794"/>
                </a:lnTo>
                <a:lnTo>
                  <a:pt x="1192" y="2846"/>
                </a:lnTo>
                <a:lnTo>
                  <a:pt x="1223" y="2900"/>
                </a:lnTo>
                <a:lnTo>
                  <a:pt x="1192" y="2955"/>
                </a:lnTo>
                <a:lnTo>
                  <a:pt x="1161" y="3007"/>
                </a:lnTo>
                <a:lnTo>
                  <a:pt x="1036" y="3007"/>
                </a:lnTo>
                <a:close/>
                <a:moveTo>
                  <a:pt x="1161" y="2124"/>
                </a:moveTo>
                <a:lnTo>
                  <a:pt x="1192" y="2179"/>
                </a:lnTo>
                <a:lnTo>
                  <a:pt x="1223" y="2231"/>
                </a:lnTo>
                <a:lnTo>
                  <a:pt x="1192" y="2285"/>
                </a:lnTo>
                <a:lnTo>
                  <a:pt x="1161" y="2340"/>
                </a:lnTo>
                <a:lnTo>
                  <a:pt x="1036" y="2340"/>
                </a:lnTo>
                <a:lnTo>
                  <a:pt x="974" y="2231"/>
                </a:lnTo>
                <a:lnTo>
                  <a:pt x="1036" y="2124"/>
                </a:lnTo>
                <a:lnTo>
                  <a:pt x="1161" y="2124"/>
                </a:lnTo>
                <a:close/>
                <a:moveTo>
                  <a:pt x="1353" y="2236"/>
                </a:moveTo>
                <a:lnTo>
                  <a:pt x="1414" y="2344"/>
                </a:lnTo>
                <a:lnTo>
                  <a:pt x="1353" y="2451"/>
                </a:lnTo>
                <a:lnTo>
                  <a:pt x="1230" y="2451"/>
                </a:lnTo>
                <a:lnTo>
                  <a:pt x="1199" y="2396"/>
                </a:lnTo>
                <a:lnTo>
                  <a:pt x="1168" y="2344"/>
                </a:lnTo>
                <a:lnTo>
                  <a:pt x="1199" y="2290"/>
                </a:lnTo>
                <a:lnTo>
                  <a:pt x="1230" y="2236"/>
                </a:lnTo>
                <a:lnTo>
                  <a:pt x="1353" y="2236"/>
                </a:lnTo>
                <a:close/>
                <a:moveTo>
                  <a:pt x="1547" y="2124"/>
                </a:moveTo>
                <a:lnTo>
                  <a:pt x="1577" y="2179"/>
                </a:lnTo>
                <a:lnTo>
                  <a:pt x="1608" y="2231"/>
                </a:lnTo>
                <a:lnTo>
                  <a:pt x="1577" y="2285"/>
                </a:lnTo>
                <a:lnTo>
                  <a:pt x="1547" y="2340"/>
                </a:lnTo>
                <a:lnTo>
                  <a:pt x="1421" y="2340"/>
                </a:lnTo>
                <a:lnTo>
                  <a:pt x="1360" y="2231"/>
                </a:lnTo>
                <a:lnTo>
                  <a:pt x="1421" y="2124"/>
                </a:lnTo>
                <a:lnTo>
                  <a:pt x="1547" y="2124"/>
                </a:lnTo>
                <a:close/>
                <a:moveTo>
                  <a:pt x="1738" y="2236"/>
                </a:moveTo>
                <a:lnTo>
                  <a:pt x="1800" y="2344"/>
                </a:lnTo>
                <a:lnTo>
                  <a:pt x="1738" y="2451"/>
                </a:lnTo>
                <a:lnTo>
                  <a:pt x="1615" y="2451"/>
                </a:lnTo>
                <a:lnTo>
                  <a:pt x="1584" y="2396"/>
                </a:lnTo>
                <a:lnTo>
                  <a:pt x="1554" y="2344"/>
                </a:lnTo>
                <a:lnTo>
                  <a:pt x="1584" y="2290"/>
                </a:lnTo>
                <a:lnTo>
                  <a:pt x="1615" y="2236"/>
                </a:lnTo>
                <a:lnTo>
                  <a:pt x="1738" y="2236"/>
                </a:lnTo>
                <a:close/>
                <a:moveTo>
                  <a:pt x="1932" y="2124"/>
                </a:moveTo>
                <a:lnTo>
                  <a:pt x="1963" y="2179"/>
                </a:lnTo>
                <a:lnTo>
                  <a:pt x="1993" y="2231"/>
                </a:lnTo>
                <a:lnTo>
                  <a:pt x="1963" y="2285"/>
                </a:lnTo>
                <a:lnTo>
                  <a:pt x="1932" y="2340"/>
                </a:lnTo>
                <a:lnTo>
                  <a:pt x="1807" y="2340"/>
                </a:lnTo>
                <a:lnTo>
                  <a:pt x="1745" y="2231"/>
                </a:lnTo>
                <a:lnTo>
                  <a:pt x="1807" y="2124"/>
                </a:lnTo>
                <a:lnTo>
                  <a:pt x="1932" y="2124"/>
                </a:lnTo>
                <a:close/>
                <a:moveTo>
                  <a:pt x="2123" y="2236"/>
                </a:moveTo>
                <a:lnTo>
                  <a:pt x="2185" y="2344"/>
                </a:lnTo>
                <a:lnTo>
                  <a:pt x="2123" y="2451"/>
                </a:lnTo>
                <a:lnTo>
                  <a:pt x="2001" y="2451"/>
                </a:lnTo>
                <a:lnTo>
                  <a:pt x="1970" y="2396"/>
                </a:lnTo>
                <a:lnTo>
                  <a:pt x="1939" y="2344"/>
                </a:lnTo>
                <a:lnTo>
                  <a:pt x="1970" y="2290"/>
                </a:lnTo>
                <a:lnTo>
                  <a:pt x="2001" y="2236"/>
                </a:lnTo>
                <a:lnTo>
                  <a:pt x="2123" y="2236"/>
                </a:lnTo>
                <a:close/>
                <a:moveTo>
                  <a:pt x="2317" y="2124"/>
                </a:moveTo>
                <a:lnTo>
                  <a:pt x="2348" y="2179"/>
                </a:lnTo>
                <a:lnTo>
                  <a:pt x="2379" y="2231"/>
                </a:lnTo>
                <a:lnTo>
                  <a:pt x="2348" y="2285"/>
                </a:lnTo>
                <a:lnTo>
                  <a:pt x="2317" y="2340"/>
                </a:lnTo>
                <a:lnTo>
                  <a:pt x="2192" y="2340"/>
                </a:lnTo>
                <a:lnTo>
                  <a:pt x="2131" y="2231"/>
                </a:lnTo>
                <a:lnTo>
                  <a:pt x="2192" y="2124"/>
                </a:lnTo>
                <a:lnTo>
                  <a:pt x="2317" y="2124"/>
                </a:lnTo>
                <a:close/>
                <a:moveTo>
                  <a:pt x="2509" y="2236"/>
                </a:moveTo>
                <a:lnTo>
                  <a:pt x="2570" y="2344"/>
                </a:lnTo>
                <a:lnTo>
                  <a:pt x="2509" y="2451"/>
                </a:lnTo>
                <a:lnTo>
                  <a:pt x="2386" y="2451"/>
                </a:lnTo>
                <a:lnTo>
                  <a:pt x="2355" y="2396"/>
                </a:lnTo>
                <a:lnTo>
                  <a:pt x="2324" y="2344"/>
                </a:lnTo>
                <a:lnTo>
                  <a:pt x="2355" y="2290"/>
                </a:lnTo>
                <a:lnTo>
                  <a:pt x="2386" y="2236"/>
                </a:lnTo>
                <a:lnTo>
                  <a:pt x="2509" y="2236"/>
                </a:lnTo>
                <a:close/>
                <a:moveTo>
                  <a:pt x="2703" y="2124"/>
                </a:moveTo>
                <a:lnTo>
                  <a:pt x="2733" y="2179"/>
                </a:lnTo>
                <a:lnTo>
                  <a:pt x="2764" y="2231"/>
                </a:lnTo>
                <a:lnTo>
                  <a:pt x="2733" y="2285"/>
                </a:lnTo>
                <a:lnTo>
                  <a:pt x="2703" y="2340"/>
                </a:lnTo>
                <a:lnTo>
                  <a:pt x="2577" y="2340"/>
                </a:lnTo>
                <a:lnTo>
                  <a:pt x="2516" y="2231"/>
                </a:lnTo>
                <a:lnTo>
                  <a:pt x="2577" y="2124"/>
                </a:lnTo>
                <a:lnTo>
                  <a:pt x="2703" y="2124"/>
                </a:lnTo>
                <a:close/>
                <a:moveTo>
                  <a:pt x="2894" y="2236"/>
                </a:moveTo>
                <a:lnTo>
                  <a:pt x="2956" y="2344"/>
                </a:lnTo>
                <a:lnTo>
                  <a:pt x="2894" y="2451"/>
                </a:lnTo>
                <a:lnTo>
                  <a:pt x="2771" y="2451"/>
                </a:lnTo>
                <a:lnTo>
                  <a:pt x="2741" y="2396"/>
                </a:lnTo>
                <a:lnTo>
                  <a:pt x="2710" y="2344"/>
                </a:lnTo>
                <a:lnTo>
                  <a:pt x="2741" y="2290"/>
                </a:lnTo>
                <a:lnTo>
                  <a:pt x="2771" y="2236"/>
                </a:lnTo>
                <a:lnTo>
                  <a:pt x="2894" y="2236"/>
                </a:lnTo>
                <a:close/>
                <a:moveTo>
                  <a:pt x="3088" y="2124"/>
                </a:moveTo>
                <a:lnTo>
                  <a:pt x="3119" y="2179"/>
                </a:lnTo>
                <a:lnTo>
                  <a:pt x="3150" y="2231"/>
                </a:lnTo>
                <a:lnTo>
                  <a:pt x="3119" y="2285"/>
                </a:lnTo>
                <a:lnTo>
                  <a:pt x="3088" y="2340"/>
                </a:lnTo>
                <a:lnTo>
                  <a:pt x="2963" y="2340"/>
                </a:lnTo>
                <a:lnTo>
                  <a:pt x="2901" y="2231"/>
                </a:lnTo>
                <a:lnTo>
                  <a:pt x="2963" y="2124"/>
                </a:lnTo>
                <a:lnTo>
                  <a:pt x="3088" y="2124"/>
                </a:lnTo>
                <a:close/>
                <a:moveTo>
                  <a:pt x="3280" y="2236"/>
                </a:moveTo>
                <a:lnTo>
                  <a:pt x="3341" y="2344"/>
                </a:lnTo>
                <a:lnTo>
                  <a:pt x="3280" y="2451"/>
                </a:lnTo>
                <a:lnTo>
                  <a:pt x="3157" y="2451"/>
                </a:lnTo>
                <a:lnTo>
                  <a:pt x="3126" y="2396"/>
                </a:lnTo>
                <a:lnTo>
                  <a:pt x="3095" y="2344"/>
                </a:lnTo>
                <a:lnTo>
                  <a:pt x="3126" y="2290"/>
                </a:lnTo>
                <a:lnTo>
                  <a:pt x="3157" y="2236"/>
                </a:lnTo>
                <a:lnTo>
                  <a:pt x="3280" y="2236"/>
                </a:lnTo>
                <a:close/>
                <a:moveTo>
                  <a:pt x="3473" y="2124"/>
                </a:moveTo>
                <a:lnTo>
                  <a:pt x="3504" y="2179"/>
                </a:lnTo>
                <a:lnTo>
                  <a:pt x="3535" y="2231"/>
                </a:lnTo>
                <a:lnTo>
                  <a:pt x="3504" y="2285"/>
                </a:lnTo>
                <a:lnTo>
                  <a:pt x="3473" y="2340"/>
                </a:lnTo>
                <a:lnTo>
                  <a:pt x="3348" y="2340"/>
                </a:lnTo>
                <a:lnTo>
                  <a:pt x="3287" y="2231"/>
                </a:lnTo>
                <a:lnTo>
                  <a:pt x="3348" y="2124"/>
                </a:lnTo>
                <a:lnTo>
                  <a:pt x="3473" y="2124"/>
                </a:lnTo>
                <a:close/>
                <a:moveTo>
                  <a:pt x="3665" y="2236"/>
                </a:moveTo>
                <a:lnTo>
                  <a:pt x="3726" y="2344"/>
                </a:lnTo>
                <a:lnTo>
                  <a:pt x="3665" y="2451"/>
                </a:lnTo>
                <a:lnTo>
                  <a:pt x="3542" y="2451"/>
                </a:lnTo>
                <a:lnTo>
                  <a:pt x="3511" y="2396"/>
                </a:lnTo>
                <a:lnTo>
                  <a:pt x="3481" y="2344"/>
                </a:lnTo>
                <a:lnTo>
                  <a:pt x="3511" y="2290"/>
                </a:lnTo>
                <a:lnTo>
                  <a:pt x="3542" y="2236"/>
                </a:lnTo>
                <a:lnTo>
                  <a:pt x="3665" y="2236"/>
                </a:lnTo>
                <a:close/>
                <a:moveTo>
                  <a:pt x="3859" y="2124"/>
                </a:moveTo>
                <a:lnTo>
                  <a:pt x="3890" y="2179"/>
                </a:lnTo>
                <a:lnTo>
                  <a:pt x="3920" y="2231"/>
                </a:lnTo>
                <a:lnTo>
                  <a:pt x="3890" y="2285"/>
                </a:lnTo>
                <a:lnTo>
                  <a:pt x="3859" y="2340"/>
                </a:lnTo>
                <a:lnTo>
                  <a:pt x="3734" y="2340"/>
                </a:lnTo>
                <a:lnTo>
                  <a:pt x="3672" y="2231"/>
                </a:lnTo>
                <a:lnTo>
                  <a:pt x="3734" y="2124"/>
                </a:lnTo>
                <a:lnTo>
                  <a:pt x="3859" y="2124"/>
                </a:lnTo>
                <a:close/>
                <a:moveTo>
                  <a:pt x="4050" y="2236"/>
                </a:moveTo>
                <a:lnTo>
                  <a:pt x="4112" y="2344"/>
                </a:lnTo>
                <a:lnTo>
                  <a:pt x="4050" y="2451"/>
                </a:lnTo>
                <a:lnTo>
                  <a:pt x="3927" y="2451"/>
                </a:lnTo>
                <a:lnTo>
                  <a:pt x="3897" y="2396"/>
                </a:lnTo>
                <a:lnTo>
                  <a:pt x="3866" y="2344"/>
                </a:lnTo>
                <a:lnTo>
                  <a:pt x="3897" y="2290"/>
                </a:lnTo>
                <a:lnTo>
                  <a:pt x="3927" y="2236"/>
                </a:lnTo>
                <a:lnTo>
                  <a:pt x="4050" y="2236"/>
                </a:lnTo>
                <a:close/>
                <a:moveTo>
                  <a:pt x="4244" y="2124"/>
                </a:moveTo>
                <a:lnTo>
                  <a:pt x="4275" y="2179"/>
                </a:lnTo>
                <a:lnTo>
                  <a:pt x="4306" y="2231"/>
                </a:lnTo>
                <a:lnTo>
                  <a:pt x="4275" y="2285"/>
                </a:lnTo>
                <a:lnTo>
                  <a:pt x="4244" y="2340"/>
                </a:lnTo>
                <a:lnTo>
                  <a:pt x="4119" y="2340"/>
                </a:lnTo>
                <a:lnTo>
                  <a:pt x="4057" y="2231"/>
                </a:lnTo>
                <a:lnTo>
                  <a:pt x="4119" y="2124"/>
                </a:lnTo>
                <a:lnTo>
                  <a:pt x="4244" y="2124"/>
                </a:lnTo>
                <a:close/>
                <a:moveTo>
                  <a:pt x="4436" y="2236"/>
                </a:moveTo>
                <a:lnTo>
                  <a:pt x="4497" y="2344"/>
                </a:lnTo>
                <a:lnTo>
                  <a:pt x="4436" y="2451"/>
                </a:lnTo>
                <a:lnTo>
                  <a:pt x="4313" y="2451"/>
                </a:lnTo>
                <a:lnTo>
                  <a:pt x="4282" y="2396"/>
                </a:lnTo>
                <a:lnTo>
                  <a:pt x="4251" y="2344"/>
                </a:lnTo>
                <a:lnTo>
                  <a:pt x="4282" y="2290"/>
                </a:lnTo>
                <a:lnTo>
                  <a:pt x="4313" y="2236"/>
                </a:lnTo>
                <a:lnTo>
                  <a:pt x="4436" y="2236"/>
                </a:lnTo>
                <a:close/>
                <a:moveTo>
                  <a:pt x="4630" y="2124"/>
                </a:moveTo>
                <a:lnTo>
                  <a:pt x="4660" y="2179"/>
                </a:lnTo>
                <a:lnTo>
                  <a:pt x="4691" y="2231"/>
                </a:lnTo>
                <a:lnTo>
                  <a:pt x="4660" y="2285"/>
                </a:lnTo>
                <a:lnTo>
                  <a:pt x="4630" y="2340"/>
                </a:lnTo>
                <a:lnTo>
                  <a:pt x="4507" y="2340"/>
                </a:lnTo>
                <a:lnTo>
                  <a:pt x="4443" y="2231"/>
                </a:lnTo>
                <a:lnTo>
                  <a:pt x="4507" y="2124"/>
                </a:lnTo>
                <a:lnTo>
                  <a:pt x="4630" y="2124"/>
                </a:lnTo>
                <a:close/>
                <a:moveTo>
                  <a:pt x="4821" y="2236"/>
                </a:moveTo>
                <a:lnTo>
                  <a:pt x="4883" y="2344"/>
                </a:lnTo>
                <a:lnTo>
                  <a:pt x="4821" y="2451"/>
                </a:lnTo>
                <a:lnTo>
                  <a:pt x="4698" y="2451"/>
                </a:lnTo>
                <a:lnTo>
                  <a:pt x="4667" y="2396"/>
                </a:lnTo>
                <a:lnTo>
                  <a:pt x="4637" y="2344"/>
                </a:lnTo>
                <a:lnTo>
                  <a:pt x="4667" y="2290"/>
                </a:lnTo>
                <a:lnTo>
                  <a:pt x="4698" y="2236"/>
                </a:lnTo>
                <a:lnTo>
                  <a:pt x="4821" y="2236"/>
                </a:lnTo>
                <a:close/>
                <a:moveTo>
                  <a:pt x="5015" y="2124"/>
                </a:moveTo>
                <a:lnTo>
                  <a:pt x="5046" y="2179"/>
                </a:lnTo>
                <a:lnTo>
                  <a:pt x="5076" y="2231"/>
                </a:lnTo>
                <a:lnTo>
                  <a:pt x="5046" y="2285"/>
                </a:lnTo>
                <a:lnTo>
                  <a:pt x="5015" y="2340"/>
                </a:lnTo>
                <a:lnTo>
                  <a:pt x="4892" y="2340"/>
                </a:lnTo>
                <a:lnTo>
                  <a:pt x="4828" y="2231"/>
                </a:lnTo>
                <a:lnTo>
                  <a:pt x="4892" y="2124"/>
                </a:lnTo>
                <a:lnTo>
                  <a:pt x="5015" y="2124"/>
                </a:lnTo>
                <a:close/>
                <a:moveTo>
                  <a:pt x="5206" y="2236"/>
                </a:moveTo>
                <a:lnTo>
                  <a:pt x="5268" y="2344"/>
                </a:lnTo>
                <a:lnTo>
                  <a:pt x="5206" y="2451"/>
                </a:lnTo>
                <a:lnTo>
                  <a:pt x="5084" y="2451"/>
                </a:lnTo>
                <a:lnTo>
                  <a:pt x="5053" y="2396"/>
                </a:lnTo>
                <a:lnTo>
                  <a:pt x="5022" y="2344"/>
                </a:lnTo>
                <a:lnTo>
                  <a:pt x="5053" y="2290"/>
                </a:lnTo>
                <a:lnTo>
                  <a:pt x="5084" y="2236"/>
                </a:lnTo>
                <a:lnTo>
                  <a:pt x="5206" y="2236"/>
                </a:lnTo>
                <a:close/>
                <a:moveTo>
                  <a:pt x="5400" y="2124"/>
                </a:moveTo>
                <a:lnTo>
                  <a:pt x="5431" y="2179"/>
                </a:lnTo>
                <a:lnTo>
                  <a:pt x="5462" y="2231"/>
                </a:lnTo>
                <a:lnTo>
                  <a:pt x="5431" y="2285"/>
                </a:lnTo>
                <a:lnTo>
                  <a:pt x="5400" y="2340"/>
                </a:lnTo>
                <a:lnTo>
                  <a:pt x="5277" y="2340"/>
                </a:lnTo>
                <a:lnTo>
                  <a:pt x="5214" y="2231"/>
                </a:lnTo>
                <a:lnTo>
                  <a:pt x="5277" y="2124"/>
                </a:lnTo>
                <a:lnTo>
                  <a:pt x="5400" y="2124"/>
                </a:lnTo>
                <a:close/>
                <a:moveTo>
                  <a:pt x="5592" y="2236"/>
                </a:moveTo>
                <a:lnTo>
                  <a:pt x="5653" y="2344"/>
                </a:lnTo>
                <a:lnTo>
                  <a:pt x="5592" y="2451"/>
                </a:lnTo>
                <a:lnTo>
                  <a:pt x="5469" y="2451"/>
                </a:lnTo>
                <a:lnTo>
                  <a:pt x="5438" y="2396"/>
                </a:lnTo>
                <a:lnTo>
                  <a:pt x="5407" y="2344"/>
                </a:lnTo>
                <a:lnTo>
                  <a:pt x="5438" y="2290"/>
                </a:lnTo>
                <a:lnTo>
                  <a:pt x="5469" y="2236"/>
                </a:lnTo>
                <a:lnTo>
                  <a:pt x="5592" y="2236"/>
                </a:lnTo>
                <a:close/>
                <a:moveTo>
                  <a:pt x="5786" y="2124"/>
                </a:moveTo>
                <a:lnTo>
                  <a:pt x="5816" y="2179"/>
                </a:lnTo>
                <a:lnTo>
                  <a:pt x="5847" y="2231"/>
                </a:lnTo>
                <a:lnTo>
                  <a:pt x="5816" y="2285"/>
                </a:lnTo>
                <a:lnTo>
                  <a:pt x="5786" y="2340"/>
                </a:lnTo>
                <a:lnTo>
                  <a:pt x="5663" y="2340"/>
                </a:lnTo>
                <a:lnTo>
                  <a:pt x="5599" y="2231"/>
                </a:lnTo>
                <a:lnTo>
                  <a:pt x="5663" y="2124"/>
                </a:lnTo>
                <a:lnTo>
                  <a:pt x="5786" y="2124"/>
                </a:lnTo>
                <a:close/>
                <a:moveTo>
                  <a:pt x="5977" y="2236"/>
                </a:moveTo>
                <a:lnTo>
                  <a:pt x="6039" y="2344"/>
                </a:lnTo>
                <a:lnTo>
                  <a:pt x="5977" y="2451"/>
                </a:lnTo>
                <a:lnTo>
                  <a:pt x="5854" y="2451"/>
                </a:lnTo>
                <a:lnTo>
                  <a:pt x="5824" y="2396"/>
                </a:lnTo>
                <a:lnTo>
                  <a:pt x="5793" y="2344"/>
                </a:lnTo>
                <a:lnTo>
                  <a:pt x="5824" y="2290"/>
                </a:lnTo>
                <a:lnTo>
                  <a:pt x="5854" y="2236"/>
                </a:lnTo>
                <a:lnTo>
                  <a:pt x="5977" y="2236"/>
                </a:lnTo>
                <a:close/>
                <a:moveTo>
                  <a:pt x="6171" y="2124"/>
                </a:moveTo>
                <a:lnTo>
                  <a:pt x="6202" y="2179"/>
                </a:lnTo>
                <a:lnTo>
                  <a:pt x="6233" y="2231"/>
                </a:lnTo>
                <a:lnTo>
                  <a:pt x="6202" y="2285"/>
                </a:lnTo>
                <a:lnTo>
                  <a:pt x="6171" y="2340"/>
                </a:lnTo>
                <a:lnTo>
                  <a:pt x="6048" y="2340"/>
                </a:lnTo>
                <a:lnTo>
                  <a:pt x="5984" y="2231"/>
                </a:lnTo>
                <a:lnTo>
                  <a:pt x="6048" y="2124"/>
                </a:lnTo>
                <a:lnTo>
                  <a:pt x="6171" y="2124"/>
                </a:lnTo>
                <a:close/>
                <a:moveTo>
                  <a:pt x="6363" y="2236"/>
                </a:moveTo>
                <a:lnTo>
                  <a:pt x="6424" y="2344"/>
                </a:lnTo>
                <a:lnTo>
                  <a:pt x="6363" y="2451"/>
                </a:lnTo>
                <a:lnTo>
                  <a:pt x="6240" y="2451"/>
                </a:lnTo>
                <a:lnTo>
                  <a:pt x="6209" y="2396"/>
                </a:lnTo>
                <a:lnTo>
                  <a:pt x="6178" y="2344"/>
                </a:lnTo>
                <a:lnTo>
                  <a:pt x="6209" y="2290"/>
                </a:lnTo>
                <a:lnTo>
                  <a:pt x="6240" y="2236"/>
                </a:lnTo>
                <a:lnTo>
                  <a:pt x="6363" y="2236"/>
                </a:lnTo>
                <a:close/>
                <a:moveTo>
                  <a:pt x="6556" y="2124"/>
                </a:moveTo>
                <a:lnTo>
                  <a:pt x="6587" y="2179"/>
                </a:lnTo>
                <a:lnTo>
                  <a:pt x="6618" y="2231"/>
                </a:lnTo>
                <a:lnTo>
                  <a:pt x="6587" y="2285"/>
                </a:lnTo>
                <a:lnTo>
                  <a:pt x="6556" y="2340"/>
                </a:lnTo>
                <a:lnTo>
                  <a:pt x="6434" y="2340"/>
                </a:lnTo>
                <a:lnTo>
                  <a:pt x="6370" y="2231"/>
                </a:lnTo>
                <a:lnTo>
                  <a:pt x="6434" y="2124"/>
                </a:lnTo>
                <a:lnTo>
                  <a:pt x="6556" y="2124"/>
                </a:lnTo>
                <a:close/>
                <a:moveTo>
                  <a:pt x="6748" y="2236"/>
                </a:moveTo>
                <a:lnTo>
                  <a:pt x="6812" y="2344"/>
                </a:lnTo>
                <a:lnTo>
                  <a:pt x="6748" y="2451"/>
                </a:lnTo>
                <a:lnTo>
                  <a:pt x="6625" y="2451"/>
                </a:lnTo>
                <a:lnTo>
                  <a:pt x="6594" y="2396"/>
                </a:lnTo>
                <a:lnTo>
                  <a:pt x="6564" y="2344"/>
                </a:lnTo>
                <a:lnTo>
                  <a:pt x="6594" y="2290"/>
                </a:lnTo>
                <a:lnTo>
                  <a:pt x="6625" y="2236"/>
                </a:lnTo>
                <a:lnTo>
                  <a:pt x="6748" y="2236"/>
                </a:lnTo>
                <a:close/>
                <a:moveTo>
                  <a:pt x="6625" y="2896"/>
                </a:moveTo>
                <a:lnTo>
                  <a:pt x="6594" y="2841"/>
                </a:lnTo>
                <a:lnTo>
                  <a:pt x="6564" y="2789"/>
                </a:lnTo>
                <a:lnTo>
                  <a:pt x="6594" y="2735"/>
                </a:lnTo>
                <a:lnTo>
                  <a:pt x="6625" y="2683"/>
                </a:lnTo>
                <a:lnTo>
                  <a:pt x="6748" y="2683"/>
                </a:lnTo>
                <a:lnTo>
                  <a:pt x="6812" y="2789"/>
                </a:lnTo>
                <a:lnTo>
                  <a:pt x="6748" y="2896"/>
                </a:lnTo>
                <a:lnTo>
                  <a:pt x="6625" y="2896"/>
                </a:lnTo>
                <a:close/>
                <a:moveTo>
                  <a:pt x="6434" y="2784"/>
                </a:moveTo>
                <a:lnTo>
                  <a:pt x="6370" y="2678"/>
                </a:lnTo>
                <a:lnTo>
                  <a:pt x="6434" y="2569"/>
                </a:lnTo>
                <a:lnTo>
                  <a:pt x="6556" y="2569"/>
                </a:lnTo>
                <a:lnTo>
                  <a:pt x="6587" y="2624"/>
                </a:lnTo>
                <a:lnTo>
                  <a:pt x="6618" y="2678"/>
                </a:lnTo>
                <a:lnTo>
                  <a:pt x="6587" y="2730"/>
                </a:lnTo>
                <a:lnTo>
                  <a:pt x="6556" y="2784"/>
                </a:lnTo>
                <a:lnTo>
                  <a:pt x="6434" y="2784"/>
                </a:lnTo>
                <a:close/>
                <a:moveTo>
                  <a:pt x="6240" y="2896"/>
                </a:moveTo>
                <a:lnTo>
                  <a:pt x="6209" y="2841"/>
                </a:lnTo>
                <a:lnTo>
                  <a:pt x="6178" y="2789"/>
                </a:lnTo>
                <a:lnTo>
                  <a:pt x="6209" y="2735"/>
                </a:lnTo>
                <a:lnTo>
                  <a:pt x="6240" y="2683"/>
                </a:lnTo>
                <a:lnTo>
                  <a:pt x="6363" y="2683"/>
                </a:lnTo>
                <a:lnTo>
                  <a:pt x="6424" y="2789"/>
                </a:lnTo>
                <a:lnTo>
                  <a:pt x="6363" y="2896"/>
                </a:lnTo>
                <a:lnTo>
                  <a:pt x="6240" y="2896"/>
                </a:lnTo>
                <a:close/>
                <a:moveTo>
                  <a:pt x="6048" y="2784"/>
                </a:moveTo>
                <a:lnTo>
                  <a:pt x="5984" y="2678"/>
                </a:lnTo>
                <a:lnTo>
                  <a:pt x="6048" y="2569"/>
                </a:lnTo>
                <a:lnTo>
                  <a:pt x="6171" y="2569"/>
                </a:lnTo>
                <a:lnTo>
                  <a:pt x="6202" y="2624"/>
                </a:lnTo>
                <a:lnTo>
                  <a:pt x="6233" y="2678"/>
                </a:lnTo>
                <a:lnTo>
                  <a:pt x="6202" y="2730"/>
                </a:lnTo>
                <a:lnTo>
                  <a:pt x="6171" y="2784"/>
                </a:lnTo>
                <a:lnTo>
                  <a:pt x="6048" y="2784"/>
                </a:lnTo>
                <a:close/>
                <a:moveTo>
                  <a:pt x="5854" y="2896"/>
                </a:moveTo>
                <a:lnTo>
                  <a:pt x="5824" y="2841"/>
                </a:lnTo>
                <a:lnTo>
                  <a:pt x="5793" y="2789"/>
                </a:lnTo>
                <a:lnTo>
                  <a:pt x="5824" y="2735"/>
                </a:lnTo>
                <a:lnTo>
                  <a:pt x="5854" y="2683"/>
                </a:lnTo>
                <a:lnTo>
                  <a:pt x="5977" y="2683"/>
                </a:lnTo>
                <a:lnTo>
                  <a:pt x="6039" y="2789"/>
                </a:lnTo>
                <a:lnTo>
                  <a:pt x="5977" y="2896"/>
                </a:lnTo>
                <a:lnTo>
                  <a:pt x="5854" y="2896"/>
                </a:lnTo>
                <a:close/>
                <a:moveTo>
                  <a:pt x="5663" y="2784"/>
                </a:moveTo>
                <a:lnTo>
                  <a:pt x="5599" y="2678"/>
                </a:lnTo>
                <a:lnTo>
                  <a:pt x="5663" y="2569"/>
                </a:lnTo>
                <a:lnTo>
                  <a:pt x="5786" y="2569"/>
                </a:lnTo>
                <a:lnTo>
                  <a:pt x="5816" y="2624"/>
                </a:lnTo>
                <a:lnTo>
                  <a:pt x="5847" y="2678"/>
                </a:lnTo>
                <a:lnTo>
                  <a:pt x="5816" y="2730"/>
                </a:lnTo>
                <a:lnTo>
                  <a:pt x="5786" y="2784"/>
                </a:lnTo>
                <a:lnTo>
                  <a:pt x="5663" y="2784"/>
                </a:lnTo>
                <a:close/>
                <a:moveTo>
                  <a:pt x="5469" y="2896"/>
                </a:moveTo>
                <a:lnTo>
                  <a:pt x="5438" y="2841"/>
                </a:lnTo>
                <a:lnTo>
                  <a:pt x="5407" y="2789"/>
                </a:lnTo>
                <a:lnTo>
                  <a:pt x="5438" y="2735"/>
                </a:lnTo>
                <a:lnTo>
                  <a:pt x="5469" y="2683"/>
                </a:lnTo>
                <a:lnTo>
                  <a:pt x="5592" y="2683"/>
                </a:lnTo>
                <a:lnTo>
                  <a:pt x="5653" y="2789"/>
                </a:lnTo>
                <a:lnTo>
                  <a:pt x="5592" y="2896"/>
                </a:lnTo>
                <a:lnTo>
                  <a:pt x="5469" y="2896"/>
                </a:lnTo>
                <a:close/>
                <a:moveTo>
                  <a:pt x="5277" y="2784"/>
                </a:moveTo>
                <a:lnTo>
                  <a:pt x="5214" y="2678"/>
                </a:lnTo>
                <a:lnTo>
                  <a:pt x="5277" y="2569"/>
                </a:lnTo>
                <a:lnTo>
                  <a:pt x="5400" y="2569"/>
                </a:lnTo>
                <a:lnTo>
                  <a:pt x="5431" y="2624"/>
                </a:lnTo>
                <a:lnTo>
                  <a:pt x="5462" y="2678"/>
                </a:lnTo>
                <a:lnTo>
                  <a:pt x="5431" y="2730"/>
                </a:lnTo>
                <a:lnTo>
                  <a:pt x="5400" y="2784"/>
                </a:lnTo>
                <a:lnTo>
                  <a:pt x="5277" y="2784"/>
                </a:lnTo>
                <a:close/>
                <a:moveTo>
                  <a:pt x="5084" y="2896"/>
                </a:moveTo>
                <a:lnTo>
                  <a:pt x="5053" y="2841"/>
                </a:lnTo>
                <a:lnTo>
                  <a:pt x="5022" y="2789"/>
                </a:lnTo>
                <a:lnTo>
                  <a:pt x="5053" y="2735"/>
                </a:lnTo>
                <a:lnTo>
                  <a:pt x="5084" y="2683"/>
                </a:lnTo>
                <a:lnTo>
                  <a:pt x="5206" y="2683"/>
                </a:lnTo>
                <a:lnTo>
                  <a:pt x="5268" y="2789"/>
                </a:lnTo>
                <a:lnTo>
                  <a:pt x="5206" y="2896"/>
                </a:lnTo>
                <a:lnTo>
                  <a:pt x="5084" y="2896"/>
                </a:lnTo>
                <a:close/>
                <a:moveTo>
                  <a:pt x="4892" y="2784"/>
                </a:moveTo>
                <a:lnTo>
                  <a:pt x="4828" y="2678"/>
                </a:lnTo>
                <a:lnTo>
                  <a:pt x="4892" y="2569"/>
                </a:lnTo>
                <a:lnTo>
                  <a:pt x="5015" y="2569"/>
                </a:lnTo>
                <a:lnTo>
                  <a:pt x="5046" y="2624"/>
                </a:lnTo>
                <a:lnTo>
                  <a:pt x="5076" y="2678"/>
                </a:lnTo>
                <a:lnTo>
                  <a:pt x="5046" y="2730"/>
                </a:lnTo>
                <a:lnTo>
                  <a:pt x="5015" y="2784"/>
                </a:lnTo>
                <a:lnTo>
                  <a:pt x="4892" y="2784"/>
                </a:lnTo>
                <a:close/>
                <a:moveTo>
                  <a:pt x="4698" y="2896"/>
                </a:moveTo>
                <a:lnTo>
                  <a:pt x="4667" y="2841"/>
                </a:lnTo>
                <a:lnTo>
                  <a:pt x="4637" y="2789"/>
                </a:lnTo>
                <a:lnTo>
                  <a:pt x="4667" y="2735"/>
                </a:lnTo>
                <a:lnTo>
                  <a:pt x="4698" y="2683"/>
                </a:lnTo>
                <a:lnTo>
                  <a:pt x="4821" y="2683"/>
                </a:lnTo>
                <a:lnTo>
                  <a:pt x="4883" y="2789"/>
                </a:lnTo>
                <a:lnTo>
                  <a:pt x="4821" y="2896"/>
                </a:lnTo>
                <a:lnTo>
                  <a:pt x="4698" y="2896"/>
                </a:lnTo>
                <a:close/>
                <a:moveTo>
                  <a:pt x="4507" y="2784"/>
                </a:moveTo>
                <a:lnTo>
                  <a:pt x="4443" y="2678"/>
                </a:lnTo>
                <a:lnTo>
                  <a:pt x="4507" y="2569"/>
                </a:lnTo>
                <a:lnTo>
                  <a:pt x="4630" y="2569"/>
                </a:lnTo>
                <a:lnTo>
                  <a:pt x="4660" y="2624"/>
                </a:lnTo>
                <a:lnTo>
                  <a:pt x="4691" y="2678"/>
                </a:lnTo>
                <a:lnTo>
                  <a:pt x="4660" y="2730"/>
                </a:lnTo>
                <a:lnTo>
                  <a:pt x="4630" y="2784"/>
                </a:lnTo>
                <a:lnTo>
                  <a:pt x="4507" y="2784"/>
                </a:lnTo>
                <a:close/>
                <a:moveTo>
                  <a:pt x="4313" y="2896"/>
                </a:moveTo>
                <a:lnTo>
                  <a:pt x="4282" y="2841"/>
                </a:lnTo>
                <a:lnTo>
                  <a:pt x="4251" y="2789"/>
                </a:lnTo>
                <a:lnTo>
                  <a:pt x="4282" y="2735"/>
                </a:lnTo>
                <a:lnTo>
                  <a:pt x="4313" y="2683"/>
                </a:lnTo>
                <a:lnTo>
                  <a:pt x="4436" y="2683"/>
                </a:lnTo>
                <a:lnTo>
                  <a:pt x="4497" y="2789"/>
                </a:lnTo>
                <a:lnTo>
                  <a:pt x="4436" y="2896"/>
                </a:lnTo>
                <a:lnTo>
                  <a:pt x="4313" y="2896"/>
                </a:lnTo>
                <a:close/>
                <a:moveTo>
                  <a:pt x="4119" y="2784"/>
                </a:moveTo>
                <a:lnTo>
                  <a:pt x="4057" y="2678"/>
                </a:lnTo>
                <a:lnTo>
                  <a:pt x="4119" y="2569"/>
                </a:lnTo>
                <a:lnTo>
                  <a:pt x="4244" y="2569"/>
                </a:lnTo>
                <a:lnTo>
                  <a:pt x="4275" y="2624"/>
                </a:lnTo>
                <a:lnTo>
                  <a:pt x="4306" y="2678"/>
                </a:lnTo>
                <a:lnTo>
                  <a:pt x="4275" y="2730"/>
                </a:lnTo>
                <a:lnTo>
                  <a:pt x="4244" y="2784"/>
                </a:lnTo>
                <a:lnTo>
                  <a:pt x="4119" y="2784"/>
                </a:lnTo>
                <a:close/>
                <a:moveTo>
                  <a:pt x="3927" y="2896"/>
                </a:moveTo>
                <a:lnTo>
                  <a:pt x="3897" y="2841"/>
                </a:lnTo>
                <a:lnTo>
                  <a:pt x="3866" y="2789"/>
                </a:lnTo>
                <a:lnTo>
                  <a:pt x="3897" y="2735"/>
                </a:lnTo>
                <a:lnTo>
                  <a:pt x="3927" y="2683"/>
                </a:lnTo>
                <a:lnTo>
                  <a:pt x="4050" y="2683"/>
                </a:lnTo>
                <a:lnTo>
                  <a:pt x="4112" y="2789"/>
                </a:lnTo>
                <a:lnTo>
                  <a:pt x="4050" y="2896"/>
                </a:lnTo>
                <a:lnTo>
                  <a:pt x="3927" y="2896"/>
                </a:lnTo>
                <a:close/>
                <a:moveTo>
                  <a:pt x="3734" y="2784"/>
                </a:moveTo>
                <a:lnTo>
                  <a:pt x="3672" y="2678"/>
                </a:lnTo>
                <a:lnTo>
                  <a:pt x="3734" y="2569"/>
                </a:lnTo>
                <a:lnTo>
                  <a:pt x="3859" y="2569"/>
                </a:lnTo>
                <a:lnTo>
                  <a:pt x="3890" y="2624"/>
                </a:lnTo>
                <a:lnTo>
                  <a:pt x="3920" y="2678"/>
                </a:lnTo>
                <a:lnTo>
                  <a:pt x="3890" y="2730"/>
                </a:lnTo>
                <a:lnTo>
                  <a:pt x="3859" y="2784"/>
                </a:lnTo>
                <a:lnTo>
                  <a:pt x="3734" y="2784"/>
                </a:lnTo>
                <a:close/>
                <a:moveTo>
                  <a:pt x="3542" y="2896"/>
                </a:moveTo>
                <a:lnTo>
                  <a:pt x="3511" y="2841"/>
                </a:lnTo>
                <a:lnTo>
                  <a:pt x="3481" y="2789"/>
                </a:lnTo>
                <a:lnTo>
                  <a:pt x="3511" y="2735"/>
                </a:lnTo>
                <a:lnTo>
                  <a:pt x="3542" y="2683"/>
                </a:lnTo>
                <a:lnTo>
                  <a:pt x="3665" y="2683"/>
                </a:lnTo>
                <a:lnTo>
                  <a:pt x="3726" y="2789"/>
                </a:lnTo>
                <a:lnTo>
                  <a:pt x="3665" y="2896"/>
                </a:lnTo>
                <a:lnTo>
                  <a:pt x="3542" y="2896"/>
                </a:lnTo>
                <a:close/>
                <a:moveTo>
                  <a:pt x="3348" y="2784"/>
                </a:moveTo>
                <a:lnTo>
                  <a:pt x="3287" y="2678"/>
                </a:lnTo>
                <a:lnTo>
                  <a:pt x="3348" y="2569"/>
                </a:lnTo>
                <a:lnTo>
                  <a:pt x="3473" y="2569"/>
                </a:lnTo>
                <a:lnTo>
                  <a:pt x="3504" y="2624"/>
                </a:lnTo>
                <a:lnTo>
                  <a:pt x="3535" y="2678"/>
                </a:lnTo>
                <a:lnTo>
                  <a:pt x="3504" y="2730"/>
                </a:lnTo>
                <a:lnTo>
                  <a:pt x="3473" y="2784"/>
                </a:lnTo>
                <a:lnTo>
                  <a:pt x="3348" y="2784"/>
                </a:lnTo>
                <a:close/>
                <a:moveTo>
                  <a:pt x="3157" y="2896"/>
                </a:moveTo>
                <a:lnTo>
                  <a:pt x="3126" y="2841"/>
                </a:lnTo>
                <a:lnTo>
                  <a:pt x="3095" y="2789"/>
                </a:lnTo>
                <a:lnTo>
                  <a:pt x="3126" y="2735"/>
                </a:lnTo>
                <a:lnTo>
                  <a:pt x="3157" y="2683"/>
                </a:lnTo>
                <a:lnTo>
                  <a:pt x="3280" y="2683"/>
                </a:lnTo>
                <a:lnTo>
                  <a:pt x="3341" y="2789"/>
                </a:lnTo>
                <a:lnTo>
                  <a:pt x="3280" y="2896"/>
                </a:lnTo>
                <a:lnTo>
                  <a:pt x="3157" y="2896"/>
                </a:lnTo>
                <a:close/>
                <a:moveTo>
                  <a:pt x="2963" y="2784"/>
                </a:moveTo>
                <a:lnTo>
                  <a:pt x="2901" y="2678"/>
                </a:lnTo>
                <a:lnTo>
                  <a:pt x="2963" y="2569"/>
                </a:lnTo>
                <a:lnTo>
                  <a:pt x="3088" y="2569"/>
                </a:lnTo>
                <a:lnTo>
                  <a:pt x="3119" y="2624"/>
                </a:lnTo>
                <a:lnTo>
                  <a:pt x="3150" y="2678"/>
                </a:lnTo>
                <a:lnTo>
                  <a:pt x="3119" y="2730"/>
                </a:lnTo>
                <a:lnTo>
                  <a:pt x="3088" y="2784"/>
                </a:lnTo>
                <a:lnTo>
                  <a:pt x="2963" y="2784"/>
                </a:lnTo>
                <a:close/>
                <a:moveTo>
                  <a:pt x="2771" y="2896"/>
                </a:moveTo>
                <a:lnTo>
                  <a:pt x="2741" y="2841"/>
                </a:lnTo>
                <a:lnTo>
                  <a:pt x="2710" y="2789"/>
                </a:lnTo>
                <a:lnTo>
                  <a:pt x="2741" y="2735"/>
                </a:lnTo>
                <a:lnTo>
                  <a:pt x="2771" y="2683"/>
                </a:lnTo>
                <a:lnTo>
                  <a:pt x="2894" y="2683"/>
                </a:lnTo>
                <a:lnTo>
                  <a:pt x="2956" y="2789"/>
                </a:lnTo>
                <a:lnTo>
                  <a:pt x="2894" y="2896"/>
                </a:lnTo>
                <a:lnTo>
                  <a:pt x="2771" y="2896"/>
                </a:lnTo>
                <a:close/>
                <a:moveTo>
                  <a:pt x="2577" y="2784"/>
                </a:moveTo>
                <a:lnTo>
                  <a:pt x="2516" y="2678"/>
                </a:lnTo>
                <a:lnTo>
                  <a:pt x="2577" y="2569"/>
                </a:lnTo>
                <a:lnTo>
                  <a:pt x="2703" y="2569"/>
                </a:lnTo>
                <a:lnTo>
                  <a:pt x="2733" y="2624"/>
                </a:lnTo>
                <a:lnTo>
                  <a:pt x="2764" y="2678"/>
                </a:lnTo>
                <a:lnTo>
                  <a:pt x="2733" y="2730"/>
                </a:lnTo>
                <a:lnTo>
                  <a:pt x="2703" y="2784"/>
                </a:lnTo>
                <a:lnTo>
                  <a:pt x="2577" y="2784"/>
                </a:lnTo>
                <a:close/>
                <a:moveTo>
                  <a:pt x="2386" y="2896"/>
                </a:moveTo>
                <a:lnTo>
                  <a:pt x="2355" y="2841"/>
                </a:lnTo>
                <a:lnTo>
                  <a:pt x="2324" y="2789"/>
                </a:lnTo>
                <a:lnTo>
                  <a:pt x="2355" y="2735"/>
                </a:lnTo>
                <a:lnTo>
                  <a:pt x="2386" y="2683"/>
                </a:lnTo>
                <a:lnTo>
                  <a:pt x="2509" y="2683"/>
                </a:lnTo>
                <a:lnTo>
                  <a:pt x="2570" y="2789"/>
                </a:lnTo>
                <a:lnTo>
                  <a:pt x="2509" y="2896"/>
                </a:lnTo>
                <a:lnTo>
                  <a:pt x="2386" y="2896"/>
                </a:lnTo>
                <a:close/>
                <a:moveTo>
                  <a:pt x="2192" y="2784"/>
                </a:moveTo>
                <a:lnTo>
                  <a:pt x="2131" y="2678"/>
                </a:lnTo>
                <a:lnTo>
                  <a:pt x="2192" y="2569"/>
                </a:lnTo>
                <a:lnTo>
                  <a:pt x="2317" y="2569"/>
                </a:lnTo>
                <a:lnTo>
                  <a:pt x="2348" y="2624"/>
                </a:lnTo>
                <a:lnTo>
                  <a:pt x="2379" y="2678"/>
                </a:lnTo>
                <a:lnTo>
                  <a:pt x="2348" y="2730"/>
                </a:lnTo>
                <a:lnTo>
                  <a:pt x="2317" y="2784"/>
                </a:lnTo>
                <a:lnTo>
                  <a:pt x="2192" y="2784"/>
                </a:lnTo>
                <a:close/>
                <a:moveTo>
                  <a:pt x="2001" y="2896"/>
                </a:moveTo>
                <a:lnTo>
                  <a:pt x="1970" y="2841"/>
                </a:lnTo>
                <a:lnTo>
                  <a:pt x="1939" y="2789"/>
                </a:lnTo>
                <a:lnTo>
                  <a:pt x="1970" y="2735"/>
                </a:lnTo>
                <a:lnTo>
                  <a:pt x="2001" y="2683"/>
                </a:lnTo>
                <a:lnTo>
                  <a:pt x="2123" y="2683"/>
                </a:lnTo>
                <a:lnTo>
                  <a:pt x="2185" y="2789"/>
                </a:lnTo>
                <a:lnTo>
                  <a:pt x="2123" y="2896"/>
                </a:lnTo>
                <a:lnTo>
                  <a:pt x="2001" y="2896"/>
                </a:lnTo>
                <a:close/>
                <a:moveTo>
                  <a:pt x="1807" y="2784"/>
                </a:moveTo>
                <a:lnTo>
                  <a:pt x="1745" y="2678"/>
                </a:lnTo>
                <a:lnTo>
                  <a:pt x="1807" y="2569"/>
                </a:lnTo>
                <a:lnTo>
                  <a:pt x="1932" y="2569"/>
                </a:lnTo>
                <a:lnTo>
                  <a:pt x="1963" y="2624"/>
                </a:lnTo>
                <a:lnTo>
                  <a:pt x="1993" y="2678"/>
                </a:lnTo>
                <a:lnTo>
                  <a:pt x="1963" y="2730"/>
                </a:lnTo>
                <a:lnTo>
                  <a:pt x="1932" y="2784"/>
                </a:lnTo>
                <a:lnTo>
                  <a:pt x="1807" y="2784"/>
                </a:lnTo>
                <a:close/>
                <a:moveTo>
                  <a:pt x="1615" y="2896"/>
                </a:moveTo>
                <a:lnTo>
                  <a:pt x="1584" y="2841"/>
                </a:lnTo>
                <a:lnTo>
                  <a:pt x="1554" y="2789"/>
                </a:lnTo>
                <a:lnTo>
                  <a:pt x="1584" y="2735"/>
                </a:lnTo>
                <a:lnTo>
                  <a:pt x="1615" y="2683"/>
                </a:lnTo>
                <a:lnTo>
                  <a:pt x="1738" y="2683"/>
                </a:lnTo>
                <a:lnTo>
                  <a:pt x="1800" y="2789"/>
                </a:lnTo>
                <a:lnTo>
                  <a:pt x="1738" y="2896"/>
                </a:lnTo>
                <a:lnTo>
                  <a:pt x="1615" y="2896"/>
                </a:lnTo>
                <a:close/>
                <a:moveTo>
                  <a:pt x="1421" y="2784"/>
                </a:moveTo>
                <a:lnTo>
                  <a:pt x="1360" y="2678"/>
                </a:lnTo>
                <a:lnTo>
                  <a:pt x="1421" y="2569"/>
                </a:lnTo>
                <a:lnTo>
                  <a:pt x="1547" y="2569"/>
                </a:lnTo>
                <a:lnTo>
                  <a:pt x="1577" y="2624"/>
                </a:lnTo>
                <a:lnTo>
                  <a:pt x="1608" y="2678"/>
                </a:lnTo>
                <a:lnTo>
                  <a:pt x="1577" y="2730"/>
                </a:lnTo>
                <a:lnTo>
                  <a:pt x="1547" y="2784"/>
                </a:lnTo>
                <a:lnTo>
                  <a:pt x="1421" y="2784"/>
                </a:lnTo>
                <a:close/>
                <a:moveTo>
                  <a:pt x="1230" y="2896"/>
                </a:moveTo>
                <a:lnTo>
                  <a:pt x="1199" y="2841"/>
                </a:lnTo>
                <a:lnTo>
                  <a:pt x="1168" y="2789"/>
                </a:lnTo>
                <a:lnTo>
                  <a:pt x="1199" y="2735"/>
                </a:lnTo>
                <a:lnTo>
                  <a:pt x="1230" y="2683"/>
                </a:lnTo>
                <a:lnTo>
                  <a:pt x="1353" y="2683"/>
                </a:lnTo>
                <a:lnTo>
                  <a:pt x="1414" y="2789"/>
                </a:lnTo>
                <a:lnTo>
                  <a:pt x="1353" y="2896"/>
                </a:lnTo>
                <a:lnTo>
                  <a:pt x="1230" y="2896"/>
                </a:lnTo>
                <a:close/>
                <a:moveTo>
                  <a:pt x="1036" y="2784"/>
                </a:moveTo>
                <a:lnTo>
                  <a:pt x="974" y="2678"/>
                </a:lnTo>
                <a:lnTo>
                  <a:pt x="1036" y="2569"/>
                </a:lnTo>
                <a:lnTo>
                  <a:pt x="1161" y="2569"/>
                </a:lnTo>
                <a:lnTo>
                  <a:pt x="1192" y="2624"/>
                </a:lnTo>
                <a:lnTo>
                  <a:pt x="1223" y="2678"/>
                </a:lnTo>
                <a:lnTo>
                  <a:pt x="1192" y="2730"/>
                </a:lnTo>
                <a:lnTo>
                  <a:pt x="1161" y="2784"/>
                </a:lnTo>
                <a:lnTo>
                  <a:pt x="1036" y="2784"/>
                </a:lnTo>
                <a:close/>
                <a:moveTo>
                  <a:pt x="1161" y="2347"/>
                </a:moveTo>
                <a:lnTo>
                  <a:pt x="1192" y="2401"/>
                </a:lnTo>
                <a:lnTo>
                  <a:pt x="1223" y="2456"/>
                </a:lnTo>
                <a:lnTo>
                  <a:pt x="1192" y="2508"/>
                </a:lnTo>
                <a:lnTo>
                  <a:pt x="1161" y="2562"/>
                </a:lnTo>
                <a:lnTo>
                  <a:pt x="1036" y="2562"/>
                </a:lnTo>
                <a:lnTo>
                  <a:pt x="974" y="2456"/>
                </a:lnTo>
                <a:lnTo>
                  <a:pt x="1036" y="2347"/>
                </a:lnTo>
                <a:lnTo>
                  <a:pt x="1161" y="2347"/>
                </a:lnTo>
                <a:close/>
                <a:moveTo>
                  <a:pt x="1353" y="2458"/>
                </a:moveTo>
                <a:lnTo>
                  <a:pt x="1414" y="2567"/>
                </a:lnTo>
                <a:lnTo>
                  <a:pt x="1353" y="2673"/>
                </a:lnTo>
                <a:lnTo>
                  <a:pt x="1230" y="2673"/>
                </a:lnTo>
                <a:lnTo>
                  <a:pt x="1199" y="2619"/>
                </a:lnTo>
                <a:lnTo>
                  <a:pt x="1168" y="2567"/>
                </a:lnTo>
                <a:lnTo>
                  <a:pt x="1199" y="2512"/>
                </a:lnTo>
                <a:lnTo>
                  <a:pt x="1230" y="2458"/>
                </a:lnTo>
                <a:lnTo>
                  <a:pt x="1353" y="2458"/>
                </a:lnTo>
                <a:close/>
                <a:moveTo>
                  <a:pt x="1547" y="2347"/>
                </a:moveTo>
                <a:lnTo>
                  <a:pt x="1577" y="2401"/>
                </a:lnTo>
                <a:lnTo>
                  <a:pt x="1608" y="2456"/>
                </a:lnTo>
                <a:lnTo>
                  <a:pt x="1577" y="2508"/>
                </a:lnTo>
                <a:lnTo>
                  <a:pt x="1547" y="2562"/>
                </a:lnTo>
                <a:lnTo>
                  <a:pt x="1421" y="2562"/>
                </a:lnTo>
                <a:lnTo>
                  <a:pt x="1360" y="2456"/>
                </a:lnTo>
                <a:lnTo>
                  <a:pt x="1421" y="2347"/>
                </a:lnTo>
                <a:lnTo>
                  <a:pt x="1547" y="2347"/>
                </a:lnTo>
                <a:close/>
                <a:moveTo>
                  <a:pt x="1738" y="2458"/>
                </a:moveTo>
                <a:lnTo>
                  <a:pt x="1800" y="2567"/>
                </a:lnTo>
                <a:lnTo>
                  <a:pt x="1738" y="2673"/>
                </a:lnTo>
                <a:lnTo>
                  <a:pt x="1615" y="2673"/>
                </a:lnTo>
                <a:lnTo>
                  <a:pt x="1584" y="2619"/>
                </a:lnTo>
                <a:lnTo>
                  <a:pt x="1554" y="2567"/>
                </a:lnTo>
                <a:lnTo>
                  <a:pt x="1584" y="2512"/>
                </a:lnTo>
                <a:lnTo>
                  <a:pt x="1615" y="2458"/>
                </a:lnTo>
                <a:lnTo>
                  <a:pt x="1738" y="2458"/>
                </a:lnTo>
                <a:close/>
                <a:moveTo>
                  <a:pt x="1932" y="2347"/>
                </a:moveTo>
                <a:lnTo>
                  <a:pt x="1963" y="2401"/>
                </a:lnTo>
                <a:lnTo>
                  <a:pt x="1993" y="2456"/>
                </a:lnTo>
                <a:lnTo>
                  <a:pt x="1963" y="2508"/>
                </a:lnTo>
                <a:lnTo>
                  <a:pt x="1932" y="2562"/>
                </a:lnTo>
                <a:lnTo>
                  <a:pt x="1807" y="2562"/>
                </a:lnTo>
                <a:lnTo>
                  <a:pt x="1745" y="2456"/>
                </a:lnTo>
                <a:lnTo>
                  <a:pt x="1807" y="2347"/>
                </a:lnTo>
                <a:lnTo>
                  <a:pt x="1932" y="2347"/>
                </a:lnTo>
                <a:close/>
                <a:moveTo>
                  <a:pt x="2123" y="2458"/>
                </a:moveTo>
                <a:lnTo>
                  <a:pt x="2185" y="2567"/>
                </a:lnTo>
                <a:lnTo>
                  <a:pt x="2123" y="2673"/>
                </a:lnTo>
                <a:lnTo>
                  <a:pt x="2001" y="2673"/>
                </a:lnTo>
                <a:lnTo>
                  <a:pt x="1970" y="2619"/>
                </a:lnTo>
                <a:lnTo>
                  <a:pt x="1939" y="2567"/>
                </a:lnTo>
                <a:lnTo>
                  <a:pt x="1970" y="2512"/>
                </a:lnTo>
                <a:lnTo>
                  <a:pt x="2001" y="2458"/>
                </a:lnTo>
                <a:lnTo>
                  <a:pt x="2123" y="2458"/>
                </a:lnTo>
                <a:close/>
                <a:moveTo>
                  <a:pt x="2317" y="2347"/>
                </a:moveTo>
                <a:lnTo>
                  <a:pt x="2348" y="2401"/>
                </a:lnTo>
                <a:lnTo>
                  <a:pt x="2379" y="2456"/>
                </a:lnTo>
                <a:lnTo>
                  <a:pt x="2348" y="2508"/>
                </a:lnTo>
                <a:lnTo>
                  <a:pt x="2317" y="2562"/>
                </a:lnTo>
                <a:lnTo>
                  <a:pt x="2192" y="2562"/>
                </a:lnTo>
                <a:lnTo>
                  <a:pt x="2131" y="2456"/>
                </a:lnTo>
                <a:lnTo>
                  <a:pt x="2192" y="2347"/>
                </a:lnTo>
                <a:lnTo>
                  <a:pt x="2317" y="2347"/>
                </a:lnTo>
                <a:close/>
                <a:moveTo>
                  <a:pt x="2509" y="2458"/>
                </a:moveTo>
                <a:lnTo>
                  <a:pt x="2570" y="2567"/>
                </a:lnTo>
                <a:lnTo>
                  <a:pt x="2509" y="2673"/>
                </a:lnTo>
                <a:lnTo>
                  <a:pt x="2386" y="2673"/>
                </a:lnTo>
                <a:lnTo>
                  <a:pt x="2355" y="2619"/>
                </a:lnTo>
                <a:lnTo>
                  <a:pt x="2324" y="2567"/>
                </a:lnTo>
                <a:lnTo>
                  <a:pt x="2355" y="2512"/>
                </a:lnTo>
                <a:lnTo>
                  <a:pt x="2386" y="2458"/>
                </a:lnTo>
                <a:lnTo>
                  <a:pt x="2509" y="2458"/>
                </a:lnTo>
                <a:close/>
                <a:moveTo>
                  <a:pt x="2703" y="2347"/>
                </a:moveTo>
                <a:lnTo>
                  <a:pt x="2733" y="2401"/>
                </a:lnTo>
                <a:lnTo>
                  <a:pt x="2764" y="2456"/>
                </a:lnTo>
                <a:lnTo>
                  <a:pt x="2733" y="2508"/>
                </a:lnTo>
                <a:lnTo>
                  <a:pt x="2703" y="2562"/>
                </a:lnTo>
                <a:lnTo>
                  <a:pt x="2577" y="2562"/>
                </a:lnTo>
                <a:lnTo>
                  <a:pt x="2516" y="2456"/>
                </a:lnTo>
                <a:lnTo>
                  <a:pt x="2577" y="2347"/>
                </a:lnTo>
                <a:lnTo>
                  <a:pt x="2703" y="2347"/>
                </a:lnTo>
                <a:close/>
                <a:moveTo>
                  <a:pt x="2894" y="2458"/>
                </a:moveTo>
                <a:lnTo>
                  <a:pt x="2956" y="2567"/>
                </a:lnTo>
                <a:lnTo>
                  <a:pt x="2894" y="2673"/>
                </a:lnTo>
                <a:lnTo>
                  <a:pt x="2771" y="2673"/>
                </a:lnTo>
                <a:lnTo>
                  <a:pt x="2741" y="2619"/>
                </a:lnTo>
                <a:lnTo>
                  <a:pt x="2710" y="2567"/>
                </a:lnTo>
                <a:lnTo>
                  <a:pt x="2741" y="2512"/>
                </a:lnTo>
                <a:lnTo>
                  <a:pt x="2771" y="2458"/>
                </a:lnTo>
                <a:lnTo>
                  <a:pt x="2894" y="2458"/>
                </a:lnTo>
                <a:close/>
                <a:moveTo>
                  <a:pt x="3088" y="2347"/>
                </a:moveTo>
                <a:lnTo>
                  <a:pt x="3119" y="2401"/>
                </a:lnTo>
                <a:lnTo>
                  <a:pt x="3150" y="2456"/>
                </a:lnTo>
                <a:lnTo>
                  <a:pt x="3119" y="2508"/>
                </a:lnTo>
                <a:lnTo>
                  <a:pt x="3088" y="2562"/>
                </a:lnTo>
                <a:lnTo>
                  <a:pt x="2963" y="2562"/>
                </a:lnTo>
                <a:lnTo>
                  <a:pt x="2901" y="2456"/>
                </a:lnTo>
                <a:lnTo>
                  <a:pt x="2963" y="2347"/>
                </a:lnTo>
                <a:lnTo>
                  <a:pt x="3088" y="2347"/>
                </a:lnTo>
                <a:close/>
                <a:moveTo>
                  <a:pt x="3280" y="2458"/>
                </a:moveTo>
                <a:lnTo>
                  <a:pt x="3341" y="2567"/>
                </a:lnTo>
                <a:lnTo>
                  <a:pt x="3280" y="2673"/>
                </a:lnTo>
                <a:lnTo>
                  <a:pt x="3157" y="2673"/>
                </a:lnTo>
                <a:lnTo>
                  <a:pt x="3126" y="2619"/>
                </a:lnTo>
                <a:lnTo>
                  <a:pt x="3095" y="2567"/>
                </a:lnTo>
                <a:lnTo>
                  <a:pt x="3126" y="2512"/>
                </a:lnTo>
                <a:lnTo>
                  <a:pt x="3157" y="2458"/>
                </a:lnTo>
                <a:lnTo>
                  <a:pt x="3280" y="2458"/>
                </a:lnTo>
                <a:close/>
                <a:moveTo>
                  <a:pt x="3473" y="2347"/>
                </a:moveTo>
                <a:lnTo>
                  <a:pt x="3504" y="2401"/>
                </a:lnTo>
                <a:lnTo>
                  <a:pt x="3535" y="2456"/>
                </a:lnTo>
                <a:lnTo>
                  <a:pt x="3504" y="2508"/>
                </a:lnTo>
                <a:lnTo>
                  <a:pt x="3473" y="2562"/>
                </a:lnTo>
                <a:lnTo>
                  <a:pt x="3348" y="2562"/>
                </a:lnTo>
                <a:lnTo>
                  <a:pt x="3287" y="2456"/>
                </a:lnTo>
                <a:lnTo>
                  <a:pt x="3348" y="2347"/>
                </a:lnTo>
                <a:lnTo>
                  <a:pt x="3473" y="2347"/>
                </a:lnTo>
                <a:close/>
                <a:moveTo>
                  <a:pt x="3665" y="2458"/>
                </a:moveTo>
                <a:lnTo>
                  <a:pt x="3726" y="2567"/>
                </a:lnTo>
                <a:lnTo>
                  <a:pt x="3665" y="2673"/>
                </a:lnTo>
                <a:lnTo>
                  <a:pt x="3542" y="2673"/>
                </a:lnTo>
                <a:lnTo>
                  <a:pt x="3511" y="2619"/>
                </a:lnTo>
                <a:lnTo>
                  <a:pt x="3481" y="2567"/>
                </a:lnTo>
                <a:lnTo>
                  <a:pt x="3511" y="2512"/>
                </a:lnTo>
                <a:lnTo>
                  <a:pt x="3542" y="2458"/>
                </a:lnTo>
                <a:lnTo>
                  <a:pt x="3665" y="2458"/>
                </a:lnTo>
                <a:close/>
                <a:moveTo>
                  <a:pt x="3859" y="2347"/>
                </a:moveTo>
                <a:lnTo>
                  <a:pt x="3890" y="2401"/>
                </a:lnTo>
                <a:lnTo>
                  <a:pt x="3920" y="2456"/>
                </a:lnTo>
                <a:lnTo>
                  <a:pt x="3890" y="2508"/>
                </a:lnTo>
                <a:lnTo>
                  <a:pt x="3859" y="2562"/>
                </a:lnTo>
                <a:lnTo>
                  <a:pt x="3734" y="2562"/>
                </a:lnTo>
                <a:lnTo>
                  <a:pt x="3672" y="2456"/>
                </a:lnTo>
                <a:lnTo>
                  <a:pt x="3734" y="2347"/>
                </a:lnTo>
                <a:lnTo>
                  <a:pt x="3859" y="2347"/>
                </a:lnTo>
                <a:close/>
                <a:moveTo>
                  <a:pt x="4050" y="2458"/>
                </a:moveTo>
                <a:lnTo>
                  <a:pt x="4112" y="2567"/>
                </a:lnTo>
                <a:lnTo>
                  <a:pt x="4050" y="2673"/>
                </a:lnTo>
                <a:lnTo>
                  <a:pt x="3927" y="2673"/>
                </a:lnTo>
                <a:lnTo>
                  <a:pt x="3897" y="2619"/>
                </a:lnTo>
                <a:lnTo>
                  <a:pt x="3866" y="2567"/>
                </a:lnTo>
                <a:lnTo>
                  <a:pt x="3897" y="2512"/>
                </a:lnTo>
                <a:lnTo>
                  <a:pt x="3927" y="2458"/>
                </a:lnTo>
                <a:lnTo>
                  <a:pt x="4050" y="2458"/>
                </a:lnTo>
                <a:close/>
                <a:moveTo>
                  <a:pt x="4244" y="2347"/>
                </a:moveTo>
                <a:lnTo>
                  <a:pt x="4275" y="2401"/>
                </a:lnTo>
                <a:lnTo>
                  <a:pt x="4306" y="2456"/>
                </a:lnTo>
                <a:lnTo>
                  <a:pt x="4275" y="2508"/>
                </a:lnTo>
                <a:lnTo>
                  <a:pt x="4244" y="2562"/>
                </a:lnTo>
                <a:lnTo>
                  <a:pt x="4119" y="2562"/>
                </a:lnTo>
                <a:lnTo>
                  <a:pt x="4057" y="2456"/>
                </a:lnTo>
                <a:lnTo>
                  <a:pt x="4119" y="2347"/>
                </a:lnTo>
                <a:lnTo>
                  <a:pt x="4244" y="2347"/>
                </a:lnTo>
                <a:close/>
                <a:moveTo>
                  <a:pt x="4436" y="2458"/>
                </a:moveTo>
                <a:lnTo>
                  <a:pt x="4497" y="2567"/>
                </a:lnTo>
                <a:lnTo>
                  <a:pt x="4436" y="2673"/>
                </a:lnTo>
                <a:lnTo>
                  <a:pt x="4313" y="2673"/>
                </a:lnTo>
                <a:lnTo>
                  <a:pt x="4282" y="2619"/>
                </a:lnTo>
                <a:lnTo>
                  <a:pt x="4251" y="2567"/>
                </a:lnTo>
                <a:lnTo>
                  <a:pt x="4282" y="2512"/>
                </a:lnTo>
                <a:lnTo>
                  <a:pt x="4313" y="2458"/>
                </a:lnTo>
                <a:lnTo>
                  <a:pt x="4436" y="2458"/>
                </a:lnTo>
                <a:close/>
                <a:moveTo>
                  <a:pt x="4630" y="2347"/>
                </a:moveTo>
                <a:lnTo>
                  <a:pt x="4660" y="2401"/>
                </a:lnTo>
                <a:lnTo>
                  <a:pt x="4691" y="2456"/>
                </a:lnTo>
                <a:lnTo>
                  <a:pt x="4660" y="2508"/>
                </a:lnTo>
                <a:lnTo>
                  <a:pt x="4630" y="2562"/>
                </a:lnTo>
                <a:lnTo>
                  <a:pt x="4507" y="2562"/>
                </a:lnTo>
                <a:lnTo>
                  <a:pt x="4443" y="2456"/>
                </a:lnTo>
                <a:lnTo>
                  <a:pt x="4507" y="2347"/>
                </a:lnTo>
                <a:lnTo>
                  <a:pt x="4630" y="2347"/>
                </a:lnTo>
                <a:close/>
                <a:moveTo>
                  <a:pt x="4821" y="2458"/>
                </a:moveTo>
                <a:lnTo>
                  <a:pt x="4883" y="2567"/>
                </a:lnTo>
                <a:lnTo>
                  <a:pt x="4821" y="2673"/>
                </a:lnTo>
                <a:lnTo>
                  <a:pt x="4698" y="2673"/>
                </a:lnTo>
                <a:lnTo>
                  <a:pt x="4667" y="2619"/>
                </a:lnTo>
                <a:lnTo>
                  <a:pt x="4637" y="2567"/>
                </a:lnTo>
                <a:lnTo>
                  <a:pt x="4667" y="2512"/>
                </a:lnTo>
                <a:lnTo>
                  <a:pt x="4698" y="2458"/>
                </a:lnTo>
                <a:lnTo>
                  <a:pt x="4821" y="2458"/>
                </a:lnTo>
                <a:close/>
                <a:moveTo>
                  <a:pt x="5015" y="2347"/>
                </a:moveTo>
                <a:lnTo>
                  <a:pt x="5046" y="2401"/>
                </a:lnTo>
                <a:lnTo>
                  <a:pt x="5076" y="2456"/>
                </a:lnTo>
                <a:lnTo>
                  <a:pt x="5046" y="2508"/>
                </a:lnTo>
                <a:lnTo>
                  <a:pt x="5015" y="2562"/>
                </a:lnTo>
                <a:lnTo>
                  <a:pt x="4892" y="2562"/>
                </a:lnTo>
                <a:lnTo>
                  <a:pt x="4828" y="2456"/>
                </a:lnTo>
                <a:lnTo>
                  <a:pt x="4892" y="2347"/>
                </a:lnTo>
                <a:lnTo>
                  <a:pt x="5015" y="2347"/>
                </a:lnTo>
                <a:close/>
                <a:moveTo>
                  <a:pt x="5206" y="2458"/>
                </a:moveTo>
                <a:lnTo>
                  <a:pt x="5268" y="2567"/>
                </a:lnTo>
                <a:lnTo>
                  <a:pt x="5206" y="2673"/>
                </a:lnTo>
                <a:lnTo>
                  <a:pt x="5084" y="2673"/>
                </a:lnTo>
                <a:lnTo>
                  <a:pt x="5053" y="2619"/>
                </a:lnTo>
                <a:lnTo>
                  <a:pt x="5022" y="2567"/>
                </a:lnTo>
                <a:lnTo>
                  <a:pt x="5053" y="2512"/>
                </a:lnTo>
                <a:lnTo>
                  <a:pt x="5084" y="2458"/>
                </a:lnTo>
                <a:lnTo>
                  <a:pt x="5206" y="2458"/>
                </a:lnTo>
                <a:close/>
                <a:moveTo>
                  <a:pt x="5400" y="2347"/>
                </a:moveTo>
                <a:lnTo>
                  <a:pt x="5431" y="2401"/>
                </a:lnTo>
                <a:lnTo>
                  <a:pt x="5462" y="2456"/>
                </a:lnTo>
                <a:lnTo>
                  <a:pt x="5431" y="2508"/>
                </a:lnTo>
                <a:lnTo>
                  <a:pt x="5400" y="2562"/>
                </a:lnTo>
                <a:lnTo>
                  <a:pt x="5277" y="2562"/>
                </a:lnTo>
                <a:lnTo>
                  <a:pt x="5214" y="2456"/>
                </a:lnTo>
                <a:lnTo>
                  <a:pt x="5277" y="2347"/>
                </a:lnTo>
                <a:lnTo>
                  <a:pt x="5400" y="2347"/>
                </a:lnTo>
                <a:close/>
                <a:moveTo>
                  <a:pt x="5592" y="2458"/>
                </a:moveTo>
                <a:lnTo>
                  <a:pt x="5653" y="2567"/>
                </a:lnTo>
                <a:lnTo>
                  <a:pt x="5592" y="2673"/>
                </a:lnTo>
                <a:lnTo>
                  <a:pt x="5469" y="2673"/>
                </a:lnTo>
                <a:lnTo>
                  <a:pt x="5438" y="2619"/>
                </a:lnTo>
                <a:lnTo>
                  <a:pt x="5407" y="2567"/>
                </a:lnTo>
                <a:lnTo>
                  <a:pt x="5438" y="2512"/>
                </a:lnTo>
                <a:lnTo>
                  <a:pt x="5469" y="2458"/>
                </a:lnTo>
                <a:lnTo>
                  <a:pt x="5592" y="2458"/>
                </a:lnTo>
                <a:close/>
                <a:moveTo>
                  <a:pt x="5786" y="2347"/>
                </a:moveTo>
                <a:lnTo>
                  <a:pt x="5816" y="2401"/>
                </a:lnTo>
                <a:lnTo>
                  <a:pt x="5847" y="2456"/>
                </a:lnTo>
                <a:lnTo>
                  <a:pt x="5816" y="2508"/>
                </a:lnTo>
                <a:lnTo>
                  <a:pt x="5786" y="2562"/>
                </a:lnTo>
                <a:lnTo>
                  <a:pt x="5663" y="2562"/>
                </a:lnTo>
                <a:lnTo>
                  <a:pt x="5599" y="2456"/>
                </a:lnTo>
                <a:lnTo>
                  <a:pt x="5663" y="2347"/>
                </a:lnTo>
                <a:lnTo>
                  <a:pt x="5786" y="2347"/>
                </a:lnTo>
                <a:close/>
                <a:moveTo>
                  <a:pt x="5977" y="2458"/>
                </a:moveTo>
                <a:lnTo>
                  <a:pt x="6039" y="2567"/>
                </a:lnTo>
                <a:lnTo>
                  <a:pt x="5977" y="2673"/>
                </a:lnTo>
                <a:lnTo>
                  <a:pt x="5854" y="2673"/>
                </a:lnTo>
                <a:lnTo>
                  <a:pt x="5824" y="2619"/>
                </a:lnTo>
                <a:lnTo>
                  <a:pt x="5793" y="2567"/>
                </a:lnTo>
                <a:lnTo>
                  <a:pt x="5824" y="2512"/>
                </a:lnTo>
                <a:lnTo>
                  <a:pt x="5854" y="2458"/>
                </a:lnTo>
                <a:lnTo>
                  <a:pt x="5977" y="2458"/>
                </a:lnTo>
                <a:close/>
                <a:moveTo>
                  <a:pt x="6171" y="2347"/>
                </a:moveTo>
                <a:lnTo>
                  <a:pt x="6202" y="2401"/>
                </a:lnTo>
                <a:lnTo>
                  <a:pt x="6233" y="2456"/>
                </a:lnTo>
                <a:lnTo>
                  <a:pt x="6202" y="2508"/>
                </a:lnTo>
                <a:lnTo>
                  <a:pt x="6171" y="2562"/>
                </a:lnTo>
                <a:lnTo>
                  <a:pt x="6048" y="2562"/>
                </a:lnTo>
                <a:lnTo>
                  <a:pt x="5984" y="2456"/>
                </a:lnTo>
                <a:lnTo>
                  <a:pt x="6048" y="2347"/>
                </a:lnTo>
                <a:lnTo>
                  <a:pt x="6171" y="2347"/>
                </a:lnTo>
                <a:close/>
                <a:moveTo>
                  <a:pt x="6363" y="2458"/>
                </a:moveTo>
                <a:lnTo>
                  <a:pt x="6424" y="2567"/>
                </a:lnTo>
                <a:lnTo>
                  <a:pt x="6363" y="2673"/>
                </a:lnTo>
                <a:lnTo>
                  <a:pt x="6240" y="2673"/>
                </a:lnTo>
                <a:lnTo>
                  <a:pt x="6209" y="2619"/>
                </a:lnTo>
                <a:lnTo>
                  <a:pt x="6178" y="2567"/>
                </a:lnTo>
                <a:lnTo>
                  <a:pt x="6209" y="2512"/>
                </a:lnTo>
                <a:lnTo>
                  <a:pt x="6240" y="2458"/>
                </a:lnTo>
                <a:lnTo>
                  <a:pt x="6363" y="2458"/>
                </a:lnTo>
                <a:close/>
                <a:moveTo>
                  <a:pt x="6556" y="2347"/>
                </a:moveTo>
                <a:lnTo>
                  <a:pt x="6587" y="2401"/>
                </a:lnTo>
                <a:lnTo>
                  <a:pt x="6618" y="2456"/>
                </a:lnTo>
                <a:lnTo>
                  <a:pt x="6587" y="2508"/>
                </a:lnTo>
                <a:lnTo>
                  <a:pt x="6556" y="2562"/>
                </a:lnTo>
                <a:lnTo>
                  <a:pt x="6434" y="2562"/>
                </a:lnTo>
                <a:lnTo>
                  <a:pt x="6370" y="2456"/>
                </a:lnTo>
                <a:lnTo>
                  <a:pt x="6434" y="2347"/>
                </a:lnTo>
                <a:lnTo>
                  <a:pt x="6556" y="2347"/>
                </a:lnTo>
                <a:close/>
                <a:moveTo>
                  <a:pt x="6625" y="2673"/>
                </a:moveTo>
                <a:lnTo>
                  <a:pt x="6594" y="2619"/>
                </a:lnTo>
                <a:lnTo>
                  <a:pt x="6564" y="2567"/>
                </a:lnTo>
                <a:lnTo>
                  <a:pt x="6594" y="2512"/>
                </a:lnTo>
                <a:lnTo>
                  <a:pt x="6625" y="2458"/>
                </a:lnTo>
                <a:lnTo>
                  <a:pt x="6748" y="2458"/>
                </a:lnTo>
                <a:lnTo>
                  <a:pt x="6812" y="2567"/>
                </a:lnTo>
                <a:lnTo>
                  <a:pt x="6748" y="2673"/>
                </a:lnTo>
                <a:lnTo>
                  <a:pt x="6625" y="2673"/>
                </a:lnTo>
                <a:close/>
                <a:moveTo>
                  <a:pt x="776" y="1680"/>
                </a:moveTo>
                <a:lnTo>
                  <a:pt x="807" y="1734"/>
                </a:lnTo>
                <a:lnTo>
                  <a:pt x="837" y="1786"/>
                </a:lnTo>
                <a:lnTo>
                  <a:pt x="807" y="1841"/>
                </a:lnTo>
                <a:lnTo>
                  <a:pt x="776" y="1893"/>
                </a:lnTo>
                <a:lnTo>
                  <a:pt x="651" y="1893"/>
                </a:lnTo>
                <a:lnTo>
                  <a:pt x="589" y="1786"/>
                </a:lnTo>
                <a:lnTo>
                  <a:pt x="651" y="1680"/>
                </a:lnTo>
                <a:lnTo>
                  <a:pt x="776" y="1680"/>
                </a:lnTo>
                <a:close/>
                <a:moveTo>
                  <a:pt x="776" y="1902"/>
                </a:moveTo>
                <a:lnTo>
                  <a:pt x="807" y="1957"/>
                </a:lnTo>
                <a:lnTo>
                  <a:pt x="837" y="2009"/>
                </a:lnTo>
                <a:lnTo>
                  <a:pt x="807" y="2063"/>
                </a:lnTo>
                <a:lnTo>
                  <a:pt x="776" y="2117"/>
                </a:lnTo>
                <a:lnTo>
                  <a:pt x="651" y="2117"/>
                </a:lnTo>
                <a:lnTo>
                  <a:pt x="589" y="2009"/>
                </a:lnTo>
                <a:lnTo>
                  <a:pt x="651" y="1902"/>
                </a:lnTo>
                <a:lnTo>
                  <a:pt x="776" y="1902"/>
                </a:lnTo>
                <a:close/>
                <a:moveTo>
                  <a:pt x="776" y="2124"/>
                </a:moveTo>
                <a:lnTo>
                  <a:pt x="807" y="2179"/>
                </a:lnTo>
                <a:lnTo>
                  <a:pt x="837" y="2231"/>
                </a:lnTo>
                <a:lnTo>
                  <a:pt x="807" y="2285"/>
                </a:lnTo>
                <a:lnTo>
                  <a:pt x="776" y="2340"/>
                </a:lnTo>
                <a:lnTo>
                  <a:pt x="651" y="2340"/>
                </a:lnTo>
                <a:lnTo>
                  <a:pt x="589" y="2231"/>
                </a:lnTo>
                <a:lnTo>
                  <a:pt x="651" y="2124"/>
                </a:lnTo>
                <a:lnTo>
                  <a:pt x="776" y="2124"/>
                </a:lnTo>
                <a:close/>
                <a:moveTo>
                  <a:pt x="776" y="2347"/>
                </a:moveTo>
                <a:lnTo>
                  <a:pt x="807" y="2401"/>
                </a:lnTo>
                <a:lnTo>
                  <a:pt x="837" y="2456"/>
                </a:lnTo>
                <a:lnTo>
                  <a:pt x="807" y="2508"/>
                </a:lnTo>
                <a:lnTo>
                  <a:pt x="776" y="2562"/>
                </a:lnTo>
                <a:lnTo>
                  <a:pt x="651" y="2562"/>
                </a:lnTo>
                <a:lnTo>
                  <a:pt x="589" y="2456"/>
                </a:lnTo>
                <a:lnTo>
                  <a:pt x="651" y="2347"/>
                </a:lnTo>
                <a:lnTo>
                  <a:pt x="776" y="2347"/>
                </a:lnTo>
                <a:close/>
                <a:moveTo>
                  <a:pt x="776" y="2569"/>
                </a:moveTo>
                <a:lnTo>
                  <a:pt x="807" y="2624"/>
                </a:lnTo>
                <a:lnTo>
                  <a:pt x="837" y="2678"/>
                </a:lnTo>
                <a:lnTo>
                  <a:pt x="807" y="2730"/>
                </a:lnTo>
                <a:lnTo>
                  <a:pt x="776" y="2784"/>
                </a:lnTo>
                <a:lnTo>
                  <a:pt x="651" y="2784"/>
                </a:lnTo>
                <a:lnTo>
                  <a:pt x="589" y="2678"/>
                </a:lnTo>
                <a:lnTo>
                  <a:pt x="651" y="2569"/>
                </a:lnTo>
                <a:lnTo>
                  <a:pt x="776" y="2569"/>
                </a:lnTo>
                <a:close/>
                <a:moveTo>
                  <a:pt x="776" y="2794"/>
                </a:moveTo>
                <a:lnTo>
                  <a:pt x="807" y="2846"/>
                </a:lnTo>
                <a:lnTo>
                  <a:pt x="837" y="2900"/>
                </a:lnTo>
                <a:lnTo>
                  <a:pt x="807" y="2955"/>
                </a:lnTo>
                <a:lnTo>
                  <a:pt x="776" y="3007"/>
                </a:lnTo>
                <a:lnTo>
                  <a:pt x="651" y="3007"/>
                </a:lnTo>
                <a:lnTo>
                  <a:pt x="589" y="2900"/>
                </a:lnTo>
                <a:lnTo>
                  <a:pt x="651" y="2794"/>
                </a:lnTo>
                <a:lnTo>
                  <a:pt x="776" y="2794"/>
                </a:lnTo>
                <a:close/>
                <a:moveTo>
                  <a:pt x="776" y="3016"/>
                </a:moveTo>
                <a:lnTo>
                  <a:pt x="807" y="3068"/>
                </a:lnTo>
                <a:lnTo>
                  <a:pt x="837" y="3123"/>
                </a:lnTo>
                <a:lnTo>
                  <a:pt x="807" y="3177"/>
                </a:lnTo>
                <a:lnTo>
                  <a:pt x="776" y="3229"/>
                </a:lnTo>
                <a:lnTo>
                  <a:pt x="651" y="3229"/>
                </a:lnTo>
                <a:lnTo>
                  <a:pt x="589" y="3123"/>
                </a:lnTo>
                <a:lnTo>
                  <a:pt x="651" y="3016"/>
                </a:lnTo>
                <a:lnTo>
                  <a:pt x="776" y="3016"/>
                </a:lnTo>
                <a:close/>
                <a:moveTo>
                  <a:pt x="776" y="3239"/>
                </a:moveTo>
                <a:lnTo>
                  <a:pt x="807" y="3293"/>
                </a:lnTo>
                <a:lnTo>
                  <a:pt x="837" y="3345"/>
                </a:lnTo>
                <a:lnTo>
                  <a:pt x="807" y="3399"/>
                </a:lnTo>
                <a:lnTo>
                  <a:pt x="776" y="3454"/>
                </a:lnTo>
                <a:lnTo>
                  <a:pt x="651" y="3454"/>
                </a:lnTo>
                <a:lnTo>
                  <a:pt x="589" y="3345"/>
                </a:lnTo>
                <a:lnTo>
                  <a:pt x="651" y="3239"/>
                </a:lnTo>
                <a:lnTo>
                  <a:pt x="776" y="3239"/>
                </a:lnTo>
                <a:close/>
                <a:moveTo>
                  <a:pt x="7010" y="3565"/>
                </a:moveTo>
                <a:lnTo>
                  <a:pt x="6980" y="3511"/>
                </a:lnTo>
                <a:lnTo>
                  <a:pt x="6949" y="3456"/>
                </a:lnTo>
                <a:lnTo>
                  <a:pt x="6980" y="3404"/>
                </a:lnTo>
                <a:lnTo>
                  <a:pt x="7010" y="3350"/>
                </a:lnTo>
                <a:lnTo>
                  <a:pt x="7133" y="3350"/>
                </a:lnTo>
                <a:lnTo>
                  <a:pt x="7197" y="3456"/>
                </a:lnTo>
                <a:lnTo>
                  <a:pt x="7133" y="3565"/>
                </a:lnTo>
                <a:lnTo>
                  <a:pt x="7010" y="3565"/>
                </a:lnTo>
                <a:close/>
                <a:moveTo>
                  <a:pt x="7010" y="3340"/>
                </a:moveTo>
                <a:lnTo>
                  <a:pt x="6980" y="3288"/>
                </a:lnTo>
                <a:lnTo>
                  <a:pt x="6949" y="3234"/>
                </a:lnTo>
                <a:lnTo>
                  <a:pt x="6980" y="3182"/>
                </a:lnTo>
                <a:lnTo>
                  <a:pt x="7010" y="3127"/>
                </a:lnTo>
                <a:lnTo>
                  <a:pt x="7133" y="3127"/>
                </a:lnTo>
                <a:lnTo>
                  <a:pt x="7197" y="3234"/>
                </a:lnTo>
                <a:lnTo>
                  <a:pt x="7133" y="3340"/>
                </a:lnTo>
                <a:lnTo>
                  <a:pt x="7010" y="3340"/>
                </a:lnTo>
                <a:close/>
                <a:moveTo>
                  <a:pt x="7010" y="3118"/>
                </a:moveTo>
                <a:lnTo>
                  <a:pt x="6980" y="3066"/>
                </a:lnTo>
                <a:lnTo>
                  <a:pt x="6949" y="3011"/>
                </a:lnTo>
                <a:lnTo>
                  <a:pt x="6980" y="2957"/>
                </a:lnTo>
                <a:lnTo>
                  <a:pt x="7010" y="2905"/>
                </a:lnTo>
                <a:lnTo>
                  <a:pt x="7133" y="2905"/>
                </a:lnTo>
                <a:lnTo>
                  <a:pt x="7197" y="3011"/>
                </a:lnTo>
                <a:lnTo>
                  <a:pt x="7133" y="3118"/>
                </a:lnTo>
                <a:lnTo>
                  <a:pt x="7010" y="3118"/>
                </a:lnTo>
                <a:close/>
                <a:moveTo>
                  <a:pt x="7010" y="2896"/>
                </a:moveTo>
                <a:lnTo>
                  <a:pt x="6980" y="2841"/>
                </a:lnTo>
                <a:lnTo>
                  <a:pt x="6949" y="2789"/>
                </a:lnTo>
                <a:lnTo>
                  <a:pt x="6980" y="2735"/>
                </a:lnTo>
                <a:lnTo>
                  <a:pt x="7010" y="2683"/>
                </a:lnTo>
                <a:lnTo>
                  <a:pt x="7133" y="2683"/>
                </a:lnTo>
                <a:lnTo>
                  <a:pt x="7197" y="2789"/>
                </a:lnTo>
                <a:lnTo>
                  <a:pt x="7133" y="2896"/>
                </a:lnTo>
                <a:lnTo>
                  <a:pt x="7010" y="2896"/>
                </a:lnTo>
                <a:close/>
                <a:moveTo>
                  <a:pt x="7010" y="2673"/>
                </a:moveTo>
                <a:lnTo>
                  <a:pt x="6980" y="2619"/>
                </a:lnTo>
                <a:lnTo>
                  <a:pt x="6949" y="2567"/>
                </a:lnTo>
                <a:lnTo>
                  <a:pt x="6980" y="2512"/>
                </a:lnTo>
                <a:lnTo>
                  <a:pt x="7010" y="2458"/>
                </a:lnTo>
                <a:lnTo>
                  <a:pt x="7133" y="2458"/>
                </a:lnTo>
                <a:lnTo>
                  <a:pt x="7197" y="2567"/>
                </a:lnTo>
                <a:lnTo>
                  <a:pt x="7133" y="2673"/>
                </a:lnTo>
                <a:lnTo>
                  <a:pt x="7010" y="2673"/>
                </a:lnTo>
                <a:close/>
                <a:moveTo>
                  <a:pt x="7010" y="2451"/>
                </a:moveTo>
                <a:lnTo>
                  <a:pt x="6980" y="2396"/>
                </a:lnTo>
                <a:lnTo>
                  <a:pt x="6949" y="2344"/>
                </a:lnTo>
                <a:lnTo>
                  <a:pt x="6980" y="2290"/>
                </a:lnTo>
                <a:lnTo>
                  <a:pt x="7010" y="2236"/>
                </a:lnTo>
                <a:lnTo>
                  <a:pt x="7133" y="2236"/>
                </a:lnTo>
                <a:lnTo>
                  <a:pt x="7197" y="2344"/>
                </a:lnTo>
                <a:lnTo>
                  <a:pt x="7133" y="2451"/>
                </a:lnTo>
                <a:lnTo>
                  <a:pt x="7010" y="2451"/>
                </a:lnTo>
                <a:close/>
                <a:moveTo>
                  <a:pt x="7010" y="2229"/>
                </a:moveTo>
                <a:lnTo>
                  <a:pt x="6980" y="2174"/>
                </a:lnTo>
                <a:lnTo>
                  <a:pt x="6949" y="2120"/>
                </a:lnTo>
                <a:lnTo>
                  <a:pt x="6980" y="2068"/>
                </a:lnTo>
                <a:lnTo>
                  <a:pt x="7010" y="2013"/>
                </a:lnTo>
                <a:lnTo>
                  <a:pt x="7133" y="2013"/>
                </a:lnTo>
                <a:lnTo>
                  <a:pt x="7197" y="2120"/>
                </a:lnTo>
                <a:lnTo>
                  <a:pt x="7133" y="2229"/>
                </a:lnTo>
                <a:lnTo>
                  <a:pt x="7010" y="2229"/>
                </a:lnTo>
                <a:close/>
                <a:moveTo>
                  <a:pt x="7010" y="2006"/>
                </a:moveTo>
                <a:lnTo>
                  <a:pt x="6980" y="1952"/>
                </a:lnTo>
                <a:lnTo>
                  <a:pt x="6949" y="1897"/>
                </a:lnTo>
                <a:lnTo>
                  <a:pt x="6980" y="1845"/>
                </a:lnTo>
                <a:lnTo>
                  <a:pt x="7010" y="1791"/>
                </a:lnTo>
                <a:lnTo>
                  <a:pt x="7133" y="1791"/>
                </a:lnTo>
                <a:lnTo>
                  <a:pt x="7197" y="1897"/>
                </a:lnTo>
                <a:lnTo>
                  <a:pt x="7133" y="2006"/>
                </a:lnTo>
                <a:lnTo>
                  <a:pt x="7010" y="2006"/>
                </a:lnTo>
                <a:close/>
                <a:moveTo>
                  <a:pt x="7010" y="1781"/>
                </a:moveTo>
                <a:lnTo>
                  <a:pt x="6980" y="1729"/>
                </a:lnTo>
                <a:lnTo>
                  <a:pt x="6949" y="1675"/>
                </a:lnTo>
                <a:lnTo>
                  <a:pt x="6980" y="1621"/>
                </a:lnTo>
                <a:lnTo>
                  <a:pt x="7010" y="1569"/>
                </a:lnTo>
                <a:lnTo>
                  <a:pt x="7133" y="1569"/>
                </a:lnTo>
                <a:lnTo>
                  <a:pt x="7197" y="1675"/>
                </a:lnTo>
                <a:lnTo>
                  <a:pt x="7133" y="1781"/>
                </a:lnTo>
                <a:lnTo>
                  <a:pt x="7010" y="1781"/>
                </a:lnTo>
                <a:close/>
                <a:moveTo>
                  <a:pt x="388" y="788"/>
                </a:moveTo>
                <a:lnTo>
                  <a:pt x="421" y="842"/>
                </a:lnTo>
                <a:lnTo>
                  <a:pt x="452" y="897"/>
                </a:lnTo>
                <a:lnTo>
                  <a:pt x="421" y="949"/>
                </a:lnTo>
                <a:lnTo>
                  <a:pt x="388" y="1003"/>
                </a:lnTo>
                <a:lnTo>
                  <a:pt x="265" y="1003"/>
                </a:lnTo>
                <a:lnTo>
                  <a:pt x="204" y="897"/>
                </a:lnTo>
                <a:lnTo>
                  <a:pt x="265" y="788"/>
                </a:lnTo>
                <a:lnTo>
                  <a:pt x="388" y="788"/>
                </a:lnTo>
                <a:close/>
                <a:moveTo>
                  <a:pt x="388" y="1010"/>
                </a:moveTo>
                <a:lnTo>
                  <a:pt x="421" y="1065"/>
                </a:lnTo>
                <a:lnTo>
                  <a:pt x="452" y="1119"/>
                </a:lnTo>
                <a:lnTo>
                  <a:pt x="421" y="1171"/>
                </a:lnTo>
                <a:lnTo>
                  <a:pt x="388" y="1226"/>
                </a:lnTo>
                <a:lnTo>
                  <a:pt x="265" y="1226"/>
                </a:lnTo>
                <a:lnTo>
                  <a:pt x="204" y="1119"/>
                </a:lnTo>
                <a:lnTo>
                  <a:pt x="265" y="1010"/>
                </a:lnTo>
                <a:lnTo>
                  <a:pt x="388" y="1010"/>
                </a:lnTo>
                <a:close/>
                <a:moveTo>
                  <a:pt x="388" y="1235"/>
                </a:moveTo>
                <a:lnTo>
                  <a:pt x="421" y="1287"/>
                </a:lnTo>
                <a:lnTo>
                  <a:pt x="452" y="1342"/>
                </a:lnTo>
                <a:lnTo>
                  <a:pt x="421" y="1394"/>
                </a:lnTo>
                <a:lnTo>
                  <a:pt x="388" y="1448"/>
                </a:lnTo>
                <a:lnTo>
                  <a:pt x="265" y="1448"/>
                </a:lnTo>
                <a:lnTo>
                  <a:pt x="204" y="1342"/>
                </a:lnTo>
                <a:lnTo>
                  <a:pt x="265" y="1235"/>
                </a:lnTo>
                <a:lnTo>
                  <a:pt x="388" y="1235"/>
                </a:lnTo>
                <a:close/>
                <a:moveTo>
                  <a:pt x="388" y="1457"/>
                </a:moveTo>
                <a:lnTo>
                  <a:pt x="421" y="1509"/>
                </a:lnTo>
                <a:lnTo>
                  <a:pt x="452" y="1564"/>
                </a:lnTo>
                <a:lnTo>
                  <a:pt x="421" y="1618"/>
                </a:lnTo>
                <a:lnTo>
                  <a:pt x="388" y="1670"/>
                </a:lnTo>
                <a:lnTo>
                  <a:pt x="265" y="1670"/>
                </a:lnTo>
                <a:lnTo>
                  <a:pt x="204" y="1564"/>
                </a:lnTo>
                <a:lnTo>
                  <a:pt x="265" y="1457"/>
                </a:lnTo>
                <a:lnTo>
                  <a:pt x="388" y="1457"/>
                </a:lnTo>
                <a:close/>
                <a:moveTo>
                  <a:pt x="388" y="1680"/>
                </a:moveTo>
                <a:lnTo>
                  <a:pt x="421" y="1734"/>
                </a:lnTo>
                <a:lnTo>
                  <a:pt x="452" y="1786"/>
                </a:lnTo>
                <a:lnTo>
                  <a:pt x="421" y="1841"/>
                </a:lnTo>
                <a:lnTo>
                  <a:pt x="388" y="1893"/>
                </a:lnTo>
                <a:lnTo>
                  <a:pt x="265" y="1893"/>
                </a:lnTo>
                <a:lnTo>
                  <a:pt x="204" y="1786"/>
                </a:lnTo>
                <a:lnTo>
                  <a:pt x="265" y="1680"/>
                </a:lnTo>
                <a:lnTo>
                  <a:pt x="388" y="1680"/>
                </a:lnTo>
                <a:close/>
                <a:moveTo>
                  <a:pt x="388" y="1902"/>
                </a:moveTo>
                <a:lnTo>
                  <a:pt x="421" y="1957"/>
                </a:lnTo>
                <a:lnTo>
                  <a:pt x="452" y="2009"/>
                </a:lnTo>
                <a:lnTo>
                  <a:pt x="421" y="2063"/>
                </a:lnTo>
                <a:lnTo>
                  <a:pt x="388" y="2117"/>
                </a:lnTo>
                <a:lnTo>
                  <a:pt x="265" y="2117"/>
                </a:lnTo>
                <a:lnTo>
                  <a:pt x="204" y="2009"/>
                </a:lnTo>
                <a:lnTo>
                  <a:pt x="265" y="1902"/>
                </a:lnTo>
                <a:lnTo>
                  <a:pt x="388" y="1902"/>
                </a:lnTo>
                <a:close/>
                <a:moveTo>
                  <a:pt x="388" y="2124"/>
                </a:moveTo>
                <a:lnTo>
                  <a:pt x="421" y="2179"/>
                </a:lnTo>
                <a:lnTo>
                  <a:pt x="452" y="2231"/>
                </a:lnTo>
                <a:lnTo>
                  <a:pt x="421" y="2285"/>
                </a:lnTo>
                <a:lnTo>
                  <a:pt x="388" y="2340"/>
                </a:lnTo>
                <a:lnTo>
                  <a:pt x="265" y="2340"/>
                </a:lnTo>
                <a:lnTo>
                  <a:pt x="204" y="2231"/>
                </a:lnTo>
                <a:lnTo>
                  <a:pt x="265" y="2124"/>
                </a:lnTo>
                <a:lnTo>
                  <a:pt x="388" y="2124"/>
                </a:lnTo>
                <a:close/>
                <a:moveTo>
                  <a:pt x="388" y="2347"/>
                </a:moveTo>
                <a:lnTo>
                  <a:pt x="421" y="2401"/>
                </a:lnTo>
                <a:lnTo>
                  <a:pt x="452" y="2456"/>
                </a:lnTo>
                <a:lnTo>
                  <a:pt x="421" y="2508"/>
                </a:lnTo>
                <a:lnTo>
                  <a:pt x="388" y="2562"/>
                </a:lnTo>
                <a:lnTo>
                  <a:pt x="265" y="2562"/>
                </a:lnTo>
                <a:lnTo>
                  <a:pt x="204" y="2456"/>
                </a:lnTo>
                <a:lnTo>
                  <a:pt x="265" y="2347"/>
                </a:lnTo>
                <a:lnTo>
                  <a:pt x="388" y="2347"/>
                </a:lnTo>
                <a:close/>
                <a:moveTo>
                  <a:pt x="388" y="2569"/>
                </a:moveTo>
                <a:lnTo>
                  <a:pt x="421" y="2624"/>
                </a:lnTo>
                <a:lnTo>
                  <a:pt x="452" y="2678"/>
                </a:lnTo>
                <a:lnTo>
                  <a:pt x="421" y="2730"/>
                </a:lnTo>
                <a:lnTo>
                  <a:pt x="388" y="2784"/>
                </a:lnTo>
                <a:lnTo>
                  <a:pt x="265" y="2784"/>
                </a:lnTo>
                <a:lnTo>
                  <a:pt x="204" y="2678"/>
                </a:lnTo>
                <a:lnTo>
                  <a:pt x="265" y="2569"/>
                </a:lnTo>
                <a:lnTo>
                  <a:pt x="388" y="2569"/>
                </a:lnTo>
                <a:close/>
                <a:moveTo>
                  <a:pt x="388" y="2794"/>
                </a:moveTo>
                <a:lnTo>
                  <a:pt x="421" y="2846"/>
                </a:lnTo>
                <a:lnTo>
                  <a:pt x="452" y="2900"/>
                </a:lnTo>
                <a:lnTo>
                  <a:pt x="421" y="2955"/>
                </a:lnTo>
                <a:lnTo>
                  <a:pt x="388" y="3007"/>
                </a:lnTo>
                <a:lnTo>
                  <a:pt x="265" y="3007"/>
                </a:lnTo>
                <a:lnTo>
                  <a:pt x="204" y="2900"/>
                </a:lnTo>
                <a:lnTo>
                  <a:pt x="265" y="2794"/>
                </a:lnTo>
                <a:lnTo>
                  <a:pt x="388" y="2794"/>
                </a:lnTo>
                <a:close/>
                <a:moveTo>
                  <a:pt x="388" y="3016"/>
                </a:moveTo>
                <a:lnTo>
                  <a:pt x="421" y="3068"/>
                </a:lnTo>
                <a:lnTo>
                  <a:pt x="452" y="3123"/>
                </a:lnTo>
                <a:lnTo>
                  <a:pt x="421" y="3177"/>
                </a:lnTo>
                <a:lnTo>
                  <a:pt x="388" y="3229"/>
                </a:lnTo>
                <a:lnTo>
                  <a:pt x="265" y="3229"/>
                </a:lnTo>
                <a:lnTo>
                  <a:pt x="204" y="3123"/>
                </a:lnTo>
                <a:lnTo>
                  <a:pt x="265" y="3016"/>
                </a:lnTo>
                <a:lnTo>
                  <a:pt x="388" y="3016"/>
                </a:lnTo>
                <a:close/>
                <a:moveTo>
                  <a:pt x="388" y="3239"/>
                </a:moveTo>
                <a:lnTo>
                  <a:pt x="421" y="3293"/>
                </a:lnTo>
                <a:lnTo>
                  <a:pt x="452" y="3345"/>
                </a:lnTo>
                <a:lnTo>
                  <a:pt x="421" y="3399"/>
                </a:lnTo>
                <a:lnTo>
                  <a:pt x="388" y="3454"/>
                </a:lnTo>
                <a:lnTo>
                  <a:pt x="265" y="3454"/>
                </a:lnTo>
                <a:lnTo>
                  <a:pt x="204" y="3345"/>
                </a:lnTo>
                <a:lnTo>
                  <a:pt x="265" y="3239"/>
                </a:lnTo>
                <a:lnTo>
                  <a:pt x="388" y="3239"/>
                </a:lnTo>
                <a:close/>
                <a:moveTo>
                  <a:pt x="388" y="3461"/>
                </a:moveTo>
                <a:lnTo>
                  <a:pt x="421" y="3515"/>
                </a:lnTo>
                <a:lnTo>
                  <a:pt x="452" y="3567"/>
                </a:lnTo>
                <a:lnTo>
                  <a:pt x="421" y="3622"/>
                </a:lnTo>
                <a:lnTo>
                  <a:pt x="388" y="3676"/>
                </a:lnTo>
                <a:lnTo>
                  <a:pt x="265" y="3676"/>
                </a:lnTo>
                <a:lnTo>
                  <a:pt x="204" y="3567"/>
                </a:lnTo>
                <a:lnTo>
                  <a:pt x="265" y="3461"/>
                </a:lnTo>
                <a:lnTo>
                  <a:pt x="388" y="3461"/>
                </a:lnTo>
                <a:close/>
                <a:moveTo>
                  <a:pt x="388" y="3683"/>
                </a:moveTo>
                <a:lnTo>
                  <a:pt x="421" y="3738"/>
                </a:lnTo>
                <a:lnTo>
                  <a:pt x="452" y="3792"/>
                </a:lnTo>
                <a:lnTo>
                  <a:pt x="421" y="3844"/>
                </a:lnTo>
                <a:lnTo>
                  <a:pt x="388" y="3898"/>
                </a:lnTo>
                <a:lnTo>
                  <a:pt x="265" y="3898"/>
                </a:lnTo>
                <a:lnTo>
                  <a:pt x="204" y="3792"/>
                </a:lnTo>
                <a:lnTo>
                  <a:pt x="265" y="3683"/>
                </a:lnTo>
                <a:lnTo>
                  <a:pt x="388" y="3683"/>
                </a:lnTo>
                <a:close/>
                <a:moveTo>
                  <a:pt x="388" y="3906"/>
                </a:moveTo>
                <a:lnTo>
                  <a:pt x="421" y="3960"/>
                </a:lnTo>
                <a:lnTo>
                  <a:pt x="452" y="4014"/>
                </a:lnTo>
                <a:lnTo>
                  <a:pt x="421" y="4066"/>
                </a:lnTo>
                <a:lnTo>
                  <a:pt x="388" y="4121"/>
                </a:lnTo>
                <a:lnTo>
                  <a:pt x="265" y="4121"/>
                </a:lnTo>
                <a:lnTo>
                  <a:pt x="204" y="4014"/>
                </a:lnTo>
                <a:lnTo>
                  <a:pt x="265" y="3906"/>
                </a:lnTo>
                <a:lnTo>
                  <a:pt x="388" y="3906"/>
                </a:lnTo>
                <a:close/>
                <a:moveTo>
                  <a:pt x="388" y="4130"/>
                </a:moveTo>
                <a:lnTo>
                  <a:pt x="421" y="4182"/>
                </a:lnTo>
                <a:lnTo>
                  <a:pt x="452" y="4237"/>
                </a:lnTo>
                <a:lnTo>
                  <a:pt x="421" y="4289"/>
                </a:lnTo>
                <a:lnTo>
                  <a:pt x="388" y="4343"/>
                </a:lnTo>
                <a:lnTo>
                  <a:pt x="265" y="4343"/>
                </a:lnTo>
                <a:lnTo>
                  <a:pt x="204" y="4237"/>
                </a:lnTo>
                <a:lnTo>
                  <a:pt x="265" y="4130"/>
                </a:lnTo>
                <a:lnTo>
                  <a:pt x="388" y="4130"/>
                </a:lnTo>
                <a:close/>
                <a:moveTo>
                  <a:pt x="7396" y="4454"/>
                </a:moveTo>
                <a:lnTo>
                  <a:pt x="7365" y="4402"/>
                </a:lnTo>
                <a:lnTo>
                  <a:pt x="7334" y="4348"/>
                </a:lnTo>
                <a:lnTo>
                  <a:pt x="7365" y="4293"/>
                </a:lnTo>
                <a:lnTo>
                  <a:pt x="7396" y="4241"/>
                </a:lnTo>
                <a:lnTo>
                  <a:pt x="7519" y="4241"/>
                </a:lnTo>
                <a:lnTo>
                  <a:pt x="7583" y="4348"/>
                </a:lnTo>
                <a:lnTo>
                  <a:pt x="7519" y="4454"/>
                </a:lnTo>
                <a:lnTo>
                  <a:pt x="7396" y="4454"/>
                </a:lnTo>
                <a:close/>
                <a:moveTo>
                  <a:pt x="7396" y="4232"/>
                </a:moveTo>
                <a:lnTo>
                  <a:pt x="7365" y="4178"/>
                </a:lnTo>
                <a:lnTo>
                  <a:pt x="7334" y="4125"/>
                </a:lnTo>
                <a:lnTo>
                  <a:pt x="7365" y="4071"/>
                </a:lnTo>
                <a:lnTo>
                  <a:pt x="7396" y="4017"/>
                </a:lnTo>
                <a:lnTo>
                  <a:pt x="7519" y="4017"/>
                </a:lnTo>
                <a:lnTo>
                  <a:pt x="7583" y="4125"/>
                </a:lnTo>
                <a:lnTo>
                  <a:pt x="7519" y="4232"/>
                </a:lnTo>
                <a:lnTo>
                  <a:pt x="7396" y="4232"/>
                </a:lnTo>
                <a:close/>
                <a:moveTo>
                  <a:pt x="7396" y="4010"/>
                </a:moveTo>
                <a:lnTo>
                  <a:pt x="7365" y="3955"/>
                </a:lnTo>
                <a:lnTo>
                  <a:pt x="7334" y="3903"/>
                </a:lnTo>
                <a:lnTo>
                  <a:pt x="7365" y="3849"/>
                </a:lnTo>
                <a:lnTo>
                  <a:pt x="7396" y="3794"/>
                </a:lnTo>
                <a:lnTo>
                  <a:pt x="7519" y="3794"/>
                </a:lnTo>
                <a:lnTo>
                  <a:pt x="7583" y="3903"/>
                </a:lnTo>
                <a:lnTo>
                  <a:pt x="7519" y="4010"/>
                </a:lnTo>
                <a:lnTo>
                  <a:pt x="7396" y="4010"/>
                </a:lnTo>
                <a:close/>
                <a:moveTo>
                  <a:pt x="7396" y="3787"/>
                </a:moveTo>
                <a:lnTo>
                  <a:pt x="7365" y="3733"/>
                </a:lnTo>
                <a:lnTo>
                  <a:pt x="7334" y="3678"/>
                </a:lnTo>
                <a:lnTo>
                  <a:pt x="7365" y="3626"/>
                </a:lnTo>
                <a:lnTo>
                  <a:pt x="7396" y="3572"/>
                </a:lnTo>
                <a:lnTo>
                  <a:pt x="7519" y="3572"/>
                </a:lnTo>
                <a:lnTo>
                  <a:pt x="7583" y="3678"/>
                </a:lnTo>
                <a:lnTo>
                  <a:pt x="7519" y="3787"/>
                </a:lnTo>
                <a:lnTo>
                  <a:pt x="7396" y="3787"/>
                </a:lnTo>
                <a:close/>
                <a:moveTo>
                  <a:pt x="7396" y="3565"/>
                </a:moveTo>
                <a:lnTo>
                  <a:pt x="7365" y="3511"/>
                </a:lnTo>
                <a:lnTo>
                  <a:pt x="7334" y="3456"/>
                </a:lnTo>
                <a:lnTo>
                  <a:pt x="7365" y="3404"/>
                </a:lnTo>
                <a:lnTo>
                  <a:pt x="7396" y="3350"/>
                </a:lnTo>
                <a:lnTo>
                  <a:pt x="7519" y="3350"/>
                </a:lnTo>
                <a:lnTo>
                  <a:pt x="7583" y="3456"/>
                </a:lnTo>
                <a:lnTo>
                  <a:pt x="7519" y="3565"/>
                </a:lnTo>
                <a:lnTo>
                  <a:pt x="7396" y="3565"/>
                </a:lnTo>
                <a:close/>
                <a:moveTo>
                  <a:pt x="7396" y="3340"/>
                </a:moveTo>
                <a:lnTo>
                  <a:pt x="7365" y="3288"/>
                </a:lnTo>
                <a:lnTo>
                  <a:pt x="7334" y="3234"/>
                </a:lnTo>
                <a:lnTo>
                  <a:pt x="7365" y="3182"/>
                </a:lnTo>
                <a:lnTo>
                  <a:pt x="7396" y="3127"/>
                </a:lnTo>
                <a:lnTo>
                  <a:pt x="7519" y="3127"/>
                </a:lnTo>
                <a:lnTo>
                  <a:pt x="7583" y="3234"/>
                </a:lnTo>
                <a:lnTo>
                  <a:pt x="7519" y="3340"/>
                </a:lnTo>
                <a:lnTo>
                  <a:pt x="7396" y="3340"/>
                </a:lnTo>
                <a:close/>
                <a:moveTo>
                  <a:pt x="7396" y="3118"/>
                </a:moveTo>
                <a:lnTo>
                  <a:pt x="7365" y="3066"/>
                </a:lnTo>
                <a:lnTo>
                  <a:pt x="7334" y="3011"/>
                </a:lnTo>
                <a:lnTo>
                  <a:pt x="7365" y="2957"/>
                </a:lnTo>
                <a:lnTo>
                  <a:pt x="7396" y="2905"/>
                </a:lnTo>
                <a:lnTo>
                  <a:pt x="7519" y="2905"/>
                </a:lnTo>
                <a:lnTo>
                  <a:pt x="7583" y="3011"/>
                </a:lnTo>
                <a:lnTo>
                  <a:pt x="7519" y="3118"/>
                </a:lnTo>
                <a:lnTo>
                  <a:pt x="7396" y="3118"/>
                </a:lnTo>
                <a:close/>
                <a:moveTo>
                  <a:pt x="7396" y="2896"/>
                </a:moveTo>
                <a:lnTo>
                  <a:pt x="7365" y="2841"/>
                </a:lnTo>
                <a:lnTo>
                  <a:pt x="7334" y="2789"/>
                </a:lnTo>
                <a:lnTo>
                  <a:pt x="7365" y="2735"/>
                </a:lnTo>
                <a:lnTo>
                  <a:pt x="7396" y="2683"/>
                </a:lnTo>
                <a:lnTo>
                  <a:pt x="7519" y="2683"/>
                </a:lnTo>
                <a:lnTo>
                  <a:pt x="7583" y="2789"/>
                </a:lnTo>
                <a:lnTo>
                  <a:pt x="7519" y="2896"/>
                </a:lnTo>
                <a:lnTo>
                  <a:pt x="7396" y="2896"/>
                </a:lnTo>
                <a:close/>
                <a:moveTo>
                  <a:pt x="7396" y="2673"/>
                </a:moveTo>
                <a:lnTo>
                  <a:pt x="7365" y="2619"/>
                </a:lnTo>
                <a:lnTo>
                  <a:pt x="7334" y="2567"/>
                </a:lnTo>
                <a:lnTo>
                  <a:pt x="7365" y="2512"/>
                </a:lnTo>
                <a:lnTo>
                  <a:pt x="7396" y="2458"/>
                </a:lnTo>
                <a:lnTo>
                  <a:pt x="7519" y="2458"/>
                </a:lnTo>
                <a:lnTo>
                  <a:pt x="7583" y="2567"/>
                </a:lnTo>
                <a:lnTo>
                  <a:pt x="7519" y="2673"/>
                </a:lnTo>
                <a:lnTo>
                  <a:pt x="7396" y="2673"/>
                </a:lnTo>
                <a:close/>
                <a:moveTo>
                  <a:pt x="7396" y="2451"/>
                </a:moveTo>
                <a:lnTo>
                  <a:pt x="7365" y="2396"/>
                </a:lnTo>
                <a:lnTo>
                  <a:pt x="7334" y="2344"/>
                </a:lnTo>
                <a:lnTo>
                  <a:pt x="7365" y="2290"/>
                </a:lnTo>
                <a:lnTo>
                  <a:pt x="7396" y="2236"/>
                </a:lnTo>
                <a:lnTo>
                  <a:pt x="7519" y="2236"/>
                </a:lnTo>
                <a:lnTo>
                  <a:pt x="7583" y="2344"/>
                </a:lnTo>
                <a:lnTo>
                  <a:pt x="7519" y="2451"/>
                </a:lnTo>
                <a:lnTo>
                  <a:pt x="7396" y="2451"/>
                </a:lnTo>
                <a:close/>
                <a:moveTo>
                  <a:pt x="7396" y="2229"/>
                </a:moveTo>
                <a:lnTo>
                  <a:pt x="7365" y="2174"/>
                </a:lnTo>
                <a:lnTo>
                  <a:pt x="7334" y="2120"/>
                </a:lnTo>
                <a:lnTo>
                  <a:pt x="7365" y="2068"/>
                </a:lnTo>
                <a:lnTo>
                  <a:pt x="7396" y="2013"/>
                </a:lnTo>
                <a:lnTo>
                  <a:pt x="7519" y="2013"/>
                </a:lnTo>
                <a:lnTo>
                  <a:pt x="7583" y="2120"/>
                </a:lnTo>
                <a:lnTo>
                  <a:pt x="7519" y="2229"/>
                </a:lnTo>
                <a:lnTo>
                  <a:pt x="7396" y="2229"/>
                </a:lnTo>
                <a:close/>
                <a:moveTo>
                  <a:pt x="7396" y="2006"/>
                </a:moveTo>
                <a:lnTo>
                  <a:pt x="7365" y="1952"/>
                </a:lnTo>
                <a:lnTo>
                  <a:pt x="7334" y="1897"/>
                </a:lnTo>
                <a:lnTo>
                  <a:pt x="7365" y="1845"/>
                </a:lnTo>
                <a:lnTo>
                  <a:pt x="7396" y="1791"/>
                </a:lnTo>
                <a:lnTo>
                  <a:pt x="7519" y="1791"/>
                </a:lnTo>
                <a:lnTo>
                  <a:pt x="7583" y="1897"/>
                </a:lnTo>
                <a:lnTo>
                  <a:pt x="7519" y="2006"/>
                </a:lnTo>
                <a:lnTo>
                  <a:pt x="7396" y="2006"/>
                </a:lnTo>
                <a:close/>
                <a:moveTo>
                  <a:pt x="7396" y="1781"/>
                </a:moveTo>
                <a:lnTo>
                  <a:pt x="7365" y="1729"/>
                </a:lnTo>
                <a:lnTo>
                  <a:pt x="7334" y="1675"/>
                </a:lnTo>
                <a:lnTo>
                  <a:pt x="7365" y="1621"/>
                </a:lnTo>
                <a:lnTo>
                  <a:pt x="7396" y="1569"/>
                </a:lnTo>
                <a:lnTo>
                  <a:pt x="7519" y="1569"/>
                </a:lnTo>
                <a:lnTo>
                  <a:pt x="7583" y="1675"/>
                </a:lnTo>
                <a:lnTo>
                  <a:pt x="7519" y="1781"/>
                </a:lnTo>
                <a:lnTo>
                  <a:pt x="7396" y="1781"/>
                </a:lnTo>
                <a:close/>
                <a:moveTo>
                  <a:pt x="7396" y="1559"/>
                </a:moveTo>
                <a:lnTo>
                  <a:pt x="7365" y="1507"/>
                </a:lnTo>
                <a:lnTo>
                  <a:pt x="7334" y="1453"/>
                </a:lnTo>
                <a:lnTo>
                  <a:pt x="7365" y="1398"/>
                </a:lnTo>
                <a:lnTo>
                  <a:pt x="7396" y="1346"/>
                </a:lnTo>
                <a:lnTo>
                  <a:pt x="7519" y="1346"/>
                </a:lnTo>
                <a:lnTo>
                  <a:pt x="7583" y="1453"/>
                </a:lnTo>
                <a:lnTo>
                  <a:pt x="7519" y="1559"/>
                </a:lnTo>
                <a:lnTo>
                  <a:pt x="7396" y="1559"/>
                </a:lnTo>
                <a:close/>
                <a:moveTo>
                  <a:pt x="7396" y="1337"/>
                </a:moveTo>
                <a:lnTo>
                  <a:pt x="7365" y="1282"/>
                </a:lnTo>
                <a:lnTo>
                  <a:pt x="7334" y="1230"/>
                </a:lnTo>
                <a:lnTo>
                  <a:pt x="7365" y="1176"/>
                </a:lnTo>
                <a:lnTo>
                  <a:pt x="7396" y="1122"/>
                </a:lnTo>
                <a:lnTo>
                  <a:pt x="7519" y="1122"/>
                </a:lnTo>
                <a:lnTo>
                  <a:pt x="7583" y="1230"/>
                </a:lnTo>
                <a:lnTo>
                  <a:pt x="7519" y="1337"/>
                </a:lnTo>
                <a:lnTo>
                  <a:pt x="7396" y="1337"/>
                </a:lnTo>
                <a:close/>
                <a:moveTo>
                  <a:pt x="7396" y="1114"/>
                </a:moveTo>
                <a:lnTo>
                  <a:pt x="7365" y="1060"/>
                </a:lnTo>
                <a:lnTo>
                  <a:pt x="7334" y="1008"/>
                </a:lnTo>
                <a:lnTo>
                  <a:pt x="7365" y="954"/>
                </a:lnTo>
                <a:lnTo>
                  <a:pt x="7396" y="899"/>
                </a:lnTo>
                <a:lnTo>
                  <a:pt x="7519" y="899"/>
                </a:lnTo>
                <a:lnTo>
                  <a:pt x="7583" y="1008"/>
                </a:lnTo>
                <a:lnTo>
                  <a:pt x="7519" y="1114"/>
                </a:lnTo>
                <a:lnTo>
                  <a:pt x="7396" y="1114"/>
                </a:lnTo>
                <a:close/>
                <a:moveTo>
                  <a:pt x="7396" y="892"/>
                </a:moveTo>
                <a:lnTo>
                  <a:pt x="7365" y="838"/>
                </a:lnTo>
                <a:lnTo>
                  <a:pt x="7334" y="783"/>
                </a:lnTo>
                <a:lnTo>
                  <a:pt x="7365" y="731"/>
                </a:lnTo>
                <a:lnTo>
                  <a:pt x="7396" y="677"/>
                </a:lnTo>
                <a:lnTo>
                  <a:pt x="7519" y="677"/>
                </a:lnTo>
                <a:lnTo>
                  <a:pt x="7583" y="783"/>
                </a:lnTo>
                <a:lnTo>
                  <a:pt x="7519" y="892"/>
                </a:lnTo>
                <a:lnTo>
                  <a:pt x="7396" y="892"/>
                </a:lnTo>
                <a:close/>
                <a:moveTo>
                  <a:pt x="7774" y="227"/>
                </a:moveTo>
                <a:lnTo>
                  <a:pt x="7713" y="334"/>
                </a:lnTo>
                <a:lnTo>
                  <a:pt x="7590" y="334"/>
                </a:lnTo>
                <a:lnTo>
                  <a:pt x="7528" y="227"/>
                </a:lnTo>
                <a:lnTo>
                  <a:pt x="7590" y="121"/>
                </a:lnTo>
                <a:lnTo>
                  <a:pt x="7713" y="121"/>
                </a:lnTo>
                <a:lnTo>
                  <a:pt x="7774" y="227"/>
                </a:lnTo>
                <a:close/>
                <a:moveTo>
                  <a:pt x="7396" y="10"/>
                </a:moveTo>
                <a:lnTo>
                  <a:pt x="7519" y="10"/>
                </a:lnTo>
                <a:lnTo>
                  <a:pt x="7583" y="116"/>
                </a:lnTo>
                <a:lnTo>
                  <a:pt x="7519" y="223"/>
                </a:lnTo>
                <a:lnTo>
                  <a:pt x="7396" y="223"/>
                </a:lnTo>
                <a:lnTo>
                  <a:pt x="7365" y="171"/>
                </a:lnTo>
                <a:lnTo>
                  <a:pt x="7334" y="116"/>
                </a:lnTo>
                <a:lnTo>
                  <a:pt x="7396" y="10"/>
                </a:lnTo>
                <a:close/>
                <a:moveTo>
                  <a:pt x="7010" y="10"/>
                </a:moveTo>
                <a:lnTo>
                  <a:pt x="7133" y="10"/>
                </a:lnTo>
                <a:lnTo>
                  <a:pt x="7197" y="116"/>
                </a:lnTo>
                <a:lnTo>
                  <a:pt x="7133" y="223"/>
                </a:lnTo>
                <a:lnTo>
                  <a:pt x="7010" y="223"/>
                </a:lnTo>
                <a:lnTo>
                  <a:pt x="6980" y="171"/>
                </a:lnTo>
                <a:lnTo>
                  <a:pt x="6949" y="116"/>
                </a:lnTo>
                <a:lnTo>
                  <a:pt x="7010" y="10"/>
                </a:lnTo>
                <a:close/>
                <a:moveTo>
                  <a:pt x="6625" y="10"/>
                </a:moveTo>
                <a:lnTo>
                  <a:pt x="6748" y="10"/>
                </a:lnTo>
                <a:lnTo>
                  <a:pt x="6812" y="116"/>
                </a:lnTo>
                <a:lnTo>
                  <a:pt x="6748" y="223"/>
                </a:lnTo>
                <a:lnTo>
                  <a:pt x="6625" y="223"/>
                </a:lnTo>
                <a:lnTo>
                  <a:pt x="6594" y="171"/>
                </a:lnTo>
                <a:lnTo>
                  <a:pt x="6564" y="116"/>
                </a:lnTo>
                <a:lnTo>
                  <a:pt x="6625" y="10"/>
                </a:lnTo>
                <a:close/>
                <a:moveTo>
                  <a:pt x="6240" y="10"/>
                </a:moveTo>
                <a:lnTo>
                  <a:pt x="6363" y="10"/>
                </a:lnTo>
                <a:lnTo>
                  <a:pt x="6426" y="116"/>
                </a:lnTo>
                <a:lnTo>
                  <a:pt x="6363" y="223"/>
                </a:lnTo>
                <a:lnTo>
                  <a:pt x="6240" y="223"/>
                </a:lnTo>
                <a:lnTo>
                  <a:pt x="6209" y="171"/>
                </a:lnTo>
                <a:lnTo>
                  <a:pt x="6178" y="116"/>
                </a:lnTo>
                <a:lnTo>
                  <a:pt x="6240" y="10"/>
                </a:lnTo>
                <a:close/>
                <a:moveTo>
                  <a:pt x="5854" y="10"/>
                </a:moveTo>
                <a:lnTo>
                  <a:pt x="5977" y="10"/>
                </a:lnTo>
                <a:lnTo>
                  <a:pt x="6039" y="116"/>
                </a:lnTo>
                <a:lnTo>
                  <a:pt x="5977" y="223"/>
                </a:lnTo>
                <a:lnTo>
                  <a:pt x="5854" y="223"/>
                </a:lnTo>
                <a:lnTo>
                  <a:pt x="5824" y="171"/>
                </a:lnTo>
                <a:lnTo>
                  <a:pt x="5793" y="116"/>
                </a:lnTo>
                <a:lnTo>
                  <a:pt x="5854" y="10"/>
                </a:lnTo>
                <a:close/>
                <a:moveTo>
                  <a:pt x="5469" y="10"/>
                </a:moveTo>
                <a:lnTo>
                  <a:pt x="5592" y="10"/>
                </a:lnTo>
                <a:lnTo>
                  <a:pt x="5653" y="116"/>
                </a:lnTo>
                <a:lnTo>
                  <a:pt x="5592" y="223"/>
                </a:lnTo>
                <a:lnTo>
                  <a:pt x="5469" y="223"/>
                </a:lnTo>
                <a:lnTo>
                  <a:pt x="5438" y="171"/>
                </a:lnTo>
                <a:lnTo>
                  <a:pt x="5407" y="116"/>
                </a:lnTo>
                <a:lnTo>
                  <a:pt x="5469" y="10"/>
                </a:lnTo>
                <a:close/>
                <a:moveTo>
                  <a:pt x="5084" y="10"/>
                </a:moveTo>
                <a:lnTo>
                  <a:pt x="5206" y="10"/>
                </a:lnTo>
                <a:lnTo>
                  <a:pt x="5268" y="116"/>
                </a:lnTo>
                <a:lnTo>
                  <a:pt x="5206" y="223"/>
                </a:lnTo>
                <a:lnTo>
                  <a:pt x="5084" y="223"/>
                </a:lnTo>
                <a:lnTo>
                  <a:pt x="5053" y="171"/>
                </a:lnTo>
                <a:lnTo>
                  <a:pt x="5022" y="116"/>
                </a:lnTo>
                <a:lnTo>
                  <a:pt x="5084" y="10"/>
                </a:lnTo>
                <a:close/>
                <a:moveTo>
                  <a:pt x="4698" y="10"/>
                </a:moveTo>
                <a:lnTo>
                  <a:pt x="4821" y="10"/>
                </a:lnTo>
                <a:lnTo>
                  <a:pt x="4883" y="116"/>
                </a:lnTo>
                <a:lnTo>
                  <a:pt x="4821" y="223"/>
                </a:lnTo>
                <a:lnTo>
                  <a:pt x="4698" y="223"/>
                </a:lnTo>
                <a:lnTo>
                  <a:pt x="4667" y="171"/>
                </a:lnTo>
                <a:lnTo>
                  <a:pt x="4637" y="116"/>
                </a:lnTo>
                <a:lnTo>
                  <a:pt x="4698" y="10"/>
                </a:lnTo>
                <a:close/>
                <a:moveTo>
                  <a:pt x="4313" y="10"/>
                </a:moveTo>
                <a:lnTo>
                  <a:pt x="4436" y="10"/>
                </a:lnTo>
                <a:lnTo>
                  <a:pt x="4497" y="116"/>
                </a:lnTo>
                <a:lnTo>
                  <a:pt x="4436" y="223"/>
                </a:lnTo>
                <a:lnTo>
                  <a:pt x="4313" y="223"/>
                </a:lnTo>
                <a:lnTo>
                  <a:pt x="4282" y="171"/>
                </a:lnTo>
                <a:lnTo>
                  <a:pt x="4251" y="116"/>
                </a:lnTo>
                <a:lnTo>
                  <a:pt x="4313" y="10"/>
                </a:lnTo>
                <a:close/>
                <a:moveTo>
                  <a:pt x="3927" y="10"/>
                </a:moveTo>
                <a:lnTo>
                  <a:pt x="4050" y="10"/>
                </a:lnTo>
                <a:lnTo>
                  <a:pt x="4112" y="116"/>
                </a:lnTo>
                <a:lnTo>
                  <a:pt x="4050" y="223"/>
                </a:lnTo>
                <a:lnTo>
                  <a:pt x="3927" y="223"/>
                </a:lnTo>
                <a:lnTo>
                  <a:pt x="3897" y="171"/>
                </a:lnTo>
                <a:lnTo>
                  <a:pt x="3866" y="116"/>
                </a:lnTo>
                <a:lnTo>
                  <a:pt x="3927" y="10"/>
                </a:lnTo>
                <a:close/>
                <a:moveTo>
                  <a:pt x="3542" y="10"/>
                </a:moveTo>
                <a:lnTo>
                  <a:pt x="3665" y="10"/>
                </a:lnTo>
                <a:lnTo>
                  <a:pt x="3726" y="116"/>
                </a:lnTo>
                <a:lnTo>
                  <a:pt x="3665" y="223"/>
                </a:lnTo>
                <a:lnTo>
                  <a:pt x="3542" y="223"/>
                </a:lnTo>
                <a:lnTo>
                  <a:pt x="3511" y="171"/>
                </a:lnTo>
                <a:lnTo>
                  <a:pt x="3481" y="116"/>
                </a:lnTo>
                <a:lnTo>
                  <a:pt x="3542" y="10"/>
                </a:lnTo>
                <a:close/>
                <a:moveTo>
                  <a:pt x="3157" y="10"/>
                </a:moveTo>
                <a:lnTo>
                  <a:pt x="3280" y="10"/>
                </a:lnTo>
                <a:lnTo>
                  <a:pt x="3341" y="116"/>
                </a:lnTo>
                <a:lnTo>
                  <a:pt x="3280" y="223"/>
                </a:lnTo>
                <a:lnTo>
                  <a:pt x="3157" y="223"/>
                </a:lnTo>
                <a:lnTo>
                  <a:pt x="3126" y="171"/>
                </a:lnTo>
                <a:lnTo>
                  <a:pt x="3095" y="116"/>
                </a:lnTo>
                <a:lnTo>
                  <a:pt x="3157" y="10"/>
                </a:lnTo>
                <a:close/>
                <a:moveTo>
                  <a:pt x="2771" y="10"/>
                </a:moveTo>
                <a:lnTo>
                  <a:pt x="2894" y="10"/>
                </a:lnTo>
                <a:lnTo>
                  <a:pt x="2956" y="116"/>
                </a:lnTo>
                <a:lnTo>
                  <a:pt x="2894" y="223"/>
                </a:lnTo>
                <a:lnTo>
                  <a:pt x="2771" y="223"/>
                </a:lnTo>
                <a:lnTo>
                  <a:pt x="2741" y="171"/>
                </a:lnTo>
                <a:lnTo>
                  <a:pt x="2710" y="116"/>
                </a:lnTo>
                <a:lnTo>
                  <a:pt x="2771" y="10"/>
                </a:lnTo>
                <a:close/>
                <a:moveTo>
                  <a:pt x="2386" y="10"/>
                </a:moveTo>
                <a:lnTo>
                  <a:pt x="2509" y="10"/>
                </a:lnTo>
                <a:lnTo>
                  <a:pt x="2570" y="116"/>
                </a:lnTo>
                <a:lnTo>
                  <a:pt x="2509" y="223"/>
                </a:lnTo>
                <a:lnTo>
                  <a:pt x="2386" y="223"/>
                </a:lnTo>
                <a:lnTo>
                  <a:pt x="2355" y="171"/>
                </a:lnTo>
                <a:lnTo>
                  <a:pt x="2324" y="116"/>
                </a:lnTo>
                <a:lnTo>
                  <a:pt x="2386" y="10"/>
                </a:lnTo>
                <a:close/>
                <a:moveTo>
                  <a:pt x="2001" y="10"/>
                </a:moveTo>
                <a:lnTo>
                  <a:pt x="2123" y="10"/>
                </a:lnTo>
                <a:lnTo>
                  <a:pt x="2185" y="116"/>
                </a:lnTo>
                <a:lnTo>
                  <a:pt x="2123" y="223"/>
                </a:lnTo>
                <a:lnTo>
                  <a:pt x="2001" y="223"/>
                </a:lnTo>
                <a:lnTo>
                  <a:pt x="1970" y="171"/>
                </a:lnTo>
                <a:lnTo>
                  <a:pt x="1939" y="116"/>
                </a:lnTo>
                <a:lnTo>
                  <a:pt x="2001" y="10"/>
                </a:lnTo>
                <a:close/>
                <a:moveTo>
                  <a:pt x="1615" y="10"/>
                </a:moveTo>
                <a:lnTo>
                  <a:pt x="1738" y="10"/>
                </a:lnTo>
                <a:lnTo>
                  <a:pt x="1800" y="116"/>
                </a:lnTo>
                <a:lnTo>
                  <a:pt x="1738" y="223"/>
                </a:lnTo>
                <a:lnTo>
                  <a:pt x="1615" y="223"/>
                </a:lnTo>
                <a:lnTo>
                  <a:pt x="1584" y="171"/>
                </a:lnTo>
                <a:lnTo>
                  <a:pt x="1554" y="116"/>
                </a:lnTo>
                <a:lnTo>
                  <a:pt x="1615" y="10"/>
                </a:lnTo>
                <a:close/>
                <a:moveTo>
                  <a:pt x="1230" y="10"/>
                </a:moveTo>
                <a:lnTo>
                  <a:pt x="1353" y="10"/>
                </a:lnTo>
                <a:lnTo>
                  <a:pt x="1414" y="116"/>
                </a:lnTo>
                <a:lnTo>
                  <a:pt x="1353" y="223"/>
                </a:lnTo>
                <a:lnTo>
                  <a:pt x="1230" y="223"/>
                </a:lnTo>
                <a:lnTo>
                  <a:pt x="1199" y="171"/>
                </a:lnTo>
                <a:lnTo>
                  <a:pt x="1168" y="116"/>
                </a:lnTo>
                <a:lnTo>
                  <a:pt x="1230" y="10"/>
                </a:lnTo>
                <a:close/>
                <a:moveTo>
                  <a:pt x="844" y="10"/>
                </a:moveTo>
                <a:lnTo>
                  <a:pt x="967" y="10"/>
                </a:lnTo>
                <a:lnTo>
                  <a:pt x="1029" y="116"/>
                </a:lnTo>
                <a:lnTo>
                  <a:pt x="967" y="223"/>
                </a:lnTo>
                <a:lnTo>
                  <a:pt x="844" y="223"/>
                </a:lnTo>
                <a:lnTo>
                  <a:pt x="814" y="171"/>
                </a:lnTo>
                <a:lnTo>
                  <a:pt x="783" y="116"/>
                </a:lnTo>
                <a:lnTo>
                  <a:pt x="844" y="10"/>
                </a:lnTo>
                <a:close/>
                <a:moveTo>
                  <a:pt x="459" y="10"/>
                </a:moveTo>
                <a:lnTo>
                  <a:pt x="582" y="10"/>
                </a:lnTo>
                <a:lnTo>
                  <a:pt x="643" y="116"/>
                </a:lnTo>
                <a:lnTo>
                  <a:pt x="582" y="223"/>
                </a:lnTo>
                <a:lnTo>
                  <a:pt x="459" y="223"/>
                </a:lnTo>
                <a:lnTo>
                  <a:pt x="428" y="171"/>
                </a:lnTo>
                <a:lnTo>
                  <a:pt x="398" y="116"/>
                </a:lnTo>
                <a:lnTo>
                  <a:pt x="459" y="10"/>
                </a:lnTo>
                <a:close/>
                <a:moveTo>
                  <a:pt x="74" y="10"/>
                </a:moveTo>
                <a:lnTo>
                  <a:pt x="197" y="10"/>
                </a:lnTo>
                <a:lnTo>
                  <a:pt x="258" y="116"/>
                </a:lnTo>
                <a:lnTo>
                  <a:pt x="197" y="223"/>
                </a:lnTo>
                <a:lnTo>
                  <a:pt x="74" y="223"/>
                </a:lnTo>
                <a:lnTo>
                  <a:pt x="12" y="116"/>
                </a:lnTo>
                <a:lnTo>
                  <a:pt x="74" y="10"/>
                </a:lnTo>
                <a:close/>
                <a:moveTo>
                  <a:pt x="74" y="232"/>
                </a:moveTo>
                <a:lnTo>
                  <a:pt x="197" y="232"/>
                </a:lnTo>
                <a:lnTo>
                  <a:pt x="258" y="339"/>
                </a:lnTo>
                <a:lnTo>
                  <a:pt x="197" y="445"/>
                </a:lnTo>
                <a:lnTo>
                  <a:pt x="74" y="445"/>
                </a:lnTo>
                <a:lnTo>
                  <a:pt x="12" y="339"/>
                </a:lnTo>
                <a:lnTo>
                  <a:pt x="74" y="232"/>
                </a:lnTo>
                <a:close/>
                <a:moveTo>
                  <a:pt x="74" y="455"/>
                </a:moveTo>
                <a:lnTo>
                  <a:pt x="197" y="455"/>
                </a:lnTo>
                <a:lnTo>
                  <a:pt x="258" y="561"/>
                </a:lnTo>
                <a:lnTo>
                  <a:pt x="197" y="670"/>
                </a:lnTo>
                <a:lnTo>
                  <a:pt x="74" y="670"/>
                </a:lnTo>
                <a:lnTo>
                  <a:pt x="12" y="561"/>
                </a:lnTo>
                <a:lnTo>
                  <a:pt x="74" y="455"/>
                </a:lnTo>
                <a:close/>
                <a:moveTo>
                  <a:pt x="74" y="677"/>
                </a:moveTo>
                <a:lnTo>
                  <a:pt x="197" y="677"/>
                </a:lnTo>
                <a:lnTo>
                  <a:pt x="258" y="783"/>
                </a:lnTo>
                <a:lnTo>
                  <a:pt x="197" y="892"/>
                </a:lnTo>
                <a:lnTo>
                  <a:pt x="74" y="892"/>
                </a:lnTo>
                <a:lnTo>
                  <a:pt x="12" y="783"/>
                </a:lnTo>
                <a:lnTo>
                  <a:pt x="74" y="677"/>
                </a:lnTo>
                <a:close/>
                <a:moveTo>
                  <a:pt x="74" y="899"/>
                </a:moveTo>
                <a:lnTo>
                  <a:pt x="197" y="899"/>
                </a:lnTo>
                <a:lnTo>
                  <a:pt x="258" y="1008"/>
                </a:lnTo>
                <a:lnTo>
                  <a:pt x="197" y="1114"/>
                </a:lnTo>
                <a:lnTo>
                  <a:pt x="74" y="1114"/>
                </a:lnTo>
                <a:lnTo>
                  <a:pt x="12" y="1008"/>
                </a:lnTo>
                <a:lnTo>
                  <a:pt x="74" y="899"/>
                </a:lnTo>
                <a:close/>
                <a:moveTo>
                  <a:pt x="74" y="1122"/>
                </a:moveTo>
                <a:lnTo>
                  <a:pt x="197" y="1122"/>
                </a:lnTo>
                <a:lnTo>
                  <a:pt x="258" y="1230"/>
                </a:lnTo>
                <a:lnTo>
                  <a:pt x="197" y="1337"/>
                </a:lnTo>
                <a:lnTo>
                  <a:pt x="74" y="1337"/>
                </a:lnTo>
                <a:lnTo>
                  <a:pt x="12" y="1230"/>
                </a:lnTo>
                <a:lnTo>
                  <a:pt x="74" y="1122"/>
                </a:lnTo>
                <a:close/>
                <a:moveTo>
                  <a:pt x="74" y="1346"/>
                </a:moveTo>
                <a:lnTo>
                  <a:pt x="197" y="1346"/>
                </a:lnTo>
                <a:lnTo>
                  <a:pt x="258" y="1453"/>
                </a:lnTo>
                <a:lnTo>
                  <a:pt x="197" y="1559"/>
                </a:lnTo>
                <a:lnTo>
                  <a:pt x="74" y="1559"/>
                </a:lnTo>
                <a:lnTo>
                  <a:pt x="12" y="1453"/>
                </a:lnTo>
                <a:lnTo>
                  <a:pt x="74" y="1346"/>
                </a:lnTo>
                <a:close/>
                <a:moveTo>
                  <a:pt x="74" y="1569"/>
                </a:moveTo>
                <a:lnTo>
                  <a:pt x="197" y="1569"/>
                </a:lnTo>
                <a:lnTo>
                  <a:pt x="258" y="1675"/>
                </a:lnTo>
                <a:lnTo>
                  <a:pt x="197" y="1781"/>
                </a:lnTo>
                <a:lnTo>
                  <a:pt x="74" y="1781"/>
                </a:lnTo>
                <a:lnTo>
                  <a:pt x="12" y="1675"/>
                </a:lnTo>
                <a:lnTo>
                  <a:pt x="74" y="1569"/>
                </a:lnTo>
                <a:close/>
                <a:moveTo>
                  <a:pt x="74" y="1791"/>
                </a:moveTo>
                <a:lnTo>
                  <a:pt x="197" y="1791"/>
                </a:lnTo>
                <a:lnTo>
                  <a:pt x="258" y="1897"/>
                </a:lnTo>
                <a:lnTo>
                  <a:pt x="197" y="2006"/>
                </a:lnTo>
                <a:lnTo>
                  <a:pt x="74" y="2006"/>
                </a:lnTo>
                <a:lnTo>
                  <a:pt x="12" y="1897"/>
                </a:lnTo>
                <a:lnTo>
                  <a:pt x="74" y="1791"/>
                </a:lnTo>
                <a:close/>
                <a:moveTo>
                  <a:pt x="74" y="2013"/>
                </a:moveTo>
                <a:lnTo>
                  <a:pt x="197" y="2013"/>
                </a:lnTo>
                <a:lnTo>
                  <a:pt x="258" y="2120"/>
                </a:lnTo>
                <a:lnTo>
                  <a:pt x="197" y="2229"/>
                </a:lnTo>
                <a:lnTo>
                  <a:pt x="74" y="2229"/>
                </a:lnTo>
                <a:lnTo>
                  <a:pt x="12" y="2120"/>
                </a:lnTo>
                <a:lnTo>
                  <a:pt x="74" y="2013"/>
                </a:lnTo>
                <a:close/>
                <a:moveTo>
                  <a:pt x="74" y="2236"/>
                </a:moveTo>
                <a:lnTo>
                  <a:pt x="197" y="2236"/>
                </a:lnTo>
                <a:lnTo>
                  <a:pt x="258" y="2344"/>
                </a:lnTo>
                <a:lnTo>
                  <a:pt x="197" y="2451"/>
                </a:lnTo>
                <a:lnTo>
                  <a:pt x="74" y="2451"/>
                </a:lnTo>
                <a:lnTo>
                  <a:pt x="12" y="2344"/>
                </a:lnTo>
                <a:lnTo>
                  <a:pt x="74" y="2236"/>
                </a:lnTo>
                <a:close/>
                <a:moveTo>
                  <a:pt x="74" y="2458"/>
                </a:moveTo>
                <a:lnTo>
                  <a:pt x="197" y="2458"/>
                </a:lnTo>
                <a:lnTo>
                  <a:pt x="258" y="2567"/>
                </a:lnTo>
                <a:lnTo>
                  <a:pt x="197" y="2673"/>
                </a:lnTo>
                <a:lnTo>
                  <a:pt x="74" y="2673"/>
                </a:lnTo>
                <a:lnTo>
                  <a:pt x="12" y="2567"/>
                </a:lnTo>
                <a:lnTo>
                  <a:pt x="74" y="2458"/>
                </a:lnTo>
                <a:close/>
                <a:moveTo>
                  <a:pt x="74" y="2683"/>
                </a:moveTo>
                <a:lnTo>
                  <a:pt x="197" y="2683"/>
                </a:lnTo>
                <a:lnTo>
                  <a:pt x="258" y="2789"/>
                </a:lnTo>
                <a:lnTo>
                  <a:pt x="197" y="2896"/>
                </a:lnTo>
                <a:lnTo>
                  <a:pt x="74" y="2896"/>
                </a:lnTo>
                <a:lnTo>
                  <a:pt x="12" y="2789"/>
                </a:lnTo>
                <a:lnTo>
                  <a:pt x="74" y="2683"/>
                </a:lnTo>
                <a:close/>
                <a:moveTo>
                  <a:pt x="74" y="2905"/>
                </a:moveTo>
                <a:lnTo>
                  <a:pt x="197" y="2905"/>
                </a:lnTo>
                <a:lnTo>
                  <a:pt x="258" y="3011"/>
                </a:lnTo>
                <a:lnTo>
                  <a:pt x="197" y="3118"/>
                </a:lnTo>
                <a:lnTo>
                  <a:pt x="74" y="3118"/>
                </a:lnTo>
                <a:lnTo>
                  <a:pt x="12" y="3011"/>
                </a:lnTo>
                <a:lnTo>
                  <a:pt x="74" y="2905"/>
                </a:lnTo>
                <a:close/>
                <a:moveTo>
                  <a:pt x="74" y="3127"/>
                </a:moveTo>
                <a:lnTo>
                  <a:pt x="197" y="3127"/>
                </a:lnTo>
                <a:lnTo>
                  <a:pt x="258" y="3234"/>
                </a:lnTo>
                <a:lnTo>
                  <a:pt x="197" y="3340"/>
                </a:lnTo>
                <a:lnTo>
                  <a:pt x="74" y="3340"/>
                </a:lnTo>
                <a:lnTo>
                  <a:pt x="12" y="3234"/>
                </a:lnTo>
                <a:lnTo>
                  <a:pt x="74" y="3127"/>
                </a:lnTo>
                <a:close/>
                <a:moveTo>
                  <a:pt x="74" y="3350"/>
                </a:moveTo>
                <a:lnTo>
                  <a:pt x="197" y="3350"/>
                </a:lnTo>
                <a:lnTo>
                  <a:pt x="258" y="3456"/>
                </a:lnTo>
                <a:lnTo>
                  <a:pt x="197" y="3565"/>
                </a:lnTo>
                <a:lnTo>
                  <a:pt x="74" y="3565"/>
                </a:lnTo>
                <a:lnTo>
                  <a:pt x="12" y="3456"/>
                </a:lnTo>
                <a:lnTo>
                  <a:pt x="74" y="3350"/>
                </a:lnTo>
                <a:close/>
                <a:moveTo>
                  <a:pt x="74" y="3572"/>
                </a:moveTo>
                <a:lnTo>
                  <a:pt x="197" y="3572"/>
                </a:lnTo>
                <a:lnTo>
                  <a:pt x="258" y="3678"/>
                </a:lnTo>
                <a:lnTo>
                  <a:pt x="197" y="3787"/>
                </a:lnTo>
                <a:lnTo>
                  <a:pt x="74" y="3787"/>
                </a:lnTo>
                <a:lnTo>
                  <a:pt x="12" y="3678"/>
                </a:lnTo>
                <a:lnTo>
                  <a:pt x="74" y="3572"/>
                </a:lnTo>
                <a:close/>
                <a:moveTo>
                  <a:pt x="74" y="3794"/>
                </a:moveTo>
                <a:lnTo>
                  <a:pt x="197" y="3794"/>
                </a:lnTo>
                <a:lnTo>
                  <a:pt x="258" y="3903"/>
                </a:lnTo>
                <a:lnTo>
                  <a:pt x="197" y="4010"/>
                </a:lnTo>
                <a:lnTo>
                  <a:pt x="74" y="4010"/>
                </a:lnTo>
                <a:lnTo>
                  <a:pt x="12" y="3903"/>
                </a:lnTo>
                <a:lnTo>
                  <a:pt x="74" y="3794"/>
                </a:lnTo>
                <a:close/>
                <a:moveTo>
                  <a:pt x="74" y="4017"/>
                </a:moveTo>
                <a:lnTo>
                  <a:pt x="197" y="4017"/>
                </a:lnTo>
                <a:lnTo>
                  <a:pt x="258" y="4125"/>
                </a:lnTo>
                <a:lnTo>
                  <a:pt x="197" y="4232"/>
                </a:lnTo>
                <a:lnTo>
                  <a:pt x="74" y="4232"/>
                </a:lnTo>
                <a:lnTo>
                  <a:pt x="12" y="4125"/>
                </a:lnTo>
                <a:lnTo>
                  <a:pt x="74" y="4017"/>
                </a:lnTo>
                <a:close/>
                <a:moveTo>
                  <a:pt x="74" y="4241"/>
                </a:moveTo>
                <a:lnTo>
                  <a:pt x="197" y="4241"/>
                </a:lnTo>
                <a:lnTo>
                  <a:pt x="258" y="4348"/>
                </a:lnTo>
                <a:lnTo>
                  <a:pt x="197" y="4454"/>
                </a:lnTo>
                <a:lnTo>
                  <a:pt x="74" y="4454"/>
                </a:lnTo>
                <a:lnTo>
                  <a:pt x="12" y="4348"/>
                </a:lnTo>
                <a:lnTo>
                  <a:pt x="74" y="4241"/>
                </a:lnTo>
                <a:close/>
                <a:moveTo>
                  <a:pt x="74" y="4464"/>
                </a:moveTo>
                <a:lnTo>
                  <a:pt x="197" y="4464"/>
                </a:lnTo>
                <a:lnTo>
                  <a:pt x="258" y="4570"/>
                </a:lnTo>
                <a:lnTo>
                  <a:pt x="197" y="4677"/>
                </a:lnTo>
                <a:lnTo>
                  <a:pt x="74" y="4677"/>
                </a:lnTo>
                <a:lnTo>
                  <a:pt x="12" y="4570"/>
                </a:lnTo>
                <a:lnTo>
                  <a:pt x="74" y="4464"/>
                </a:lnTo>
                <a:close/>
                <a:moveTo>
                  <a:pt x="74" y="4686"/>
                </a:moveTo>
                <a:lnTo>
                  <a:pt x="197" y="4686"/>
                </a:lnTo>
                <a:lnTo>
                  <a:pt x="258" y="4792"/>
                </a:lnTo>
                <a:lnTo>
                  <a:pt x="197" y="4901"/>
                </a:lnTo>
                <a:lnTo>
                  <a:pt x="74" y="4901"/>
                </a:lnTo>
                <a:lnTo>
                  <a:pt x="12" y="4792"/>
                </a:lnTo>
                <a:lnTo>
                  <a:pt x="74" y="4686"/>
                </a:lnTo>
                <a:close/>
                <a:moveTo>
                  <a:pt x="12" y="5015"/>
                </a:moveTo>
                <a:lnTo>
                  <a:pt x="74" y="4908"/>
                </a:lnTo>
                <a:lnTo>
                  <a:pt x="197" y="4908"/>
                </a:lnTo>
                <a:lnTo>
                  <a:pt x="258" y="5015"/>
                </a:lnTo>
                <a:lnTo>
                  <a:pt x="197" y="5124"/>
                </a:lnTo>
                <a:lnTo>
                  <a:pt x="74" y="5124"/>
                </a:lnTo>
                <a:lnTo>
                  <a:pt x="12" y="5015"/>
                </a:lnTo>
                <a:close/>
                <a:moveTo>
                  <a:pt x="388" y="5235"/>
                </a:moveTo>
                <a:lnTo>
                  <a:pt x="265" y="5235"/>
                </a:lnTo>
                <a:lnTo>
                  <a:pt x="204" y="5128"/>
                </a:lnTo>
                <a:lnTo>
                  <a:pt x="265" y="5020"/>
                </a:lnTo>
                <a:lnTo>
                  <a:pt x="388" y="5020"/>
                </a:lnTo>
                <a:lnTo>
                  <a:pt x="421" y="5074"/>
                </a:lnTo>
                <a:lnTo>
                  <a:pt x="452" y="5126"/>
                </a:lnTo>
                <a:lnTo>
                  <a:pt x="388" y="5235"/>
                </a:lnTo>
                <a:close/>
                <a:moveTo>
                  <a:pt x="776" y="5235"/>
                </a:moveTo>
                <a:lnTo>
                  <a:pt x="651" y="5235"/>
                </a:lnTo>
                <a:lnTo>
                  <a:pt x="589" y="5128"/>
                </a:lnTo>
                <a:lnTo>
                  <a:pt x="651" y="5020"/>
                </a:lnTo>
                <a:lnTo>
                  <a:pt x="776" y="5020"/>
                </a:lnTo>
                <a:lnTo>
                  <a:pt x="807" y="5074"/>
                </a:lnTo>
                <a:lnTo>
                  <a:pt x="837" y="5126"/>
                </a:lnTo>
                <a:lnTo>
                  <a:pt x="776" y="5235"/>
                </a:lnTo>
                <a:close/>
                <a:moveTo>
                  <a:pt x="1161" y="5235"/>
                </a:moveTo>
                <a:lnTo>
                  <a:pt x="1036" y="5235"/>
                </a:lnTo>
                <a:lnTo>
                  <a:pt x="974" y="5128"/>
                </a:lnTo>
                <a:lnTo>
                  <a:pt x="1036" y="5020"/>
                </a:lnTo>
                <a:lnTo>
                  <a:pt x="1161" y="5020"/>
                </a:lnTo>
                <a:lnTo>
                  <a:pt x="1192" y="5074"/>
                </a:lnTo>
                <a:lnTo>
                  <a:pt x="1223" y="5126"/>
                </a:lnTo>
                <a:lnTo>
                  <a:pt x="1161" y="5235"/>
                </a:lnTo>
                <a:close/>
                <a:moveTo>
                  <a:pt x="1547" y="5235"/>
                </a:moveTo>
                <a:lnTo>
                  <a:pt x="1421" y="5235"/>
                </a:lnTo>
                <a:lnTo>
                  <a:pt x="1360" y="5128"/>
                </a:lnTo>
                <a:lnTo>
                  <a:pt x="1421" y="5020"/>
                </a:lnTo>
                <a:lnTo>
                  <a:pt x="1547" y="5020"/>
                </a:lnTo>
                <a:lnTo>
                  <a:pt x="1577" y="5074"/>
                </a:lnTo>
                <a:lnTo>
                  <a:pt x="1608" y="5126"/>
                </a:lnTo>
                <a:lnTo>
                  <a:pt x="1547" y="5235"/>
                </a:lnTo>
                <a:close/>
                <a:moveTo>
                  <a:pt x="1932" y="5235"/>
                </a:moveTo>
                <a:lnTo>
                  <a:pt x="1807" y="5235"/>
                </a:lnTo>
                <a:lnTo>
                  <a:pt x="1745" y="5128"/>
                </a:lnTo>
                <a:lnTo>
                  <a:pt x="1807" y="5020"/>
                </a:lnTo>
                <a:lnTo>
                  <a:pt x="1932" y="5020"/>
                </a:lnTo>
                <a:lnTo>
                  <a:pt x="1963" y="5074"/>
                </a:lnTo>
                <a:lnTo>
                  <a:pt x="1993" y="5126"/>
                </a:lnTo>
                <a:lnTo>
                  <a:pt x="1932" y="5235"/>
                </a:lnTo>
                <a:close/>
                <a:moveTo>
                  <a:pt x="2317" y="5235"/>
                </a:moveTo>
                <a:lnTo>
                  <a:pt x="2192" y="5235"/>
                </a:lnTo>
                <a:lnTo>
                  <a:pt x="2131" y="5128"/>
                </a:lnTo>
                <a:lnTo>
                  <a:pt x="2192" y="5020"/>
                </a:lnTo>
                <a:lnTo>
                  <a:pt x="2317" y="5020"/>
                </a:lnTo>
                <a:lnTo>
                  <a:pt x="2348" y="5074"/>
                </a:lnTo>
                <a:lnTo>
                  <a:pt x="2379" y="5126"/>
                </a:lnTo>
                <a:lnTo>
                  <a:pt x="2317" y="5235"/>
                </a:lnTo>
                <a:close/>
                <a:moveTo>
                  <a:pt x="2703" y="5235"/>
                </a:moveTo>
                <a:lnTo>
                  <a:pt x="2577" y="5235"/>
                </a:lnTo>
                <a:lnTo>
                  <a:pt x="2516" y="5128"/>
                </a:lnTo>
                <a:lnTo>
                  <a:pt x="2577" y="5020"/>
                </a:lnTo>
                <a:lnTo>
                  <a:pt x="2703" y="5020"/>
                </a:lnTo>
                <a:lnTo>
                  <a:pt x="2733" y="5074"/>
                </a:lnTo>
                <a:lnTo>
                  <a:pt x="2764" y="5126"/>
                </a:lnTo>
                <a:lnTo>
                  <a:pt x="2703" y="5235"/>
                </a:lnTo>
                <a:close/>
                <a:moveTo>
                  <a:pt x="3088" y="5235"/>
                </a:moveTo>
                <a:lnTo>
                  <a:pt x="2963" y="5235"/>
                </a:lnTo>
                <a:lnTo>
                  <a:pt x="2901" y="5128"/>
                </a:lnTo>
                <a:lnTo>
                  <a:pt x="2963" y="5020"/>
                </a:lnTo>
                <a:lnTo>
                  <a:pt x="3088" y="5020"/>
                </a:lnTo>
                <a:lnTo>
                  <a:pt x="3119" y="5074"/>
                </a:lnTo>
                <a:lnTo>
                  <a:pt x="3150" y="5126"/>
                </a:lnTo>
                <a:lnTo>
                  <a:pt x="3088" y="5235"/>
                </a:lnTo>
                <a:close/>
                <a:moveTo>
                  <a:pt x="3473" y="5235"/>
                </a:moveTo>
                <a:lnTo>
                  <a:pt x="3348" y="5235"/>
                </a:lnTo>
                <a:lnTo>
                  <a:pt x="3287" y="5128"/>
                </a:lnTo>
                <a:lnTo>
                  <a:pt x="3348" y="5020"/>
                </a:lnTo>
                <a:lnTo>
                  <a:pt x="3473" y="5020"/>
                </a:lnTo>
                <a:lnTo>
                  <a:pt x="3504" y="5074"/>
                </a:lnTo>
                <a:lnTo>
                  <a:pt x="3535" y="5126"/>
                </a:lnTo>
                <a:lnTo>
                  <a:pt x="3473" y="5235"/>
                </a:lnTo>
                <a:close/>
                <a:moveTo>
                  <a:pt x="3859" y="5235"/>
                </a:moveTo>
                <a:lnTo>
                  <a:pt x="3734" y="5235"/>
                </a:lnTo>
                <a:lnTo>
                  <a:pt x="3672" y="5128"/>
                </a:lnTo>
                <a:lnTo>
                  <a:pt x="3734" y="5020"/>
                </a:lnTo>
                <a:lnTo>
                  <a:pt x="3859" y="5020"/>
                </a:lnTo>
                <a:lnTo>
                  <a:pt x="3890" y="5074"/>
                </a:lnTo>
                <a:lnTo>
                  <a:pt x="3920" y="5126"/>
                </a:lnTo>
                <a:lnTo>
                  <a:pt x="3859" y="5235"/>
                </a:lnTo>
                <a:close/>
                <a:moveTo>
                  <a:pt x="4244" y="5235"/>
                </a:moveTo>
                <a:lnTo>
                  <a:pt x="4119" y="5235"/>
                </a:lnTo>
                <a:lnTo>
                  <a:pt x="4057" y="5128"/>
                </a:lnTo>
                <a:lnTo>
                  <a:pt x="4119" y="5020"/>
                </a:lnTo>
                <a:lnTo>
                  <a:pt x="4244" y="5020"/>
                </a:lnTo>
                <a:lnTo>
                  <a:pt x="4275" y="5074"/>
                </a:lnTo>
                <a:lnTo>
                  <a:pt x="4306" y="5126"/>
                </a:lnTo>
                <a:lnTo>
                  <a:pt x="4244" y="5235"/>
                </a:lnTo>
                <a:close/>
                <a:moveTo>
                  <a:pt x="4630" y="5235"/>
                </a:moveTo>
                <a:lnTo>
                  <a:pt x="4504" y="5235"/>
                </a:lnTo>
                <a:lnTo>
                  <a:pt x="4443" y="5128"/>
                </a:lnTo>
                <a:lnTo>
                  <a:pt x="4507" y="5020"/>
                </a:lnTo>
                <a:lnTo>
                  <a:pt x="4630" y="5020"/>
                </a:lnTo>
                <a:lnTo>
                  <a:pt x="4660" y="5074"/>
                </a:lnTo>
                <a:lnTo>
                  <a:pt x="4691" y="5126"/>
                </a:lnTo>
                <a:lnTo>
                  <a:pt x="4630" y="5235"/>
                </a:lnTo>
                <a:close/>
                <a:moveTo>
                  <a:pt x="5015" y="5235"/>
                </a:moveTo>
                <a:lnTo>
                  <a:pt x="4890" y="5235"/>
                </a:lnTo>
                <a:lnTo>
                  <a:pt x="4828" y="5128"/>
                </a:lnTo>
                <a:lnTo>
                  <a:pt x="4892" y="5020"/>
                </a:lnTo>
                <a:lnTo>
                  <a:pt x="5015" y="5020"/>
                </a:lnTo>
                <a:lnTo>
                  <a:pt x="5046" y="5074"/>
                </a:lnTo>
                <a:lnTo>
                  <a:pt x="5076" y="5126"/>
                </a:lnTo>
                <a:lnTo>
                  <a:pt x="5015" y="5235"/>
                </a:lnTo>
                <a:close/>
                <a:moveTo>
                  <a:pt x="5400" y="5235"/>
                </a:moveTo>
                <a:lnTo>
                  <a:pt x="5275" y="5235"/>
                </a:lnTo>
                <a:lnTo>
                  <a:pt x="5214" y="5128"/>
                </a:lnTo>
                <a:lnTo>
                  <a:pt x="5277" y="5020"/>
                </a:lnTo>
                <a:lnTo>
                  <a:pt x="5400" y="5020"/>
                </a:lnTo>
                <a:lnTo>
                  <a:pt x="5431" y="5074"/>
                </a:lnTo>
                <a:lnTo>
                  <a:pt x="5462" y="5126"/>
                </a:lnTo>
                <a:lnTo>
                  <a:pt x="5400" y="5235"/>
                </a:lnTo>
                <a:close/>
                <a:moveTo>
                  <a:pt x="5786" y="5235"/>
                </a:moveTo>
                <a:lnTo>
                  <a:pt x="5663" y="5235"/>
                </a:lnTo>
                <a:lnTo>
                  <a:pt x="5599" y="5128"/>
                </a:lnTo>
                <a:lnTo>
                  <a:pt x="5663" y="5020"/>
                </a:lnTo>
                <a:lnTo>
                  <a:pt x="5786" y="5020"/>
                </a:lnTo>
                <a:lnTo>
                  <a:pt x="5816" y="5074"/>
                </a:lnTo>
                <a:lnTo>
                  <a:pt x="5847" y="5126"/>
                </a:lnTo>
                <a:lnTo>
                  <a:pt x="5786" y="5235"/>
                </a:lnTo>
                <a:close/>
                <a:moveTo>
                  <a:pt x="6171" y="5235"/>
                </a:moveTo>
                <a:lnTo>
                  <a:pt x="6048" y="5235"/>
                </a:lnTo>
                <a:lnTo>
                  <a:pt x="5984" y="5128"/>
                </a:lnTo>
                <a:lnTo>
                  <a:pt x="6048" y="5020"/>
                </a:lnTo>
                <a:lnTo>
                  <a:pt x="6171" y="5020"/>
                </a:lnTo>
                <a:lnTo>
                  <a:pt x="6202" y="5074"/>
                </a:lnTo>
                <a:lnTo>
                  <a:pt x="6233" y="5126"/>
                </a:lnTo>
                <a:lnTo>
                  <a:pt x="6171" y="5235"/>
                </a:lnTo>
                <a:close/>
                <a:moveTo>
                  <a:pt x="6556" y="5235"/>
                </a:moveTo>
                <a:lnTo>
                  <a:pt x="6434" y="5235"/>
                </a:lnTo>
                <a:lnTo>
                  <a:pt x="6370" y="5128"/>
                </a:lnTo>
                <a:lnTo>
                  <a:pt x="6434" y="5020"/>
                </a:lnTo>
                <a:lnTo>
                  <a:pt x="6556" y="5020"/>
                </a:lnTo>
                <a:lnTo>
                  <a:pt x="6587" y="5074"/>
                </a:lnTo>
                <a:lnTo>
                  <a:pt x="6618" y="5126"/>
                </a:lnTo>
                <a:lnTo>
                  <a:pt x="6556" y="5235"/>
                </a:lnTo>
                <a:close/>
                <a:moveTo>
                  <a:pt x="6942" y="5235"/>
                </a:moveTo>
                <a:lnTo>
                  <a:pt x="6819" y="5235"/>
                </a:lnTo>
                <a:lnTo>
                  <a:pt x="6755" y="5128"/>
                </a:lnTo>
                <a:lnTo>
                  <a:pt x="6819" y="5020"/>
                </a:lnTo>
                <a:lnTo>
                  <a:pt x="6942" y="5020"/>
                </a:lnTo>
                <a:lnTo>
                  <a:pt x="6973" y="5074"/>
                </a:lnTo>
                <a:lnTo>
                  <a:pt x="7003" y="5126"/>
                </a:lnTo>
                <a:lnTo>
                  <a:pt x="6942" y="5235"/>
                </a:lnTo>
                <a:close/>
                <a:moveTo>
                  <a:pt x="7327" y="5235"/>
                </a:moveTo>
                <a:lnTo>
                  <a:pt x="7204" y="5235"/>
                </a:lnTo>
                <a:lnTo>
                  <a:pt x="7140" y="5128"/>
                </a:lnTo>
                <a:lnTo>
                  <a:pt x="7204" y="5020"/>
                </a:lnTo>
                <a:lnTo>
                  <a:pt x="7327" y="5020"/>
                </a:lnTo>
                <a:lnTo>
                  <a:pt x="7358" y="5074"/>
                </a:lnTo>
                <a:lnTo>
                  <a:pt x="7389" y="5126"/>
                </a:lnTo>
                <a:lnTo>
                  <a:pt x="7327" y="5235"/>
                </a:lnTo>
                <a:close/>
                <a:moveTo>
                  <a:pt x="7713" y="5235"/>
                </a:moveTo>
                <a:lnTo>
                  <a:pt x="7590" y="5235"/>
                </a:lnTo>
                <a:lnTo>
                  <a:pt x="7528" y="5128"/>
                </a:lnTo>
                <a:lnTo>
                  <a:pt x="7590" y="5020"/>
                </a:lnTo>
                <a:lnTo>
                  <a:pt x="7713" y="5020"/>
                </a:lnTo>
                <a:lnTo>
                  <a:pt x="7774" y="5126"/>
                </a:lnTo>
                <a:lnTo>
                  <a:pt x="7713" y="5235"/>
                </a:lnTo>
                <a:close/>
                <a:moveTo>
                  <a:pt x="7713" y="5012"/>
                </a:moveTo>
                <a:lnTo>
                  <a:pt x="7590" y="5012"/>
                </a:lnTo>
                <a:lnTo>
                  <a:pt x="7528" y="4904"/>
                </a:lnTo>
                <a:lnTo>
                  <a:pt x="7590" y="4797"/>
                </a:lnTo>
                <a:lnTo>
                  <a:pt x="7713" y="4797"/>
                </a:lnTo>
                <a:lnTo>
                  <a:pt x="7774" y="4904"/>
                </a:lnTo>
                <a:lnTo>
                  <a:pt x="7713" y="5012"/>
                </a:lnTo>
                <a:close/>
                <a:moveTo>
                  <a:pt x="7713" y="4788"/>
                </a:moveTo>
                <a:lnTo>
                  <a:pt x="7590" y="4788"/>
                </a:lnTo>
                <a:lnTo>
                  <a:pt x="7528" y="4681"/>
                </a:lnTo>
                <a:lnTo>
                  <a:pt x="7590" y="4575"/>
                </a:lnTo>
                <a:lnTo>
                  <a:pt x="7713" y="4575"/>
                </a:lnTo>
                <a:lnTo>
                  <a:pt x="7774" y="4681"/>
                </a:lnTo>
                <a:lnTo>
                  <a:pt x="7713" y="4788"/>
                </a:lnTo>
                <a:close/>
                <a:moveTo>
                  <a:pt x="7713" y="4565"/>
                </a:moveTo>
                <a:lnTo>
                  <a:pt x="7590" y="4565"/>
                </a:lnTo>
                <a:lnTo>
                  <a:pt x="7528" y="4459"/>
                </a:lnTo>
                <a:lnTo>
                  <a:pt x="7590" y="4353"/>
                </a:lnTo>
                <a:lnTo>
                  <a:pt x="7713" y="4353"/>
                </a:lnTo>
                <a:lnTo>
                  <a:pt x="7774" y="4459"/>
                </a:lnTo>
                <a:lnTo>
                  <a:pt x="7713" y="4565"/>
                </a:lnTo>
                <a:close/>
                <a:moveTo>
                  <a:pt x="7713" y="4343"/>
                </a:moveTo>
                <a:lnTo>
                  <a:pt x="7590" y="4343"/>
                </a:lnTo>
                <a:lnTo>
                  <a:pt x="7528" y="4237"/>
                </a:lnTo>
                <a:lnTo>
                  <a:pt x="7590" y="4130"/>
                </a:lnTo>
                <a:lnTo>
                  <a:pt x="7713" y="4130"/>
                </a:lnTo>
                <a:lnTo>
                  <a:pt x="7774" y="4237"/>
                </a:lnTo>
                <a:lnTo>
                  <a:pt x="7713" y="4343"/>
                </a:lnTo>
                <a:close/>
                <a:moveTo>
                  <a:pt x="7713" y="4121"/>
                </a:moveTo>
                <a:lnTo>
                  <a:pt x="7590" y="4121"/>
                </a:lnTo>
                <a:lnTo>
                  <a:pt x="7528" y="4014"/>
                </a:lnTo>
                <a:lnTo>
                  <a:pt x="7590" y="3906"/>
                </a:lnTo>
                <a:lnTo>
                  <a:pt x="7713" y="3906"/>
                </a:lnTo>
                <a:lnTo>
                  <a:pt x="7774" y="4014"/>
                </a:lnTo>
                <a:lnTo>
                  <a:pt x="7713" y="4121"/>
                </a:lnTo>
                <a:close/>
                <a:moveTo>
                  <a:pt x="7713" y="3898"/>
                </a:moveTo>
                <a:lnTo>
                  <a:pt x="7590" y="3898"/>
                </a:lnTo>
                <a:lnTo>
                  <a:pt x="7528" y="3792"/>
                </a:lnTo>
                <a:lnTo>
                  <a:pt x="7590" y="3683"/>
                </a:lnTo>
                <a:lnTo>
                  <a:pt x="7713" y="3683"/>
                </a:lnTo>
                <a:lnTo>
                  <a:pt x="7774" y="3792"/>
                </a:lnTo>
                <a:lnTo>
                  <a:pt x="7713" y="3898"/>
                </a:lnTo>
                <a:close/>
                <a:moveTo>
                  <a:pt x="7713" y="3676"/>
                </a:moveTo>
                <a:lnTo>
                  <a:pt x="7590" y="3676"/>
                </a:lnTo>
                <a:lnTo>
                  <a:pt x="7528" y="3567"/>
                </a:lnTo>
                <a:lnTo>
                  <a:pt x="7590" y="3461"/>
                </a:lnTo>
                <a:lnTo>
                  <a:pt x="7713" y="3461"/>
                </a:lnTo>
                <a:lnTo>
                  <a:pt x="7774" y="3567"/>
                </a:lnTo>
                <a:lnTo>
                  <a:pt x="7713" y="3676"/>
                </a:lnTo>
                <a:close/>
                <a:moveTo>
                  <a:pt x="7713" y="3454"/>
                </a:moveTo>
                <a:lnTo>
                  <a:pt x="7590" y="3454"/>
                </a:lnTo>
                <a:lnTo>
                  <a:pt x="7528" y="3345"/>
                </a:lnTo>
                <a:lnTo>
                  <a:pt x="7590" y="3239"/>
                </a:lnTo>
                <a:lnTo>
                  <a:pt x="7713" y="3239"/>
                </a:lnTo>
                <a:lnTo>
                  <a:pt x="7774" y="3345"/>
                </a:lnTo>
                <a:lnTo>
                  <a:pt x="7713" y="3454"/>
                </a:lnTo>
                <a:close/>
                <a:moveTo>
                  <a:pt x="7713" y="3229"/>
                </a:moveTo>
                <a:lnTo>
                  <a:pt x="7590" y="3229"/>
                </a:lnTo>
                <a:lnTo>
                  <a:pt x="7528" y="3123"/>
                </a:lnTo>
                <a:lnTo>
                  <a:pt x="7590" y="3016"/>
                </a:lnTo>
                <a:lnTo>
                  <a:pt x="7713" y="3016"/>
                </a:lnTo>
                <a:lnTo>
                  <a:pt x="7774" y="3123"/>
                </a:lnTo>
                <a:lnTo>
                  <a:pt x="7713" y="3229"/>
                </a:lnTo>
                <a:close/>
                <a:moveTo>
                  <a:pt x="7713" y="3007"/>
                </a:moveTo>
                <a:lnTo>
                  <a:pt x="7590" y="3007"/>
                </a:lnTo>
                <a:lnTo>
                  <a:pt x="7528" y="2900"/>
                </a:lnTo>
                <a:lnTo>
                  <a:pt x="7590" y="2794"/>
                </a:lnTo>
                <a:lnTo>
                  <a:pt x="7713" y="2794"/>
                </a:lnTo>
                <a:lnTo>
                  <a:pt x="7774" y="2900"/>
                </a:lnTo>
                <a:lnTo>
                  <a:pt x="7713" y="3007"/>
                </a:lnTo>
                <a:close/>
                <a:moveTo>
                  <a:pt x="7713" y="2784"/>
                </a:moveTo>
                <a:lnTo>
                  <a:pt x="7590" y="2784"/>
                </a:lnTo>
                <a:lnTo>
                  <a:pt x="7528" y="2678"/>
                </a:lnTo>
                <a:lnTo>
                  <a:pt x="7590" y="2569"/>
                </a:lnTo>
                <a:lnTo>
                  <a:pt x="7713" y="2569"/>
                </a:lnTo>
                <a:lnTo>
                  <a:pt x="7774" y="2678"/>
                </a:lnTo>
                <a:lnTo>
                  <a:pt x="7713" y="2784"/>
                </a:lnTo>
                <a:close/>
                <a:moveTo>
                  <a:pt x="7713" y="2562"/>
                </a:moveTo>
                <a:lnTo>
                  <a:pt x="7590" y="2562"/>
                </a:lnTo>
                <a:lnTo>
                  <a:pt x="7528" y="2456"/>
                </a:lnTo>
                <a:lnTo>
                  <a:pt x="7590" y="2347"/>
                </a:lnTo>
                <a:lnTo>
                  <a:pt x="7713" y="2347"/>
                </a:lnTo>
                <a:lnTo>
                  <a:pt x="7774" y="2456"/>
                </a:lnTo>
                <a:lnTo>
                  <a:pt x="7713" y="2562"/>
                </a:lnTo>
                <a:close/>
                <a:moveTo>
                  <a:pt x="7713" y="2340"/>
                </a:moveTo>
                <a:lnTo>
                  <a:pt x="7590" y="2340"/>
                </a:lnTo>
                <a:lnTo>
                  <a:pt x="7528" y="2231"/>
                </a:lnTo>
                <a:lnTo>
                  <a:pt x="7590" y="2124"/>
                </a:lnTo>
                <a:lnTo>
                  <a:pt x="7713" y="2124"/>
                </a:lnTo>
                <a:lnTo>
                  <a:pt x="7774" y="2231"/>
                </a:lnTo>
                <a:lnTo>
                  <a:pt x="7713" y="2340"/>
                </a:lnTo>
                <a:close/>
                <a:moveTo>
                  <a:pt x="7713" y="2117"/>
                </a:moveTo>
                <a:lnTo>
                  <a:pt x="7590" y="2117"/>
                </a:lnTo>
                <a:lnTo>
                  <a:pt x="7528" y="2009"/>
                </a:lnTo>
                <a:lnTo>
                  <a:pt x="7590" y="1902"/>
                </a:lnTo>
                <a:lnTo>
                  <a:pt x="7713" y="1902"/>
                </a:lnTo>
                <a:lnTo>
                  <a:pt x="7774" y="2009"/>
                </a:lnTo>
                <a:lnTo>
                  <a:pt x="7713" y="2117"/>
                </a:lnTo>
                <a:close/>
                <a:moveTo>
                  <a:pt x="7713" y="1893"/>
                </a:moveTo>
                <a:lnTo>
                  <a:pt x="7590" y="1893"/>
                </a:lnTo>
                <a:lnTo>
                  <a:pt x="7528" y="1786"/>
                </a:lnTo>
                <a:lnTo>
                  <a:pt x="7590" y="1680"/>
                </a:lnTo>
                <a:lnTo>
                  <a:pt x="7713" y="1680"/>
                </a:lnTo>
                <a:lnTo>
                  <a:pt x="7774" y="1786"/>
                </a:lnTo>
                <a:lnTo>
                  <a:pt x="7713" y="1893"/>
                </a:lnTo>
                <a:close/>
                <a:moveTo>
                  <a:pt x="7713" y="1670"/>
                </a:moveTo>
                <a:lnTo>
                  <a:pt x="7590" y="1670"/>
                </a:lnTo>
                <a:lnTo>
                  <a:pt x="7528" y="1564"/>
                </a:lnTo>
                <a:lnTo>
                  <a:pt x="7590" y="1457"/>
                </a:lnTo>
                <a:lnTo>
                  <a:pt x="7713" y="1457"/>
                </a:lnTo>
                <a:lnTo>
                  <a:pt x="7774" y="1564"/>
                </a:lnTo>
                <a:lnTo>
                  <a:pt x="7713" y="1670"/>
                </a:lnTo>
                <a:close/>
                <a:moveTo>
                  <a:pt x="7713" y="1448"/>
                </a:moveTo>
                <a:lnTo>
                  <a:pt x="7590" y="1448"/>
                </a:lnTo>
                <a:lnTo>
                  <a:pt x="7528" y="1342"/>
                </a:lnTo>
                <a:lnTo>
                  <a:pt x="7590" y="1235"/>
                </a:lnTo>
                <a:lnTo>
                  <a:pt x="7713" y="1235"/>
                </a:lnTo>
                <a:lnTo>
                  <a:pt x="7774" y="1342"/>
                </a:lnTo>
                <a:lnTo>
                  <a:pt x="7713" y="1448"/>
                </a:lnTo>
                <a:close/>
                <a:moveTo>
                  <a:pt x="7713" y="1226"/>
                </a:moveTo>
                <a:lnTo>
                  <a:pt x="7590" y="1226"/>
                </a:lnTo>
                <a:lnTo>
                  <a:pt x="7528" y="1119"/>
                </a:lnTo>
                <a:lnTo>
                  <a:pt x="7590" y="1010"/>
                </a:lnTo>
                <a:lnTo>
                  <a:pt x="7713" y="1010"/>
                </a:lnTo>
                <a:lnTo>
                  <a:pt x="7774" y="1119"/>
                </a:lnTo>
                <a:lnTo>
                  <a:pt x="7713" y="1226"/>
                </a:lnTo>
                <a:close/>
                <a:moveTo>
                  <a:pt x="7713" y="1003"/>
                </a:moveTo>
                <a:lnTo>
                  <a:pt x="7590" y="1003"/>
                </a:lnTo>
                <a:lnTo>
                  <a:pt x="7528" y="897"/>
                </a:lnTo>
                <a:lnTo>
                  <a:pt x="7590" y="788"/>
                </a:lnTo>
                <a:lnTo>
                  <a:pt x="7713" y="788"/>
                </a:lnTo>
                <a:lnTo>
                  <a:pt x="7774" y="897"/>
                </a:lnTo>
                <a:lnTo>
                  <a:pt x="7713" y="1003"/>
                </a:lnTo>
                <a:close/>
                <a:moveTo>
                  <a:pt x="7713" y="781"/>
                </a:moveTo>
                <a:lnTo>
                  <a:pt x="7590" y="781"/>
                </a:lnTo>
                <a:lnTo>
                  <a:pt x="7528" y="672"/>
                </a:lnTo>
                <a:lnTo>
                  <a:pt x="7590" y="566"/>
                </a:lnTo>
                <a:lnTo>
                  <a:pt x="7713" y="566"/>
                </a:lnTo>
                <a:lnTo>
                  <a:pt x="7774" y="672"/>
                </a:lnTo>
                <a:lnTo>
                  <a:pt x="7713" y="781"/>
                </a:lnTo>
                <a:close/>
              </a:path>
            </a:pathLst>
          </a:custGeom>
          <a:gradFill flip="none" rotWithShape="1">
            <a:gsLst>
              <a:gs pos="3700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185054" y="2040583"/>
            <a:ext cx="2773893" cy="2773892"/>
          </a:xfrm>
          <a:custGeom>
            <a:avLst/>
            <a:gdLst>
              <a:gd name="T0" fmla="*/ 715 w 1430"/>
              <a:gd name="T1" fmla="*/ 1430 h 1430"/>
              <a:gd name="T2" fmla="*/ 571 w 1430"/>
              <a:gd name="T3" fmla="*/ 1209 h 1430"/>
              <a:gd name="T4" fmla="*/ 715 w 1430"/>
              <a:gd name="T5" fmla="*/ 1230 h 1430"/>
              <a:gd name="T6" fmla="*/ 802 w 1430"/>
              <a:gd name="T7" fmla="*/ 1425 h 1430"/>
              <a:gd name="T8" fmla="*/ 856 w 1430"/>
              <a:gd name="T9" fmla="*/ 1416 h 1430"/>
              <a:gd name="T10" fmla="*/ 1008 w 1430"/>
              <a:gd name="T11" fmla="*/ 1138 h 1430"/>
              <a:gd name="T12" fmla="*/ 856 w 1430"/>
              <a:gd name="T13" fmla="*/ 1416 h 1430"/>
              <a:gd name="T14" fmla="*/ 219 w 1430"/>
              <a:gd name="T15" fmla="*/ 1230 h 1430"/>
              <a:gd name="T16" fmla="*/ 533 w 1430"/>
              <a:gd name="T17" fmla="*/ 1196 h 1430"/>
              <a:gd name="T18" fmla="*/ 1166 w 1430"/>
              <a:gd name="T19" fmla="*/ 1270 h 1430"/>
              <a:gd name="T20" fmla="*/ 1171 w 1430"/>
              <a:gd name="T21" fmla="*/ 954 h 1430"/>
              <a:gd name="T22" fmla="*/ 1166 w 1430"/>
              <a:gd name="T23" fmla="*/ 1270 h 1430"/>
              <a:gd name="T24" fmla="*/ 36 w 1430"/>
              <a:gd name="T25" fmla="*/ 941 h 1430"/>
              <a:gd name="T26" fmla="*/ 330 w 1430"/>
              <a:gd name="T27" fmla="*/ 1057 h 1430"/>
              <a:gd name="T28" fmla="*/ 1372 w 1430"/>
              <a:gd name="T29" fmla="*/ 997 h 1430"/>
              <a:gd name="T30" fmla="*/ 1230 w 1430"/>
              <a:gd name="T31" fmla="*/ 715 h 1430"/>
              <a:gd name="T32" fmla="*/ 1430 w 1430"/>
              <a:gd name="T33" fmla="*/ 712 h 1430"/>
              <a:gd name="T34" fmla="*/ 1372 w 1430"/>
              <a:gd name="T35" fmla="*/ 997 h 1430"/>
              <a:gd name="T36" fmla="*/ 0 w 1430"/>
              <a:gd name="T37" fmla="*/ 715 h 1430"/>
              <a:gd name="T38" fmla="*/ 207 w 1430"/>
              <a:gd name="T39" fmla="*/ 632 h 1430"/>
              <a:gd name="T40" fmla="*/ 215 w 1430"/>
              <a:gd name="T41" fmla="*/ 839 h 1430"/>
              <a:gd name="T42" fmla="*/ 1228 w 1430"/>
              <a:gd name="T43" fmla="*/ 673 h 1430"/>
              <a:gd name="T44" fmla="*/ 1347 w 1430"/>
              <a:gd name="T45" fmla="*/ 380 h 1430"/>
              <a:gd name="T46" fmla="*/ 1228 w 1430"/>
              <a:gd name="T47" fmla="*/ 673 h 1430"/>
              <a:gd name="T48" fmla="*/ 20 w 1430"/>
              <a:gd name="T49" fmla="*/ 545 h 1430"/>
              <a:gd name="T50" fmla="*/ 304 w 1430"/>
              <a:gd name="T51" fmla="*/ 406 h 1430"/>
              <a:gd name="T52" fmla="*/ 1150 w 1430"/>
              <a:gd name="T53" fmla="*/ 440 h 1430"/>
              <a:gd name="T54" fmla="*/ 1119 w 1430"/>
              <a:gd name="T55" fmla="*/ 125 h 1430"/>
              <a:gd name="T56" fmla="*/ 1150 w 1430"/>
              <a:gd name="T57" fmla="*/ 440 h 1430"/>
              <a:gd name="T58" fmla="*/ 178 w 1430"/>
              <a:gd name="T59" fmla="*/ 242 h 1430"/>
              <a:gd name="T60" fmla="*/ 495 w 1430"/>
              <a:gd name="T61" fmla="*/ 250 h 1430"/>
              <a:gd name="T62" fmla="*/ 972 w 1430"/>
              <a:gd name="T63" fmla="*/ 269 h 1430"/>
              <a:gd name="T64" fmla="*/ 799 w 1430"/>
              <a:gd name="T65" fmla="*/ 5 h 1430"/>
              <a:gd name="T66" fmla="*/ 972 w 1430"/>
              <a:gd name="T67" fmla="*/ 269 h 1430"/>
              <a:gd name="T68" fmla="*/ 459 w 1430"/>
              <a:gd name="T69" fmla="*/ 47 h 1430"/>
              <a:gd name="T70" fmla="*/ 744 w 1430"/>
              <a:gd name="T71" fmla="*/ 0 h 1430"/>
              <a:gd name="T72" fmla="*/ 715 w 1430"/>
              <a:gd name="T73" fmla="*/ 200 h 1430"/>
              <a:gd name="T74" fmla="*/ 531 w 1430"/>
              <a:gd name="T75" fmla="*/ 234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30" h="1430">
                <a:moveTo>
                  <a:pt x="715" y="1430"/>
                </a:moveTo>
                <a:cubicBezTo>
                  <a:pt x="715" y="1430"/>
                  <a:pt x="715" y="1430"/>
                  <a:pt x="715" y="1430"/>
                </a:cubicBezTo>
                <a:cubicBezTo>
                  <a:pt x="647" y="1430"/>
                  <a:pt x="580" y="1421"/>
                  <a:pt x="515" y="1402"/>
                </a:cubicBezTo>
                <a:cubicBezTo>
                  <a:pt x="571" y="1209"/>
                  <a:pt x="571" y="1209"/>
                  <a:pt x="571" y="1209"/>
                </a:cubicBezTo>
                <a:cubicBezTo>
                  <a:pt x="617" y="1223"/>
                  <a:pt x="666" y="1230"/>
                  <a:pt x="715" y="1230"/>
                </a:cubicBezTo>
                <a:cubicBezTo>
                  <a:pt x="715" y="1230"/>
                  <a:pt x="715" y="1230"/>
                  <a:pt x="715" y="1230"/>
                </a:cubicBezTo>
                <a:cubicBezTo>
                  <a:pt x="736" y="1230"/>
                  <a:pt x="757" y="1228"/>
                  <a:pt x="778" y="1226"/>
                </a:cubicBezTo>
                <a:cubicBezTo>
                  <a:pt x="802" y="1425"/>
                  <a:pt x="802" y="1425"/>
                  <a:pt x="802" y="1425"/>
                </a:cubicBezTo>
                <a:cubicBezTo>
                  <a:pt x="773" y="1428"/>
                  <a:pt x="744" y="1430"/>
                  <a:pt x="715" y="1430"/>
                </a:cubicBezTo>
                <a:close/>
                <a:moveTo>
                  <a:pt x="856" y="1416"/>
                </a:moveTo>
                <a:cubicBezTo>
                  <a:pt x="817" y="1219"/>
                  <a:pt x="817" y="1219"/>
                  <a:pt x="817" y="1219"/>
                </a:cubicBezTo>
                <a:cubicBezTo>
                  <a:pt x="886" y="1206"/>
                  <a:pt x="950" y="1178"/>
                  <a:pt x="1008" y="1138"/>
                </a:cubicBezTo>
                <a:cubicBezTo>
                  <a:pt x="1122" y="1303"/>
                  <a:pt x="1122" y="1303"/>
                  <a:pt x="1122" y="1303"/>
                </a:cubicBezTo>
                <a:cubicBezTo>
                  <a:pt x="1041" y="1359"/>
                  <a:pt x="952" y="1397"/>
                  <a:pt x="856" y="1416"/>
                </a:cubicBezTo>
                <a:close/>
                <a:moveTo>
                  <a:pt x="462" y="1384"/>
                </a:moveTo>
                <a:cubicBezTo>
                  <a:pt x="371" y="1350"/>
                  <a:pt x="289" y="1298"/>
                  <a:pt x="219" y="1230"/>
                </a:cubicBezTo>
                <a:cubicBezTo>
                  <a:pt x="358" y="1085"/>
                  <a:pt x="358" y="1085"/>
                  <a:pt x="358" y="1085"/>
                </a:cubicBezTo>
                <a:cubicBezTo>
                  <a:pt x="409" y="1134"/>
                  <a:pt x="468" y="1172"/>
                  <a:pt x="533" y="1196"/>
                </a:cubicBezTo>
                <a:lnTo>
                  <a:pt x="462" y="1384"/>
                </a:lnTo>
                <a:close/>
                <a:moveTo>
                  <a:pt x="1166" y="1270"/>
                </a:moveTo>
                <a:cubicBezTo>
                  <a:pt x="1039" y="1115"/>
                  <a:pt x="1039" y="1115"/>
                  <a:pt x="1039" y="1115"/>
                </a:cubicBezTo>
                <a:cubicBezTo>
                  <a:pt x="1094" y="1070"/>
                  <a:pt x="1138" y="1016"/>
                  <a:pt x="1171" y="954"/>
                </a:cubicBezTo>
                <a:cubicBezTo>
                  <a:pt x="1348" y="1047"/>
                  <a:pt x="1348" y="1047"/>
                  <a:pt x="1348" y="1047"/>
                </a:cubicBezTo>
                <a:cubicBezTo>
                  <a:pt x="1303" y="1134"/>
                  <a:pt x="1242" y="1209"/>
                  <a:pt x="1166" y="1270"/>
                </a:cubicBezTo>
                <a:close/>
                <a:moveTo>
                  <a:pt x="180" y="1190"/>
                </a:moveTo>
                <a:cubicBezTo>
                  <a:pt x="115" y="1117"/>
                  <a:pt x="67" y="1033"/>
                  <a:pt x="36" y="941"/>
                </a:cubicBezTo>
                <a:cubicBezTo>
                  <a:pt x="227" y="877"/>
                  <a:pt x="227" y="877"/>
                  <a:pt x="227" y="877"/>
                </a:cubicBezTo>
                <a:cubicBezTo>
                  <a:pt x="249" y="944"/>
                  <a:pt x="284" y="1004"/>
                  <a:pt x="330" y="1057"/>
                </a:cubicBezTo>
                <a:lnTo>
                  <a:pt x="180" y="1190"/>
                </a:lnTo>
                <a:close/>
                <a:moveTo>
                  <a:pt x="1372" y="997"/>
                </a:moveTo>
                <a:cubicBezTo>
                  <a:pt x="1188" y="918"/>
                  <a:pt x="1188" y="918"/>
                  <a:pt x="1188" y="918"/>
                </a:cubicBezTo>
                <a:cubicBezTo>
                  <a:pt x="1216" y="854"/>
                  <a:pt x="1230" y="786"/>
                  <a:pt x="1230" y="715"/>
                </a:cubicBezTo>
                <a:cubicBezTo>
                  <a:pt x="1230" y="712"/>
                  <a:pt x="1230" y="712"/>
                  <a:pt x="1230" y="712"/>
                </a:cubicBezTo>
                <a:cubicBezTo>
                  <a:pt x="1430" y="712"/>
                  <a:pt x="1430" y="712"/>
                  <a:pt x="1430" y="712"/>
                </a:cubicBezTo>
                <a:cubicBezTo>
                  <a:pt x="1430" y="715"/>
                  <a:pt x="1430" y="715"/>
                  <a:pt x="1430" y="715"/>
                </a:cubicBezTo>
                <a:cubicBezTo>
                  <a:pt x="1430" y="813"/>
                  <a:pt x="1411" y="908"/>
                  <a:pt x="1372" y="997"/>
                </a:cubicBezTo>
                <a:close/>
                <a:moveTo>
                  <a:pt x="21" y="887"/>
                </a:moveTo>
                <a:cubicBezTo>
                  <a:pt x="7" y="831"/>
                  <a:pt x="0" y="773"/>
                  <a:pt x="0" y="715"/>
                </a:cubicBezTo>
                <a:cubicBezTo>
                  <a:pt x="0" y="676"/>
                  <a:pt x="3" y="637"/>
                  <a:pt x="9" y="600"/>
                </a:cubicBezTo>
                <a:cubicBezTo>
                  <a:pt x="207" y="632"/>
                  <a:pt x="207" y="632"/>
                  <a:pt x="207" y="632"/>
                </a:cubicBezTo>
                <a:cubicBezTo>
                  <a:pt x="203" y="659"/>
                  <a:pt x="200" y="687"/>
                  <a:pt x="200" y="715"/>
                </a:cubicBezTo>
                <a:cubicBezTo>
                  <a:pt x="200" y="757"/>
                  <a:pt x="205" y="799"/>
                  <a:pt x="215" y="839"/>
                </a:cubicBezTo>
                <a:lnTo>
                  <a:pt x="21" y="887"/>
                </a:lnTo>
                <a:close/>
                <a:moveTo>
                  <a:pt x="1228" y="673"/>
                </a:moveTo>
                <a:cubicBezTo>
                  <a:pt x="1222" y="603"/>
                  <a:pt x="1203" y="536"/>
                  <a:pt x="1170" y="474"/>
                </a:cubicBezTo>
                <a:cubicBezTo>
                  <a:pt x="1347" y="380"/>
                  <a:pt x="1347" y="380"/>
                  <a:pt x="1347" y="380"/>
                </a:cubicBezTo>
                <a:cubicBezTo>
                  <a:pt x="1393" y="466"/>
                  <a:pt x="1420" y="559"/>
                  <a:pt x="1428" y="657"/>
                </a:cubicBezTo>
                <a:lnTo>
                  <a:pt x="1228" y="673"/>
                </a:lnTo>
                <a:close/>
                <a:moveTo>
                  <a:pt x="215" y="593"/>
                </a:moveTo>
                <a:cubicBezTo>
                  <a:pt x="20" y="545"/>
                  <a:pt x="20" y="545"/>
                  <a:pt x="20" y="545"/>
                </a:cubicBezTo>
                <a:cubicBezTo>
                  <a:pt x="43" y="451"/>
                  <a:pt x="85" y="363"/>
                  <a:pt x="144" y="285"/>
                </a:cubicBezTo>
                <a:cubicBezTo>
                  <a:pt x="304" y="406"/>
                  <a:pt x="304" y="406"/>
                  <a:pt x="304" y="406"/>
                </a:cubicBezTo>
                <a:cubicBezTo>
                  <a:pt x="261" y="462"/>
                  <a:pt x="232" y="525"/>
                  <a:pt x="215" y="593"/>
                </a:cubicBezTo>
                <a:close/>
                <a:moveTo>
                  <a:pt x="1150" y="440"/>
                </a:moveTo>
                <a:cubicBezTo>
                  <a:pt x="1112" y="380"/>
                  <a:pt x="1064" y="330"/>
                  <a:pt x="1006" y="290"/>
                </a:cubicBezTo>
                <a:cubicBezTo>
                  <a:pt x="1119" y="125"/>
                  <a:pt x="1119" y="125"/>
                  <a:pt x="1119" y="125"/>
                </a:cubicBezTo>
                <a:cubicBezTo>
                  <a:pt x="1200" y="180"/>
                  <a:pt x="1267" y="250"/>
                  <a:pt x="1319" y="332"/>
                </a:cubicBezTo>
                <a:lnTo>
                  <a:pt x="1150" y="440"/>
                </a:lnTo>
                <a:close/>
                <a:moveTo>
                  <a:pt x="329" y="375"/>
                </a:moveTo>
                <a:cubicBezTo>
                  <a:pt x="178" y="242"/>
                  <a:pt x="178" y="242"/>
                  <a:pt x="178" y="242"/>
                </a:cubicBezTo>
                <a:cubicBezTo>
                  <a:pt x="243" y="169"/>
                  <a:pt x="321" y="110"/>
                  <a:pt x="409" y="69"/>
                </a:cubicBezTo>
                <a:cubicBezTo>
                  <a:pt x="495" y="250"/>
                  <a:pt x="495" y="250"/>
                  <a:pt x="495" y="250"/>
                </a:cubicBezTo>
                <a:cubicBezTo>
                  <a:pt x="431" y="280"/>
                  <a:pt x="376" y="322"/>
                  <a:pt x="329" y="375"/>
                </a:cubicBezTo>
                <a:close/>
                <a:moveTo>
                  <a:pt x="972" y="269"/>
                </a:moveTo>
                <a:cubicBezTo>
                  <a:pt x="911" y="234"/>
                  <a:pt x="845" y="212"/>
                  <a:pt x="776" y="204"/>
                </a:cubicBezTo>
                <a:cubicBezTo>
                  <a:pt x="799" y="5"/>
                  <a:pt x="799" y="5"/>
                  <a:pt x="799" y="5"/>
                </a:cubicBezTo>
                <a:cubicBezTo>
                  <a:pt x="896" y="16"/>
                  <a:pt x="988" y="47"/>
                  <a:pt x="1073" y="95"/>
                </a:cubicBezTo>
                <a:lnTo>
                  <a:pt x="972" y="269"/>
                </a:lnTo>
                <a:close/>
                <a:moveTo>
                  <a:pt x="531" y="234"/>
                </a:moveTo>
                <a:cubicBezTo>
                  <a:pt x="459" y="47"/>
                  <a:pt x="459" y="47"/>
                  <a:pt x="459" y="47"/>
                </a:cubicBezTo>
                <a:cubicBezTo>
                  <a:pt x="541" y="16"/>
                  <a:pt x="627" y="0"/>
                  <a:pt x="715" y="0"/>
                </a:cubicBezTo>
                <a:cubicBezTo>
                  <a:pt x="725" y="0"/>
                  <a:pt x="734" y="0"/>
                  <a:pt x="744" y="0"/>
                </a:cubicBezTo>
                <a:cubicBezTo>
                  <a:pt x="736" y="201"/>
                  <a:pt x="736" y="201"/>
                  <a:pt x="736" y="201"/>
                </a:cubicBezTo>
                <a:cubicBezTo>
                  <a:pt x="729" y="201"/>
                  <a:pt x="722" y="200"/>
                  <a:pt x="715" y="200"/>
                </a:cubicBezTo>
                <a:cubicBezTo>
                  <a:pt x="715" y="200"/>
                  <a:pt x="715" y="200"/>
                  <a:pt x="715" y="200"/>
                </a:cubicBezTo>
                <a:cubicBezTo>
                  <a:pt x="651" y="200"/>
                  <a:pt x="590" y="212"/>
                  <a:pt x="531" y="23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35010" y="1687596"/>
            <a:ext cx="3476925" cy="3479866"/>
            <a:chOff x="2835009" y="830346"/>
            <a:chExt cx="3476925" cy="3479866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626418" y="833287"/>
              <a:ext cx="82364" cy="214733"/>
            </a:xfrm>
            <a:custGeom>
              <a:avLst/>
              <a:gdLst>
                <a:gd name="T0" fmla="*/ 34 w 43"/>
                <a:gd name="T1" fmla="*/ 111 h 111"/>
                <a:gd name="T2" fmla="*/ 0 w 43"/>
                <a:gd name="T3" fmla="*/ 109 h 111"/>
                <a:gd name="T4" fmla="*/ 4 w 43"/>
                <a:gd name="T5" fmla="*/ 0 h 111"/>
                <a:gd name="T6" fmla="*/ 43 w 43"/>
                <a:gd name="T7" fmla="*/ 2 h 111"/>
                <a:gd name="T8" fmla="*/ 34 w 43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1">
                  <a:moveTo>
                    <a:pt x="34" y="111"/>
                  </a:moveTo>
                  <a:cubicBezTo>
                    <a:pt x="23" y="110"/>
                    <a:pt x="12" y="109"/>
                    <a:pt x="0" y="10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7" y="0"/>
                    <a:pt x="30" y="1"/>
                    <a:pt x="43" y="2"/>
                  </a:cubicBezTo>
                  <a:lnTo>
                    <a:pt x="34" y="1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817621" y="853879"/>
              <a:ext cx="1482547" cy="1523729"/>
            </a:xfrm>
            <a:custGeom>
              <a:avLst/>
              <a:gdLst>
                <a:gd name="T0" fmla="*/ 656 w 764"/>
                <a:gd name="T1" fmla="*/ 786 h 786"/>
                <a:gd name="T2" fmla="*/ 644 w 764"/>
                <a:gd name="T3" fmla="*/ 717 h 786"/>
                <a:gd name="T4" fmla="*/ 750 w 764"/>
                <a:gd name="T5" fmla="*/ 694 h 786"/>
                <a:gd name="T6" fmla="*/ 764 w 764"/>
                <a:gd name="T7" fmla="*/ 773 h 786"/>
                <a:gd name="T8" fmla="*/ 656 w 764"/>
                <a:gd name="T9" fmla="*/ 786 h 786"/>
                <a:gd name="T10" fmla="*/ 628 w 764"/>
                <a:gd name="T11" fmla="*/ 655 h 786"/>
                <a:gd name="T12" fmla="*/ 604 w 764"/>
                <a:gd name="T13" fmla="*/ 589 h 786"/>
                <a:gd name="T14" fmla="*/ 705 w 764"/>
                <a:gd name="T15" fmla="*/ 548 h 786"/>
                <a:gd name="T16" fmla="*/ 732 w 764"/>
                <a:gd name="T17" fmla="*/ 623 h 786"/>
                <a:gd name="T18" fmla="*/ 628 w 764"/>
                <a:gd name="T19" fmla="*/ 655 h 786"/>
                <a:gd name="T20" fmla="*/ 578 w 764"/>
                <a:gd name="T21" fmla="*/ 530 h 786"/>
                <a:gd name="T22" fmla="*/ 543 w 764"/>
                <a:gd name="T23" fmla="*/ 469 h 786"/>
                <a:gd name="T24" fmla="*/ 636 w 764"/>
                <a:gd name="T25" fmla="*/ 412 h 786"/>
                <a:gd name="T26" fmla="*/ 675 w 764"/>
                <a:gd name="T27" fmla="*/ 481 h 786"/>
                <a:gd name="T28" fmla="*/ 578 w 764"/>
                <a:gd name="T29" fmla="*/ 530 h 786"/>
                <a:gd name="T30" fmla="*/ 507 w 764"/>
                <a:gd name="T31" fmla="*/ 416 h 786"/>
                <a:gd name="T32" fmla="*/ 463 w 764"/>
                <a:gd name="T33" fmla="*/ 362 h 786"/>
                <a:gd name="T34" fmla="*/ 544 w 764"/>
                <a:gd name="T35" fmla="*/ 289 h 786"/>
                <a:gd name="T36" fmla="*/ 594 w 764"/>
                <a:gd name="T37" fmla="*/ 351 h 786"/>
                <a:gd name="T38" fmla="*/ 507 w 764"/>
                <a:gd name="T39" fmla="*/ 416 h 786"/>
                <a:gd name="T40" fmla="*/ 418 w 764"/>
                <a:gd name="T41" fmla="*/ 315 h 786"/>
                <a:gd name="T42" fmla="*/ 365 w 764"/>
                <a:gd name="T43" fmla="*/ 269 h 786"/>
                <a:gd name="T44" fmla="*/ 433 w 764"/>
                <a:gd name="T45" fmla="*/ 184 h 786"/>
                <a:gd name="T46" fmla="*/ 493 w 764"/>
                <a:gd name="T47" fmla="*/ 237 h 786"/>
                <a:gd name="T48" fmla="*/ 418 w 764"/>
                <a:gd name="T49" fmla="*/ 315 h 786"/>
                <a:gd name="T50" fmla="*/ 313 w 764"/>
                <a:gd name="T51" fmla="*/ 231 h 786"/>
                <a:gd name="T52" fmla="*/ 253 w 764"/>
                <a:gd name="T53" fmla="*/ 194 h 786"/>
                <a:gd name="T54" fmla="*/ 306 w 764"/>
                <a:gd name="T55" fmla="*/ 99 h 786"/>
                <a:gd name="T56" fmla="*/ 374 w 764"/>
                <a:gd name="T57" fmla="*/ 141 h 786"/>
                <a:gd name="T58" fmla="*/ 313 w 764"/>
                <a:gd name="T59" fmla="*/ 231 h 786"/>
                <a:gd name="T60" fmla="*/ 196 w 764"/>
                <a:gd name="T61" fmla="*/ 166 h 786"/>
                <a:gd name="T62" fmla="*/ 130 w 764"/>
                <a:gd name="T63" fmla="*/ 140 h 786"/>
                <a:gd name="T64" fmla="*/ 166 w 764"/>
                <a:gd name="T65" fmla="*/ 37 h 786"/>
                <a:gd name="T66" fmla="*/ 240 w 764"/>
                <a:gd name="T67" fmla="*/ 67 h 786"/>
                <a:gd name="T68" fmla="*/ 196 w 764"/>
                <a:gd name="T69" fmla="*/ 166 h 786"/>
                <a:gd name="T70" fmla="*/ 69 w 764"/>
                <a:gd name="T71" fmla="*/ 122 h 786"/>
                <a:gd name="T72" fmla="*/ 0 w 764"/>
                <a:gd name="T73" fmla="*/ 107 h 786"/>
                <a:gd name="T74" fmla="*/ 17 w 764"/>
                <a:gd name="T75" fmla="*/ 0 h 786"/>
                <a:gd name="T76" fmla="*/ 96 w 764"/>
                <a:gd name="T77" fmla="*/ 16 h 786"/>
                <a:gd name="T78" fmla="*/ 69 w 764"/>
                <a:gd name="T79" fmla="*/ 122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4" h="786">
                  <a:moveTo>
                    <a:pt x="656" y="786"/>
                  </a:moveTo>
                  <a:cubicBezTo>
                    <a:pt x="653" y="763"/>
                    <a:pt x="649" y="740"/>
                    <a:pt x="644" y="717"/>
                  </a:cubicBezTo>
                  <a:cubicBezTo>
                    <a:pt x="750" y="694"/>
                    <a:pt x="750" y="694"/>
                    <a:pt x="750" y="694"/>
                  </a:cubicBezTo>
                  <a:cubicBezTo>
                    <a:pt x="756" y="720"/>
                    <a:pt x="760" y="747"/>
                    <a:pt x="764" y="773"/>
                  </a:cubicBezTo>
                  <a:lnTo>
                    <a:pt x="656" y="786"/>
                  </a:lnTo>
                  <a:close/>
                  <a:moveTo>
                    <a:pt x="628" y="655"/>
                  </a:moveTo>
                  <a:cubicBezTo>
                    <a:pt x="621" y="633"/>
                    <a:pt x="613" y="611"/>
                    <a:pt x="604" y="589"/>
                  </a:cubicBezTo>
                  <a:cubicBezTo>
                    <a:pt x="705" y="548"/>
                    <a:pt x="705" y="548"/>
                    <a:pt x="705" y="548"/>
                  </a:cubicBezTo>
                  <a:cubicBezTo>
                    <a:pt x="715" y="573"/>
                    <a:pt x="724" y="598"/>
                    <a:pt x="732" y="623"/>
                  </a:cubicBezTo>
                  <a:lnTo>
                    <a:pt x="628" y="655"/>
                  </a:lnTo>
                  <a:close/>
                  <a:moveTo>
                    <a:pt x="578" y="530"/>
                  </a:moveTo>
                  <a:cubicBezTo>
                    <a:pt x="567" y="510"/>
                    <a:pt x="556" y="489"/>
                    <a:pt x="543" y="469"/>
                  </a:cubicBezTo>
                  <a:cubicBezTo>
                    <a:pt x="636" y="412"/>
                    <a:pt x="636" y="412"/>
                    <a:pt x="636" y="412"/>
                  </a:cubicBezTo>
                  <a:cubicBezTo>
                    <a:pt x="650" y="434"/>
                    <a:pt x="663" y="458"/>
                    <a:pt x="675" y="481"/>
                  </a:cubicBezTo>
                  <a:lnTo>
                    <a:pt x="578" y="530"/>
                  </a:lnTo>
                  <a:close/>
                  <a:moveTo>
                    <a:pt x="507" y="416"/>
                  </a:moveTo>
                  <a:cubicBezTo>
                    <a:pt x="493" y="397"/>
                    <a:pt x="478" y="379"/>
                    <a:pt x="463" y="362"/>
                  </a:cubicBezTo>
                  <a:cubicBezTo>
                    <a:pt x="544" y="289"/>
                    <a:pt x="544" y="289"/>
                    <a:pt x="544" y="289"/>
                  </a:cubicBezTo>
                  <a:cubicBezTo>
                    <a:pt x="562" y="309"/>
                    <a:pt x="579" y="330"/>
                    <a:pt x="594" y="351"/>
                  </a:cubicBezTo>
                  <a:lnTo>
                    <a:pt x="507" y="416"/>
                  </a:lnTo>
                  <a:close/>
                  <a:moveTo>
                    <a:pt x="418" y="315"/>
                  </a:moveTo>
                  <a:cubicBezTo>
                    <a:pt x="401" y="299"/>
                    <a:pt x="383" y="284"/>
                    <a:pt x="365" y="269"/>
                  </a:cubicBezTo>
                  <a:cubicBezTo>
                    <a:pt x="433" y="184"/>
                    <a:pt x="433" y="184"/>
                    <a:pt x="433" y="184"/>
                  </a:cubicBezTo>
                  <a:cubicBezTo>
                    <a:pt x="454" y="201"/>
                    <a:pt x="474" y="218"/>
                    <a:pt x="493" y="237"/>
                  </a:cubicBezTo>
                  <a:lnTo>
                    <a:pt x="418" y="315"/>
                  </a:lnTo>
                  <a:close/>
                  <a:moveTo>
                    <a:pt x="313" y="231"/>
                  </a:moveTo>
                  <a:cubicBezTo>
                    <a:pt x="294" y="218"/>
                    <a:pt x="274" y="206"/>
                    <a:pt x="253" y="194"/>
                  </a:cubicBezTo>
                  <a:cubicBezTo>
                    <a:pt x="306" y="99"/>
                    <a:pt x="306" y="99"/>
                    <a:pt x="306" y="99"/>
                  </a:cubicBezTo>
                  <a:cubicBezTo>
                    <a:pt x="329" y="112"/>
                    <a:pt x="352" y="126"/>
                    <a:pt x="374" y="141"/>
                  </a:cubicBezTo>
                  <a:lnTo>
                    <a:pt x="313" y="231"/>
                  </a:lnTo>
                  <a:close/>
                  <a:moveTo>
                    <a:pt x="196" y="166"/>
                  </a:moveTo>
                  <a:cubicBezTo>
                    <a:pt x="175" y="156"/>
                    <a:pt x="153" y="148"/>
                    <a:pt x="130" y="140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91" y="46"/>
                    <a:pt x="216" y="56"/>
                    <a:pt x="240" y="67"/>
                  </a:cubicBezTo>
                  <a:lnTo>
                    <a:pt x="196" y="166"/>
                  </a:lnTo>
                  <a:close/>
                  <a:moveTo>
                    <a:pt x="69" y="122"/>
                  </a:moveTo>
                  <a:cubicBezTo>
                    <a:pt x="46" y="116"/>
                    <a:pt x="23" y="111"/>
                    <a:pt x="0" y="10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4" y="4"/>
                    <a:pt x="70" y="10"/>
                    <a:pt x="96" y="16"/>
                  </a:cubicBezTo>
                  <a:lnTo>
                    <a:pt x="69" y="1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100142" y="2495270"/>
              <a:ext cx="211792" cy="73538"/>
            </a:xfrm>
            <a:custGeom>
              <a:avLst/>
              <a:gdLst>
                <a:gd name="T0" fmla="*/ 110 w 110"/>
                <a:gd name="T1" fmla="*/ 39 h 39"/>
                <a:gd name="T2" fmla="*/ 1 w 110"/>
                <a:gd name="T3" fmla="*/ 39 h 39"/>
                <a:gd name="T4" fmla="*/ 0 w 110"/>
                <a:gd name="T5" fmla="*/ 5 h 39"/>
                <a:gd name="T6" fmla="*/ 109 w 110"/>
                <a:gd name="T7" fmla="*/ 0 h 39"/>
                <a:gd name="T8" fmla="*/ 110 w 110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9">
                  <a:moveTo>
                    <a:pt x="110" y="39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1" y="28"/>
                    <a:pt x="0" y="16"/>
                    <a:pt x="0" y="5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"/>
                    <a:pt x="110" y="26"/>
                    <a:pt x="110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835009" y="830346"/>
              <a:ext cx="3473985" cy="3479866"/>
            </a:xfrm>
            <a:custGeom>
              <a:avLst/>
              <a:gdLst>
                <a:gd name="T0" fmla="*/ 896 w 1792"/>
                <a:gd name="T1" fmla="*/ 1794 h 1794"/>
                <a:gd name="T2" fmla="*/ 0 w 1792"/>
                <a:gd name="T3" fmla="*/ 897 h 1794"/>
                <a:gd name="T4" fmla="*/ 896 w 1792"/>
                <a:gd name="T5" fmla="*/ 0 h 1794"/>
                <a:gd name="T6" fmla="*/ 896 w 1792"/>
                <a:gd name="T7" fmla="*/ 109 h 1794"/>
                <a:gd name="T8" fmla="*/ 108 w 1792"/>
                <a:gd name="T9" fmla="*/ 897 h 1794"/>
                <a:gd name="T10" fmla="*/ 896 w 1792"/>
                <a:gd name="T11" fmla="*/ 1685 h 1794"/>
                <a:gd name="T12" fmla="*/ 1683 w 1792"/>
                <a:gd name="T13" fmla="*/ 917 h 1794"/>
                <a:gd name="T14" fmla="*/ 1792 w 1792"/>
                <a:gd name="T15" fmla="*/ 920 h 1794"/>
                <a:gd name="T16" fmla="*/ 896 w 1792"/>
                <a:gd name="T17" fmla="*/ 1794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2" h="1794">
                  <a:moveTo>
                    <a:pt x="896" y="1794"/>
                  </a:moveTo>
                  <a:cubicBezTo>
                    <a:pt x="402" y="1794"/>
                    <a:pt x="0" y="1391"/>
                    <a:pt x="0" y="897"/>
                  </a:cubicBezTo>
                  <a:cubicBezTo>
                    <a:pt x="0" y="403"/>
                    <a:pt x="402" y="0"/>
                    <a:pt x="896" y="0"/>
                  </a:cubicBezTo>
                  <a:cubicBezTo>
                    <a:pt x="896" y="109"/>
                    <a:pt x="896" y="109"/>
                    <a:pt x="896" y="109"/>
                  </a:cubicBezTo>
                  <a:cubicBezTo>
                    <a:pt x="462" y="109"/>
                    <a:pt x="108" y="463"/>
                    <a:pt x="108" y="897"/>
                  </a:cubicBezTo>
                  <a:cubicBezTo>
                    <a:pt x="108" y="1331"/>
                    <a:pt x="462" y="1685"/>
                    <a:pt x="896" y="1685"/>
                  </a:cubicBezTo>
                  <a:cubicBezTo>
                    <a:pt x="1327" y="1685"/>
                    <a:pt x="1673" y="1348"/>
                    <a:pt x="1683" y="917"/>
                  </a:cubicBezTo>
                  <a:cubicBezTo>
                    <a:pt x="1792" y="920"/>
                    <a:pt x="1792" y="920"/>
                    <a:pt x="1792" y="920"/>
                  </a:cubicBezTo>
                  <a:cubicBezTo>
                    <a:pt x="1780" y="1410"/>
                    <a:pt x="1386" y="1794"/>
                    <a:pt x="896" y="179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2634983" y="1490511"/>
            <a:ext cx="3874037" cy="3874036"/>
          </a:xfrm>
          <a:custGeom>
            <a:avLst/>
            <a:gdLst>
              <a:gd name="T0" fmla="*/ 930 w 1996"/>
              <a:gd name="T1" fmla="*/ 1945 h 1996"/>
              <a:gd name="T2" fmla="*/ 1069 w 1996"/>
              <a:gd name="T3" fmla="*/ 1993 h 1996"/>
              <a:gd name="T4" fmla="*/ 1069 w 1996"/>
              <a:gd name="T5" fmla="*/ 1993 h 1996"/>
              <a:gd name="T6" fmla="*/ 866 w 1996"/>
              <a:gd name="T7" fmla="*/ 1938 h 1996"/>
              <a:gd name="T8" fmla="*/ 1268 w 1996"/>
              <a:gd name="T9" fmla="*/ 1909 h 1996"/>
              <a:gd name="T10" fmla="*/ 650 w 1996"/>
              <a:gd name="T11" fmla="*/ 1934 h 1996"/>
              <a:gd name="T12" fmla="*/ 1346 w 1996"/>
              <a:gd name="T13" fmla="*/ 1933 h 1996"/>
              <a:gd name="T14" fmla="*/ 1346 w 1996"/>
              <a:gd name="T15" fmla="*/ 1933 h 1996"/>
              <a:gd name="T16" fmla="*/ 607 w 1996"/>
              <a:gd name="T17" fmla="*/ 1864 h 1996"/>
              <a:gd name="T18" fmla="*/ 1513 w 1996"/>
              <a:gd name="T19" fmla="*/ 1796 h 1996"/>
              <a:gd name="T20" fmla="*/ 401 w 1996"/>
              <a:gd name="T21" fmla="*/ 1798 h 1996"/>
              <a:gd name="T22" fmla="*/ 1595 w 1996"/>
              <a:gd name="T23" fmla="*/ 1798 h 1996"/>
              <a:gd name="T24" fmla="*/ 1595 w 1996"/>
              <a:gd name="T25" fmla="*/ 1798 h 1996"/>
              <a:gd name="T26" fmla="*/ 379 w 1996"/>
              <a:gd name="T27" fmla="*/ 1718 h 1996"/>
              <a:gd name="T28" fmla="*/ 1716 w 1996"/>
              <a:gd name="T29" fmla="*/ 1619 h 1996"/>
              <a:gd name="T30" fmla="*/ 200 w 1996"/>
              <a:gd name="T31" fmla="*/ 1597 h 1996"/>
              <a:gd name="T32" fmla="*/ 1796 w 1996"/>
              <a:gd name="T33" fmla="*/ 1598 h 1996"/>
              <a:gd name="T34" fmla="*/ 1796 w 1996"/>
              <a:gd name="T35" fmla="*/ 1598 h 1996"/>
              <a:gd name="T36" fmla="*/ 202 w 1996"/>
              <a:gd name="T37" fmla="*/ 1516 h 1996"/>
              <a:gd name="T38" fmla="*/ 1862 w 1996"/>
              <a:gd name="T39" fmla="*/ 1392 h 1996"/>
              <a:gd name="T40" fmla="*/ 64 w 1996"/>
              <a:gd name="T41" fmla="*/ 1349 h 1996"/>
              <a:gd name="T42" fmla="*/ 1932 w 1996"/>
              <a:gd name="T43" fmla="*/ 1349 h 1996"/>
              <a:gd name="T44" fmla="*/ 1932 w 1996"/>
              <a:gd name="T45" fmla="*/ 1349 h 1996"/>
              <a:gd name="T46" fmla="*/ 88 w 1996"/>
              <a:gd name="T47" fmla="*/ 1271 h 1996"/>
              <a:gd name="T48" fmla="*/ 1938 w 1996"/>
              <a:gd name="T49" fmla="*/ 1133 h 1996"/>
              <a:gd name="T50" fmla="*/ 3 w 1996"/>
              <a:gd name="T51" fmla="*/ 1072 h 1996"/>
              <a:gd name="T52" fmla="*/ 1993 w 1996"/>
              <a:gd name="T53" fmla="*/ 1072 h 1996"/>
              <a:gd name="T54" fmla="*/ 1996 w 1996"/>
              <a:gd name="T55" fmla="*/ 985 h 1996"/>
              <a:gd name="T56" fmla="*/ 0 w 1996"/>
              <a:gd name="T57" fmla="*/ 998 h 1996"/>
              <a:gd name="T58" fmla="*/ 48 w 1996"/>
              <a:gd name="T59" fmla="*/ 1004 h 1996"/>
              <a:gd name="T60" fmla="*/ 1984 w 1996"/>
              <a:gd name="T61" fmla="*/ 843 h 1996"/>
              <a:gd name="T62" fmla="*/ 9 w 1996"/>
              <a:gd name="T63" fmla="*/ 863 h 1996"/>
              <a:gd name="T64" fmla="*/ 1924 w 1996"/>
              <a:gd name="T65" fmla="*/ 787 h 1996"/>
              <a:gd name="T66" fmla="*/ 1924 w 1996"/>
              <a:gd name="T67" fmla="*/ 787 h 1996"/>
              <a:gd name="T68" fmla="*/ 107 w 1996"/>
              <a:gd name="T69" fmla="*/ 670 h 1996"/>
              <a:gd name="T70" fmla="*/ 1901 w 1996"/>
              <a:gd name="T71" fmla="*/ 572 h 1996"/>
              <a:gd name="T72" fmla="*/ 87 w 1996"/>
              <a:gd name="T73" fmla="*/ 590 h 1996"/>
              <a:gd name="T74" fmla="*/ 1828 w 1996"/>
              <a:gd name="T75" fmla="*/ 536 h 1996"/>
              <a:gd name="T76" fmla="*/ 1828 w 1996"/>
              <a:gd name="T77" fmla="*/ 536 h 1996"/>
              <a:gd name="T78" fmla="*/ 235 w 1996"/>
              <a:gd name="T79" fmla="*/ 432 h 1996"/>
              <a:gd name="T80" fmla="*/ 1745 w 1996"/>
              <a:gd name="T81" fmla="*/ 336 h 1996"/>
              <a:gd name="T82" fmla="*/ 239 w 1996"/>
              <a:gd name="T83" fmla="*/ 350 h 1996"/>
              <a:gd name="T84" fmla="*/ 1664 w 1996"/>
              <a:gd name="T85" fmla="*/ 321 h 1996"/>
              <a:gd name="T86" fmla="*/ 1664 w 1996"/>
              <a:gd name="T87" fmla="*/ 321 h 1996"/>
              <a:gd name="T88" fmla="*/ 425 w 1996"/>
              <a:gd name="T89" fmla="*/ 241 h 1996"/>
              <a:gd name="T90" fmla="*/ 1528 w 1996"/>
              <a:gd name="T91" fmla="*/ 153 h 1996"/>
              <a:gd name="T92" fmla="*/ 451 w 1996"/>
              <a:gd name="T93" fmla="*/ 163 h 1996"/>
              <a:gd name="T94" fmla="*/ 1447 w 1996"/>
              <a:gd name="T95" fmla="*/ 161 h 1996"/>
              <a:gd name="T96" fmla="*/ 1447 w 1996"/>
              <a:gd name="T97" fmla="*/ 161 h 1996"/>
              <a:gd name="T98" fmla="*/ 661 w 1996"/>
              <a:gd name="T99" fmla="*/ 110 h 1996"/>
              <a:gd name="T100" fmla="*/ 1269 w 1996"/>
              <a:gd name="T101" fmla="*/ 37 h 1996"/>
              <a:gd name="T102" fmla="*/ 708 w 1996"/>
              <a:gd name="T103" fmla="*/ 43 h 1996"/>
              <a:gd name="T104" fmla="*/ 1193 w 1996"/>
              <a:gd name="T105" fmla="*/ 69 h 1996"/>
              <a:gd name="T106" fmla="*/ 1193 w 1996"/>
              <a:gd name="T107" fmla="*/ 69 h 1996"/>
              <a:gd name="T108" fmla="*/ 924 w 1996"/>
              <a:gd name="T109" fmla="*/ 51 h 1996"/>
              <a:gd name="T110" fmla="*/ 989 w 1996"/>
              <a:gd name="T111" fmla="*/ 48 h 1996"/>
              <a:gd name="T112" fmla="*/ 1059 w 1996"/>
              <a:gd name="T113" fmla="*/ 50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96" h="1996">
                <a:moveTo>
                  <a:pt x="1001" y="1996"/>
                </a:moveTo>
                <a:cubicBezTo>
                  <a:pt x="998" y="1996"/>
                  <a:pt x="998" y="1996"/>
                  <a:pt x="998" y="1996"/>
                </a:cubicBezTo>
                <a:cubicBezTo>
                  <a:pt x="974" y="1996"/>
                  <a:pt x="950" y="1995"/>
                  <a:pt x="927" y="1993"/>
                </a:cubicBezTo>
                <a:cubicBezTo>
                  <a:pt x="930" y="1945"/>
                  <a:pt x="930" y="1945"/>
                  <a:pt x="930" y="1945"/>
                </a:cubicBezTo>
                <a:cubicBezTo>
                  <a:pt x="953" y="1947"/>
                  <a:pt x="975" y="1948"/>
                  <a:pt x="998" y="1948"/>
                </a:cubicBezTo>
                <a:cubicBezTo>
                  <a:pt x="1001" y="1948"/>
                  <a:pt x="1001" y="1948"/>
                  <a:pt x="1001" y="1948"/>
                </a:cubicBezTo>
                <a:lnTo>
                  <a:pt x="1001" y="1996"/>
                </a:lnTo>
                <a:close/>
                <a:moveTo>
                  <a:pt x="1069" y="1993"/>
                </a:moveTo>
                <a:cubicBezTo>
                  <a:pt x="1066" y="1945"/>
                  <a:pt x="1066" y="1945"/>
                  <a:pt x="1066" y="1945"/>
                </a:cubicBezTo>
                <a:cubicBezTo>
                  <a:pt x="1089" y="1944"/>
                  <a:pt x="1113" y="1941"/>
                  <a:pt x="1136" y="1938"/>
                </a:cubicBezTo>
                <a:cubicBezTo>
                  <a:pt x="1143" y="1985"/>
                  <a:pt x="1143" y="1985"/>
                  <a:pt x="1143" y="1985"/>
                </a:cubicBezTo>
                <a:cubicBezTo>
                  <a:pt x="1119" y="1989"/>
                  <a:pt x="1094" y="1992"/>
                  <a:pt x="1069" y="1993"/>
                </a:cubicBezTo>
                <a:close/>
                <a:moveTo>
                  <a:pt x="860" y="1986"/>
                </a:moveTo>
                <a:cubicBezTo>
                  <a:pt x="835" y="1983"/>
                  <a:pt x="810" y="1979"/>
                  <a:pt x="786" y="1973"/>
                </a:cubicBezTo>
                <a:cubicBezTo>
                  <a:pt x="797" y="1926"/>
                  <a:pt x="797" y="1926"/>
                  <a:pt x="797" y="1926"/>
                </a:cubicBezTo>
                <a:cubicBezTo>
                  <a:pt x="820" y="1931"/>
                  <a:pt x="843" y="1935"/>
                  <a:pt x="866" y="1938"/>
                </a:cubicBezTo>
                <a:lnTo>
                  <a:pt x="860" y="1986"/>
                </a:lnTo>
                <a:close/>
                <a:moveTo>
                  <a:pt x="1210" y="1973"/>
                </a:moveTo>
                <a:cubicBezTo>
                  <a:pt x="1200" y="1926"/>
                  <a:pt x="1200" y="1926"/>
                  <a:pt x="1200" y="1926"/>
                </a:cubicBezTo>
                <a:cubicBezTo>
                  <a:pt x="1223" y="1921"/>
                  <a:pt x="1246" y="1915"/>
                  <a:pt x="1268" y="1909"/>
                </a:cubicBezTo>
                <a:cubicBezTo>
                  <a:pt x="1282" y="1955"/>
                  <a:pt x="1282" y="1955"/>
                  <a:pt x="1282" y="1955"/>
                </a:cubicBezTo>
                <a:cubicBezTo>
                  <a:pt x="1258" y="1962"/>
                  <a:pt x="1234" y="1968"/>
                  <a:pt x="1210" y="1973"/>
                </a:cubicBezTo>
                <a:close/>
                <a:moveTo>
                  <a:pt x="721" y="1957"/>
                </a:moveTo>
                <a:cubicBezTo>
                  <a:pt x="697" y="1950"/>
                  <a:pt x="673" y="1942"/>
                  <a:pt x="650" y="1934"/>
                </a:cubicBezTo>
                <a:cubicBezTo>
                  <a:pt x="667" y="1888"/>
                  <a:pt x="667" y="1888"/>
                  <a:pt x="667" y="1888"/>
                </a:cubicBezTo>
                <a:cubicBezTo>
                  <a:pt x="689" y="1896"/>
                  <a:pt x="711" y="1904"/>
                  <a:pt x="734" y="1910"/>
                </a:cubicBezTo>
                <a:lnTo>
                  <a:pt x="721" y="1957"/>
                </a:lnTo>
                <a:close/>
                <a:moveTo>
                  <a:pt x="1346" y="1933"/>
                </a:moveTo>
                <a:cubicBezTo>
                  <a:pt x="1329" y="1888"/>
                  <a:pt x="1329" y="1888"/>
                  <a:pt x="1329" y="1888"/>
                </a:cubicBezTo>
                <a:cubicBezTo>
                  <a:pt x="1351" y="1880"/>
                  <a:pt x="1373" y="1871"/>
                  <a:pt x="1395" y="1861"/>
                </a:cubicBezTo>
                <a:cubicBezTo>
                  <a:pt x="1415" y="1905"/>
                  <a:pt x="1415" y="1905"/>
                  <a:pt x="1415" y="1905"/>
                </a:cubicBezTo>
                <a:cubicBezTo>
                  <a:pt x="1392" y="1915"/>
                  <a:pt x="1369" y="1925"/>
                  <a:pt x="1346" y="1933"/>
                </a:cubicBezTo>
                <a:close/>
                <a:moveTo>
                  <a:pt x="587" y="1908"/>
                </a:moveTo>
                <a:cubicBezTo>
                  <a:pt x="565" y="1898"/>
                  <a:pt x="542" y="1886"/>
                  <a:pt x="521" y="1874"/>
                </a:cubicBezTo>
                <a:cubicBezTo>
                  <a:pt x="544" y="1832"/>
                  <a:pt x="544" y="1832"/>
                  <a:pt x="544" y="1832"/>
                </a:cubicBezTo>
                <a:cubicBezTo>
                  <a:pt x="564" y="1843"/>
                  <a:pt x="586" y="1854"/>
                  <a:pt x="607" y="1864"/>
                </a:cubicBezTo>
                <a:lnTo>
                  <a:pt x="587" y="1908"/>
                </a:lnTo>
                <a:close/>
                <a:moveTo>
                  <a:pt x="1475" y="1875"/>
                </a:moveTo>
                <a:cubicBezTo>
                  <a:pt x="1452" y="1832"/>
                  <a:pt x="1452" y="1832"/>
                  <a:pt x="1452" y="1832"/>
                </a:cubicBezTo>
                <a:cubicBezTo>
                  <a:pt x="1473" y="1821"/>
                  <a:pt x="1493" y="1809"/>
                  <a:pt x="1513" y="1796"/>
                </a:cubicBezTo>
                <a:cubicBezTo>
                  <a:pt x="1539" y="1837"/>
                  <a:pt x="1539" y="1837"/>
                  <a:pt x="1539" y="1837"/>
                </a:cubicBezTo>
                <a:cubicBezTo>
                  <a:pt x="1519" y="1850"/>
                  <a:pt x="1497" y="1863"/>
                  <a:pt x="1475" y="1875"/>
                </a:cubicBezTo>
                <a:close/>
                <a:moveTo>
                  <a:pt x="462" y="1840"/>
                </a:moveTo>
                <a:cubicBezTo>
                  <a:pt x="441" y="1827"/>
                  <a:pt x="421" y="1813"/>
                  <a:pt x="401" y="1798"/>
                </a:cubicBezTo>
                <a:cubicBezTo>
                  <a:pt x="430" y="1759"/>
                  <a:pt x="430" y="1759"/>
                  <a:pt x="430" y="1759"/>
                </a:cubicBezTo>
                <a:cubicBezTo>
                  <a:pt x="449" y="1773"/>
                  <a:pt x="468" y="1787"/>
                  <a:pt x="488" y="1799"/>
                </a:cubicBezTo>
                <a:lnTo>
                  <a:pt x="462" y="1840"/>
                </a:lnTo>
                <a:close/>
                <a:moveTo>
                  <a:pt x="1595" y="1798"/>
                </a:moveTo>
                <a:cubicBezTo>
                  <a:pt x="1566" y="1759"/>
                  <a:pt x="1566" y="1759"/>
                  <a:pt x="1566" y="1759"/>
                </a:cubicBezTo>
                <a:cubicBezTo>
                  <a:pt x="1585" y="1745"/>
                  <a:pt x="1603" y="1730"/>
                  <a:pt x="1621" y="1715"/>
                </a:cubicBezTo>
                <a:cubicBezTo>
                  <a:pt x="1653" y="1751"/>
                  <a:pt x="1653" y="1751"/>
                  <a:pt x="1653" y="1751"/>
                </a:cubicBezTo>
                <a:cubicBezTo>
                  <a:pt x="1634" y="1767"/>
                  <a:pt x="1615" y="1783"/>
                  <a:pt x="1595" y="1798"/>
                </a:cubicBezTo>
                <a:close/>
                <a:moveTo>
                  <a:pt x="348" y="1755"/>
                </a:moveTo>
                <a:cubicBezTo>
                  <a:pt x="329" y="1739"/>
                  <a:pt x="311" y="1722"/>
                  <a:pt x="293" y="1705"/>
                </a:cubicBezTo>
                <a:cubicBezTo>
                  <a:pt x="328" y="1670"/>
                  <a:pt x="328" y="1670"/>
                  <a:pt x="328" y="1670"/>
                </a:cubicBezTo>
                <a:cubicBezTo>
                  <a:pt x="344" y="1687"/>
                  <a:pt x="362" y="1703"/>
                  <a:pt x="379" y="1718"/>
                </a:cubicBezTo>
                <a:lnTo>
                  <a:pt x="348" y="1755"/>
                </a:lnTo>
                <a:close/>
                <a:moveTo>
                  <a:pt x="1702" y="1705"/>
                </a:moveTo>
                <a:cubicBezTo>
                  <a:pt x="1668" y="1671"/>
                  <a:pt x="1668" y="1671"/>
                  <a:pt x="1668" y="1671"/>
                </a:cubicBezTo>
                <a:cubicBezTo>
                  <a:pt x="1685" y="1654"/>
                  <a:pt x="1701" y="1637"/>
                  <a:pt x="1716" y="1619"/>
                </a:cubicBezTo>
                <a:cubicBezTo>
                  <a:pt x="1753" y="1651"/>
                  <a:pt x="1753" y="1651"/>
                  <a:pt x="1753" y="1651"/>
                </a:cubicBezTo>
                <a:cubicBezTo>
                  <a:pt x="1737" y="1669"/>
                  <a:pt x="1720" y="1687"/>
                  <a:pt x="1702" y="1705"/>
                </a:cubicBezTo>
                <a:close/>
                <a:moveTo>
                  <a:pt x="247" y="1655"/>
                </a:moveTo>
                <a:cubicBezTo>
                  <a:pt x="231" y="1637"/>
                  <a:pt x="215" y="1617"/>
                  <a:pt x="200" y="1597"/>
                </a:cubicBezTo>
                <a:cubicBezTo>
                  <a:pt x="239" y="1568"/>
                  <a:pt x="239" y="1568"/>
                  <a:pt x="239" y="1568"/>
                </a:cubicBezTo>
                <a:cubicBezTo>
                  <a:pt x="253" y="1587"/>
                  <a:pt x="268" y="1606"/>
                  <a:pt x="283" y="1623"/>
                </a:cubicBezTo>
                <a:lnTo>
                  <a:pt x="247" y="1655"/>
                </a:lnTo>
                <a:close/>
                <a:moveTo>
                  <a:pt x="1796" y="1598"/>
                </a:moveTo>
                <a:cubicBezTo>
                  <a:pt x="1757" y="1569"/>
                  <a:pt x="1757" y="1569"/>
                  <a:pt x="1757" y="1569"/>
                </a:cubicBezTo>
                <a:cubicBezTo>
                  <a:pt x="1771" y="1550"/>
                  <a:pt x="1785" y="1530"/>
                  <a:pt x="1797" y="1511"/>
                </a:cubicBezTo>
                <a:cubicBezTo>
                  <a:pt x="1838" y="1537"/>
                  <a:pt x="1838" y="1537"/>
                  <a:pt x="1838" y="1537"/>
                </a:cubicBezTo>
                <a:cubicBezTo>
                  <a:pt x="1825" y="1557"/>
                  <a:pt x="1811" y="1578"/>
                  <a:pt x="1796" y="1598"/>
                </a:cubicBezTo>
                <a:close/>
                <a:moveTo>
                  <a:pt x="161" y="1542"/>
                </a:moveTo>
                <a:cubicBezTo>
                  <a:pt x="148" y="1521"/>
                  <a:pt x="135" y="1500"/>
                  <a:pt x="123" y="1478"/>
                </a:cubicBezTo>
                <a:cubicBezTo>
                  <a:pt x="165" y="1455"/>
                  <a:pt x="165" y="1455"/>
                  <a:pt x="165" y="1455"/>
                </a:cubicBezTo>
                <a:cubicBezTo>
                  <a:pt x="177" y="1475"/>
                  <a:pt x="189" y="1496"/>
                  <a:pt x="202" y="1516"/>
                </a:cubicBezTo>
                <a:lnTo>
                  <a:pt x="161" y="1542"/>
                </a:lnTo>
                <a:close/>
                <a:moveTo>
                  <a:pt x="1873" y="1478"/>
                </a:moveTo>
                <a:cubicBezTo>
                  <a:pt x="1831" y="1455"/>
                  <a:pt x="1831" y="1455"/>
                  <a:pt x="1831" y="1455"/>
                </a:cubicBezTo>
                <a:cubicBezTo>
                  <a:pt x="1842" y="1435"/>
                  <a:pt x="1853" y="1413"/>
                  <a:pt x="1862" y="1392"/>
                </a:cubicBezTo>
                <a:cubicBezTo>
                  <a:pt x="1906" y="1412"/>
                  <a:pt x="1906" y="1412"/>
                  <a:pt x="1906" y="1412"/>
                </a:cubicBezTo>
                <a:cubicBezTo>
                  <a:pt x="1896" y="1434"/>
                  <a:pt x="1885" y="1457"/>
                  <a:pt x="1873" y="1478"/>
                </a:cubicBezTo>
                <a:close/>
                <a:moveTo>
                  <a:pt x="92" y="1418"/>
                </a:moveTo>
                <a:cubicBezTo>
                  <a:pt x="82" y="1395"/>
                  <a:pt x="72" y="1372"/>
                  <a:pt x="64" y="1349"/>
                </a:cubicBezTo>
                <a:cubicBezTo>
                  <a:pt x="109" y="1332"/>
                  <a:pt x="109" y="1332"/>
                  <a:pt x="109" y="1332"/>
                </a:cubicBezTo>
                <a:cubicBezTo>
                  <a:pt x="117" y="1354"/>
                  <a:pt x="126" y="1376"/>
                  <a:pt x="136" y="1397"/>
                </a:cubicBezTo>
                <a:lnTo>
                  <a:pt x="92" y="1418"/>
                </a:lnTo>
                <a:close/>
                <a:moveTo>
                  <a:pt x="1932" y="1349"/>
                </a:moveTo>
                <a:cubicBezTo>
                  <a:pt x="1887" y="1332"/>
                  <a:pt x="1887" y="1332"/>
                  <a:pt x="1887" y="1332"/>
                </a:cubicBezTo>
                <a:cubicBezTo>
                  <a:pt x="1895" y="1310"/>
                  <a:pt x="1903" y="1288"/>
                  <a:pt x="1910" y="1265"/>
                </a:cubicBezTo>
                <a:cubicBezTo>
                  <a:pt x="1956" y="1279"/>
                  <a:pt x="1956" y="1279"/>
                  <a:pt x="1956" y="1279"/>
                </a:cubicBezTo>
                <a:cubicBezTo>
                  <a:pt x="1949" y="1302"/>
                  <a:pt x="1941" y="1326"/>
                  <a:pt x="1932" y="1349"/>
                </a:cubicBezTo>
                <a:close/>
                <a:moveTo>
                  <a:pt x="42" y="1285"/>
                </a:moveTo>
                <a:cubicBezTo>
                  <a:pt x="35" y="1261"/>
                  <a:pt x="29" y="1237"/>
                  <a:pt x="23" y="1213"/>
                </a:cubicBezTo>
                <a:cubicBezTo>
                  <a:pt x="71" y="1203"/>
                  <a:pt x="71" y="1203"/>
                  <a:pt x="71" y="1203"/>
                </a:cubicBezTo>
                <a:cubicBezTo>
                  <a:pt x="76" y="1226"/>
                  <a:pt x="82" y="1249"/>
                  <a:pt x="88" y="1271"/>
                </a:cubicBezTo>
                <a:lnTo>
                  <a:pt x="42" y="1285"/>
                </a:lnTo>
                <a:close/>
                <a:moveTo>
                  <a:pt x="1973" y="1213"/>
                </a:moveTo>
                <a:cubicBezTo>
                  <a:pt x="1926" y="1202"/>
                  <a:pt x="1926" y="1202"/>
                  <a:pt x="1926" y="1202"/>
                </a:cubicBezTo>
                <a:cubicBezTo>
                  <a:pt x="1931" y="1180"/>
                  <a:pt x="1935" y="1156"/>
                  <a:pt x="1938" y="1133"/>
                </a:cubicBezTo>
                <a:cubicBezTo>
                  <a:pt x="1986" y="1140"/>
                  <a:pt x="1986" y="1140"/>
                  <a:pt x="1986" y="1140"/>
                </a:cubicBezTo>
                <a:cubicBezTo>
                  <a:pt x="1982" y="1164"/>
                  <a:pt x="1978" y="1189"/>
                  <a:pt x="1973" y="1213"/>
                </a:cubicBezTo>
                <a:close/>
                <a:moveTo>
                  <a:pt x="11" y="1146"/>
                </a:moveTo>
                <a:cubicBezTo>
                  <a:pt x="7" y="1122"/>
                  <a:pt x="5" y="1097"/>
                  <a:pt x="3" y="1072"/>
                </a:cubicBezTo>
                <a:cubicBezTo>
                  <a:pt x="51" y="1069"/>
                  <a:pt x="51" y="1069"/>
                  <a:pt x="51" y="1069"/>
                </a:cubicBezTo>
                <a:cubicBezTo>
                  <a:pt x="53" y="1092"/>
                  <a:pt x="55" y="1116"/>
                  <a:pt x="59" y="1139"/>
                </a:cubicBezTo>
                <a:lnTo>
                  <a:pt x="11" y="1146"/>
                </a:lnTo>
                <a:close/>
                <a:moveTo>
                  <a:pt x="1993" y="1072"/>
                </a:moveTo>
                <a:cubicBezTo>
                  <a:pt x="1945" y="1069"/>
                  <a:pt x="1945" y="1069"/>
                  <a:pt x="1945" y="1069"/>
                </a:cubicBezTo>
                <a:cubicBezTo>
                  <a:pt x="1947" y="1045"/>
                  <a:pt x="1948" y="1022"/>
                  <a:pt x="1948" y="998"/>
                </a:cubicBezTo>
                <a:cubicBezTo>
                  <a:pt x="1947" y="985"/>
                  <a:pt x="1947" y="985"/>
                  <a:pt x="1947" y="985"/>
                </a:cubicBezTo>
                <a:cubicBezTo>
                  <a:pt x="1996" y="985"/>
                  <a:pt x="1996" y="985"/>
                  <a:pt x="1996" y="985"/>
                </a:cubicBezTo>
                <a:cubicBezTo>
                  <a:pt x="1996" y="998"/>
                  <a:pt x="1996" y="998"/>
                  <a:pt x="1996" y="998"/>
                </a:cubicBezTo>
                <a:cubicBezTo>
                  <a:pt x="1996" y="1023"/>
                  <a:pt x="1995" y="1048"/>
                  <a:pt x="1993" y="1072"/>
                </a:cubicBezTo>
                <a:close/>
                <a:moveTo>
                  <a:pt x="0" y="1005"/>
                </a:moveTo>
                <a:cubicBezTo>
                  <a:pt x="0" y="998"/>
                  <a:pt x="0" y="998"/>
                  <a:pt x="0" y="998"/>
                </a:cubicBezTo>
                <a:cubicBezTo>
                  <a:pt x="0" y="976"/>
                  <a:pt x="1" y="953"/>
                  <a:pt x="2" y="930"/>
                </a:cubicBezTo>
                <a:cubicBezTo>
                  <a:pt x="51" y="934"/>
                  <a:pt x="51" y="934"/>
                  <a:pt x="51" y="934"/>
                </a:cubicBezTo>
                <a:cubicBezTo>
                  <a:pt x="49" y="955"/>
                  <a:pt x="48" y="977"/>
                  <a:pt x="48" y="998"/>
                </a:cubicBezTo>
                <a:cubicBezTo>
                  <a:pt x="48" y="1004"/>
                  <a:pt x="48" y="1004"/>
                  <a:pt x="48" y="1004"/>
                </a:cubicBezTo>
                <a:lnTo>
                  <a:pt x="0" y="1005"/>
                </a:lnTo>
                <a:close/>
                <a:moveTo>
                  <a:pt x="1945" y="921"/>
                </a:moveTo>
                <a:cubicBezTo>
                  <a:pt x="1943" y="898"/>
                  <a:pt x="1940" y="874"/>
                  <a:pt x="1936" y="851"/>
                </a:cubicBezTo>
                <a:cubicBezTo>
                  <a:pt x="1984" y="843"/>
                  <a:pt x="1984" y="843"/>
                  <a:pt x="1984" y="843"/>
                </a:cubicBezTo>
                <a:cubicBezTo>
                  <a:pt x="1988" y="868"/>
                  <a:pt x="1991" y="892"/>
                  <a:pt x="1993" y="917"/>
                </a:cubicBezTo>
                <a:lnTo>
                  <a:pt x="1945" y="921"/>
                </a:lnTo>
                <a:close/>
                <a:moveTo>
                  <a:pt x="57" y="869"/>
                </a:moveTo>
                <a:cubicBezTo>
                  <a:pt x="9" y="863"/>
                  <a:pt x="9" y="863"/>
                  <a:pt x="9" y="863"/>
                </a:cubicBezTo>
                <a:cubicBezTo>
                  <a:pt x="12" y="838"/>
                  <a:pt x="17" y="814"/>
                  <a:pt x="22" y="790"/>
                </a:cubicBezTo>
                <a:cubicBezTo>
                  <a:pt x="69" y="800"/>
                  <a:pt x="69" y="800"/>
                  <a:pt x="69" y="800"/>
                </a:cubicBezTo>
                <a:cubicBezTo>
                  <a:pt x="64" y="823"/>
                  <a:pt x="60" y="846"/>
                  <a:pt x="57" y="869"/>
                </a:cubicBezTo>
                <a:close/>
                <a:moveTo>
                  <a:pt x="1924" y="787"/>
                </a:moveTo>
                <a:cubicBezTo>
                  <a:pt x="1919" y="764"/>
                  <a:pt x="1913" y="741"/>
                  <a:pt x="1906" y="719"/>
                </a:cubicBezTo>
                <a:cubicBezTo>
                  <a:pt x="1952" y="705"/>
                  <a:pt x="1952" y="705"/>
                  <a:pt x="1952" y="705"/>
                </a:cubicBezTo>
                <a:cubicBezTo>
                  <a:pt x="1959" y="728"/>
                  <a:pt x="1966" y="753"/>
                  <a:pt x="1971" y="777"/>
                </a:cubicBezTo>
                <a:lnTo>
                  <a:pt x="1924" y="787"/>
                </a:lnTo>
                <a:close/>
                <a:moveTo>
                  <a:pt x="85" y="737"/>
                </a:moveTo>
                <a:cubicBezTo>
                  <a:pt x="38" y="724"/>
                  <a:pt x="38" y="724"/>
                  <a:pt x="38" y="724"/>
                </a:cubicBezTo>
                <a:cubicBezTo>
                  <a:pt x="45" y="700"/>
                  <a:pt x="53" y="676"/>
                  <a:pt x="61" y="653"/>
                </a:cubicBezTo>
                <a:cubicBezTo>
                  <a:pt x="107" y="670"/>
                  <a:pt x="107" y="670"/>
                  <a:pt x="107" y="670"/>
                </a:cubicBezTo>
                <a:cubicBezTo>
                  <a:pt x="99" y="692"/>
                  <a:pt x="91" y="714"/>
                  <a:pt x="85" y="737"/>
                </a:cubicBezTo>
                <a:close/>
                <a:moveTo>
                  <a:pt x="1885" y="658"/>
                </a:moveTo>
                <a:cubicBezTo>
                  <a:pt x="1876" y="636"/>
                  <a:pt x="1867" y="614"/>
                  <a:pt x="1857" y="593"/>
                </a:cubicBezTo>
                <a:cubicBezTo>
                  <a:pt x="1901" y="572"/>
                  <a:pt x="1901" y="572"/>
                  <a:pt x="1901" y="572"/>
                </a:cubicBezTo>
                <a:cubicBezTo>
                  <a:pt x="1911" y="595"/>
                  <a:pt x="1921" y="618"/>
                  <a:pt x="1930" y="641"/>
                </a:cubicBezTo>
                <a:lnTo>
                  <a:pt x="1885" y="658"/>
                </a:lnTo>
                <a:close/>
                <a:moveTo>
                  <a:pt x="131" y="610"/>
                </a:moveTo>
                <a:cubicBezTo>
                  <a:pt x="87" y="590"/>
                  <a:pt x="87" y="590"/>
                  <a:pt x="87" y="590"/>
                </a:cubicBezTo>
                <a:cubicBezTo>
                  <a:pt x="97" y="568"/>
                  <a:pt x="108" y="545"/>
                  <a:pt x="120" y="523"/>
                </a:cubicBezTo>
                <a:cubicBezTo>
                  <a:pt x="162" y="546"/>
                  <a:pt x="162" y="546"/>
                  <a:pt x="162" y="546"/>
                </a:cubicBezTo>
                <a:cubicBezTo>
                  <a:pt x="151" y="567"/>
                  <a:pt x="141" y="589"/>
                  <a:pt x="131" y="610"/>
                </a:cubicBezTo>
                <a:close/>
                <a:moveTo>
                  <a:pt x="1828" y="536"/>
                </a:moveTo>
                <a:cubicBezTo>
                  <a:pt x="1816" y="515"/>
                  <a:pt x="1804" y="495"/>
                  <a:pt x="1791" y="475"/>
                </a:cubicBezTo>
                <a:cubicBezTo>
                  <a:pt x="1831" y="449"/>
                  <a:pt x="1831" y="449"/>
                  <a:pt x="1831" y="449"/>
                </a:cubicBezTo>
                <a:cubicBezTo>
                  <a:pt x="1845" y="469"/>
                  <a:pt x="1858" y="490"/>
                  <a:pt x="1870" y="512"/>
                </a:cubicBezTo>
                <a:lnTo>
                  <a:pt x="1828" y="536"/>
                </a:lnTo>
                <a:close/>
                <a:moveTo>
                  <a:pt x="195" y="491"/>
                </a:moveTo>
                <a:cubicBezTo>
                  <a:pt x="154" y="465"/>
                  <a:pt x="154" y="465"/>
                  <a:pt x="154" y="465"/>
                </a:cubicBezTo>
                <a:cubicBezTo>
                  <a:pt x="168" y="444"/>
                  <a:pt x="182" y="423"/>
                  <a:pt x="196" y="404"/>
                </a:cubicBezTo>
                <a:cubicBezTo>
                  <a:pt x="235" y="432"/>
                  <a:pt x="235" y="432"/>
                  <a:pt x="235" y="432"/>
                </a:cubicBezTo>
                <a:cubicBezTo>
                  <a:pt x="221" y="451"/>
                  <a:pt x="208" y="471"/>
                  <a:pt x="195" y="491"/>
                </a:cubicBezTo>
                <a:close/>
                <a:moveTo>
                  <a:pt x="1753" y="423"/>
                </a:moveTo>
                <a:cubicBezTo>
                  <a:pt x="1739" y="404"/>
                  <a:pt x="1724" y="386"/>
                  <a:pt x="1709" y="368"/>
                </a:cubicBezTo>
                <a:cubicBezTo>
                  <a:pt x="1745" y="336"/>
                  <a:pt x="1745" y="336"/>
                  <a:pt x="1745" y="336"/>
                </a:cubicBezTo>
                <a:cubicBezTo>
                  <a:pt x="1761" y="354"/>
                  <a:pt x="1777" y="374"/>
                  <a:pt x="1792" y="393"/>
                </a:cubicBezTo>
                <a:lnTo>
                  <a:pt x="1753" y="423"/>
                </a:lnTo>
                <a:close/>
                <a:moveTo>
                  <a:pt x="275" y="382"/>
                </a:moveTo>
                <a:cubicBezTo>
                  <a:pt x="239" y="350"/>
                  <a:pt x="239" y="350"/>
                  <a:pt x="239" y="350"/>
                </a:cubicBezTo>
                <a:cubicBezTo>
                  <a:pt x="255" y="331"/>
                  <a:pt x="272" y="313"/>
                  <a:pt x="289" y="296"/>
                </a:cubicBezTo>
                <a:cubicBezTo>
                  <a:pt x="323" y="330"/>
                  <a:pt x="323" y="330"/>
                  <a:pt x="323" y="330"/>
                </a:cubicBezTo>
                <a:cubicBezTo>
                  <a:pt x="307" y="346"/>
                  <a:pt x="291" y="364"/>
                  <a:pt x="275" y="382"/>
                </a:cubicBezTo>
                <a:close/>
                <a:moveTo>
                  <a:pt x="1664" y="321"/>
                </a:moveTo>
                <a:cubicBezTo>
                  <a:pt x="1647" y="305"/>
                  <a:pt x="1630" y="289"/>
                  <a:pt x="1612" y="273"/>
                </a:cubicBezTo>
                <a:cubicBezTo>
                  <a:pt x="1643" y="237"/>
                  <a:pt x="1643" y="237"/>
                  <a:pt x="1643" y="237"/>
                </a:cubicBezTo>
                <a:cubicBezTo>
                  <a:pt x="1662" y="252"/>
                  <a:pt x="1680" y="269"/>
                  <a:pt x="1698" y="287"/>
                </a:cubicBezTo>
                <a:lnTo>
                  <a:pt x="1664" y="321"/>
                </a:lnTo>
                <a:close/>
                <a:moveTo>
                  <a:pt x="370" y="285"/>
                </a:moveTo>
                <a:cubicBezTo>
                  <a:pt x="338" y="249"/>
                  <a:pt x="338" y="249"/>
                  <a:pt x="338" y="249"/>
                </a:cubicBezTo>
                <a:cubicBezTo>
                  <a:pt x="357" y="233"/>
                  <a:pt x="376" y="217"/>
                  <a:pt x="396" y="202"/>
                </a:cubicBezTo>
                <a:cubicBezTo>
                  <a:pt x="425" y="241"/>
                  <a:pt x="425" y="241"/>
                  <a:pt x="425" y="241"/>
                </a:cubicBezTo>
                <a:cubicBezTo>
                  <a:pt x="406" y="255"/>
                  <a:pt x="388" y="270"/>
                  <a:pt x="370" y="285"/>
                </a:cubicBezTo>
                <a:close/>
                <a:moveTo>
                  <a:pt x="1561" y="233"/>
                </a:moveTo>
                <a:cubicBezTo>
                  <a:pt x="1542" y="219"/>
                  <a:pt x="1523" y="206"/>
                  <a:pt x="1503" y="193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49" y="166"/>
                  <a:pt x="1570" y="180"/>
                  <a:pt x="1590" y="194"/>
                </a:cubicBezTo>
                <a:lnTo>
                  <a:pt x="1561" y="233"/>
                </a:lnTo>
                <a:close/>
                <a:moveTo>
                  <a:pt x="478" y="203"/>
                </a:moveTo>
                <a:cubicBezTo>
                  <a:pt x="451" y="163"/>
                  <a:pt x="451" y="163"/>
                  <a:pt x="451" y="163"/>
                </a:cubicBezTo>
                <a:cubicBezTo>
                  <a:pt x="472" y="149"/>
                  <a:pt x="493" y="137"/>
                  <a:pt x="515" y="125"/>
                </a:cubicBezTo>
                <a:cubicBezTo>
                  <a:pt x="538" y="167"/>
                  <a:pt x="538" y="167"/>
                  <a:pt x="538" y="167"/>
                </a:cubicBezTo>
                <a:cubicBezTo>
                  <a:pt x="518" y="178"/>
                  <a:pt x="498" y="191"/>
                  <a:pt x="478" y="203"/>
                </a:cubicBezTo>
                <a:close/>
                <a:moveTo>
                  <a:pt x="1447" y="161"/>
                </a:moveTo>
                <a:cubicBezTo>
                  <a:pt x="1426" y="150"/>
                  <a:pt x="1405" y="139"/>
                  <a:pt x="1383" y="130"/>
                </a:cubicBezTo>
                <a:cubicBezTo>
                  <a:pt x="1403" y="86"/>
                  <a:pt x="1403" y="86"/>
                  <a:pt x="1403" y="86"/>
                </a:cubicBezTo>
                <a:cubicBezTo>
                  <a:pt x="1425" y="96"/>
                  <a:pt x="1448" y="107"/>
                  <a:pt x="1470" y="118"/>
                </a:cubicBezTo>
                <a:lnTo>
                  <a:pt x="1447" y="161"/>
                </a:lnTo>
                <a:close/>
                <a:moveTo>
                  <a:pt x="596" y="138"/>
                </a:moveTo>
                <a:cubicBezTo>
                  <a:pt x="575" y="94"/>
                  <a:pt x="575" y="94"/>
                  <a:pt x="575" y="94"/>
                </a:cubicBezTo>
                <a:cubicBezTo>
                  <a:pt x="598" y="83"/>
                  <a:pt x="621" y="74"/>
                  <a:pt x="644" y="65"/>
                </a:cubicBezTo>
                <a:cubicBezTo>
                  <a:pt x="661" y="110"/>
                  <a:pt x="661" y="110"/>
                  <a:pt x="661" y="110"/>
                </a:cubicBezTo>
                <a:cubicBezTo>
                  <a:pt x="639" y="118"/>
                  <a:pt x="617" y="128"/>
                  <a:pt x="596" y="138"/>
                </a:cubicBezTo>
                <a:close/>
                <a:moveTo>
                  <a:pt x="1323" y="106"/>
                </a:moveTo>
                <a:cubicBezTo>
                  <a:pt x="1301" y="98"/>
                  <a:pt x="1279" y="90"/>
                  <a:pt x="1256" y="84"/>
                </a:cubicBezTo>
                <a:cubicBezTo>
                  <a:pt x="1269" y="37"/>
                  <a:pt x="1269" y="37"/>
                  <a:pt x="1269" y="37"/>
                </a:cubicBezTo>
                <a:cubicBezTo>
                  <a:pt x="1293" y="44"/>
                  <a:pt x="1317" y="52"/>
                  <a:pt x="1340" y="60"/>
                </a:cubicBezTo>
                <a:lnTo>
                  <a:pt x="1323" y="106"/>
                </a:lnTo>
                <a:close/>
                <a:moveTo>
                  <a:pt x="722" y="89"/>
                </a:moveTo>
                <a:cubicBezTo>
                  <a:pt x="708" y="43"/>
                  <a:pt x="708" y="43"/>
                  <a:pt x="708" y="43"/>
                </a:cubicBezTo>
                <a:cubicBezTo>
                  <a:pt x="732" y="36"/>
                  <a:pt x="756" y="29"/>
                  <a:pt x="780" y="24"/>
                </a:cubicBezTo>
                <a:cubicBezTo>
                  <a:pt x="790" y="71"/>
                  <a:pt x="790" y="71"/>
                  <a:pt x="790" y="71"/>
                </a:cubicBezTo>
                <a:cubicBezTo>
                  <a:pt x="768" y="76"/>
                  <a:pt x="745" y="82"/>
                  <a:pt x="722" y="89"/>
                </a:cubicBezTo>
                <a:close/>
                <a:moveTo>
                  <a:pt x="1193" y="69"/>
                </a:moveTo>
                <a:cubicBezTo>
                  <a:pt x="1170" y="64"/>
                  <a:pt x="1147" y="60"/>
                  <a:pt x="1124" y="57"/>
                </a:cubicBezTo>
                <a:cubicBezTo>
                  <a:pt x="1130" y="9"/>
                  <a:pt x="1130" y="9"/>
                  <a:pt x="1130" y="9"/>
                </a:cubicBezTo>
                <a:cubicBezTo>
                  <a:pt x="1155" y="12"/>
                  <a:pt x="1179" y="16"/>
                  <a:pt x="1203" y="21"/>
                </a:cubicBezTo>
                <a:lnTo>
                  <a:pt x="1193" y="69"/>
                </a:lnTo>
                <a:close/>
                <a:moveTo>
                  <a:pt x="854" y="59"/>
                </a:moveTo>
                <a:cubicBezTo>
                  <a:pt x="847" y="11"/>
                  <a:pt x="847" y="11"/>
                  <a:pt x="847" y="11"/>
                </a:cubicBezTo>
                <a:cubicBezTo>
                  <a:pt x="871" y="8"/>
                  <a:pt x="896" y="5"/>
                  <a:pt x="920" y="3"/>
                </a:cubicBezTo>
                <a:cubicBezTo>
                  <a:pt x="924" y="51"/>
                  <a:pt x="924" y="51"/>
                  <a:pt x="924" y="51"/>
                </a:cubicBezTo>
                <a:cubicBezTo>
                  <a:pt x="901" y="53"/>
                  <a:pt x="877" y="56"/>
                  <a:pt x="854" y="59"/>
                </a:cubicBezTo>
                <a:close/>
                <a:moveTo>
                  <a:pt x="1059" y="50"/>
                </a:moveTo>
                <a:cubicBezTo>
                  <a:pt x="1039" y="49"/>
                  <a:pt x="1019" y="48"/>
                  <a:pt x="998" y="48"/>
                </a:cubicBezTo>
                <a:cubicBezTo>
                  <a:pt x="989" y="48"/>
                  <a:pt x="989" y="48"/>
                  <a:pt x="989" y="48"/>
                </a:cubicBezTo>
                <a:cubicBezTo>
                  <a:pt x="988" y="0"/>
                  <a:pt x="988" y="0"/>
                  <a:pt x="988" y="0"/>
                </a:cubicBezTo>
                <a:cubicBezTo>
                  <a:pt x="998" y="0"/>
                  <a:pt x="998" y="0"/>
                  <a:pt x="998" y="0"/>
                </a:cubicBezTo>
                <a:cubicBezTo>
                  <a:pt x="1020" y="0"/>
                  <a:pt x="1041" y="1"/>
                  <a:pt x="1062" y="2"/>
                </a:cubicBezTo>
                <a:lnTo>
                  <a:pt x="1059" y="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55520" y="1111051"/>
            <a:ext cx="4632960" cy="4635899"/>
            <a:chOff x="2255520" y="253800"/>
            <a:chExt cx="4632960" cy="4635899"/>
          </a:xfrm>
        </p:grpSpPr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514377" y="512657"/>
              <a:ext cx="4115245" cy="4115244"/>
            </a:xfrm>
            <a:custGeom>
              <a:avLst/>
              <a:gdLst>
                <a:gd name="T0" fmla="*/ 1061 w 2122"/>
                <a:gd name="T1" fmla="*/ 2122 h 2122"/>
                <a:gd name="T2" fmla="*/ 0 w 2122"/>
                <a:gd name="T3" fmla="*/ 1061 h 2122"/>
                <a:gd name="T4" fmla="*/ 1061 w 2122"/>
                <a:gd name="T5" fmla="*/ 0 h 2122"/>
                <a:gd name="T6" fmla="*/ 2122 w 2122"/>
                <a:gd name="T7" fmla="*/ 1061 h 2122"/>
                <a:gd name="T8" fmla="*/ 1061 w 2122"/>
                <a:gd name="T9" fmla="*/ 2122 h 2122"/>
                <a:gd name="T10" fmla="*/ 1061 w 2122"/>
                <a:gd name="T11" fmla="*/ 24 h 2122"/>
                <a:gd name="T12" fmla="*/ 24 w 2122"/>
                <a:gd name="T13" fmla="*/ 1061 h 2122"/>
                <a:gd name="T14" fmla="*/ 1061 w 2122"/>
                <a:gd name="T15" fmla="*/ 2098 h 2122"/>
                <a:gd name="T16" fmla="*/ 2098 w 2122"/>
                <a:gd name="T17" fmla="*/ 1061 h 2122"/>
                <a:gd name="T18" fmla="*/ 1061 w 2122"/>
                <a:gd name="T19" fmla="*/ 24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2" h="2122">
                  <a:moveTo>
                    <a:pt x="1061" y="2122"/>
                  </a:moveTo>
                  <a:cubicBezTo>
                    <a:pt x="476" y="2122"/>
                    <a:pt x="0" y="1646"/>
                    <a:pt x="0" y="1061"/>
                  </a:cubicBezTo>
                  <a:cubicBezTo>
                    <a:pt x="0" y="476"/>
                    <a:pt x="476" y="0"/>
                    <a:pt x="1061" y="0"/>
                  </a:cubicBezTo>
                  <a:cubicBezTo>
                    <a:pt x="1646" y="0"/>
                    <a:pt x="2122" y="476"/>
                    <a:pt x="2122" y="1061"/>
                  </a:cubicBezTo>
                  <a:cubicBezTo>
                    <a:pt x="2122" y="1646"/>
                    <a:pt x="1646" y="2122"/>
                    <a:pt x="1061" y="2122"/>
                  </a:cubicBezTo>
                  <a:close/>
                  <a:moveTo>
                    <a:pt x="1061" y="24"/>
                  </a:moveTo>
                  <a:cubicBezTo>
                    <a:pt x="489" y="24"/>
                    <a:pt x="24" y="489"/>
                    <a:pt x="24" y="1061"/>
                  </a:cubicBezTo>
                  <a:cubicBezTo>
                    <a:pt x="24" y="1633"/>
                    <a:pt x="489" y="2098"/>
                    <a:pt x="1061" y="2098"/>
                  </a:cubicBezTo>
                  <a:cubicBezTo>
                    <a:pt x="1633" y="2098"/>
                    <a:pt x="2098" y="1633"/>
                    <a:pt x="2098" y="1061"/>
                  </a:cubicBezTo>
                  <a:cubicBezTo>
                    <a:pt x="2098" y="489"/>
                    <a:pt x="1633" y="24"/>
                    <a:pt x="1061" y="2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255520" y="2627639"/>
              <a:ext cx="858936" cy="1559028"/>
            </a:xfrm>
            <a:custGeom>
              <a:avLst/>
              <a:gdLst>
                <a:gd name="T0" fmla="*/ 438 w 442"/>
                <a:gd name="T1" fmla="*/ 699 h 804"/>
                <a:gd name="T2" fmla="*/ 145 w 442"/>
                <a:gd name="T3" fmla="*/ 7 h 804"/>
                <a:gd name="T4" fmla="*/ 145 w 442"/>
                <a:gd name="T5" fmla="*/ 0 h 804"/>
                <a:gd name="T6" fmla="*/ 0 w 442"/>
                <a:gd name="T7" fmla="*/ 5 h 804"/>
                <a:gd name="T8" fmla="*/ 0 w 442"/>
                <a:gd name="T9" fmla="*/ 11 h 804"/>
                <a:gd name="T10" fmla="*/ 333 w 442"/>
                <a:gd name="T11" fmla="*/ 800 h 804"/>
                <a:gd name="T12" fmla="*/ 338 w 442"/>
                <a:gd name="T13" fmla="*/ 804 h 804"/>
                <a:gd name="T14" fmla="*/ 442 w 442"/>
                <a:gd name="T15" fmla="*/ 703 h 804"/>
                <a:gd name="T16" fmla="*/ 438 w 442"/>
                <a:gd name="T17" fmla="*/ 699 h 804"/>
                <a:gd name="T18" fmla="*/ 338 w 442"/>
                <a:gd name="T19" fmla="*/ 787 h 804"/>
                <a:gd name="T20" fmla="*/ 12 w 442"/>
                <a:gd name="T21" fmla="*/ 17 h 804"/>
                <a:gd name="T22" fmla="*/ 133 w 442"/>
                <a:gd name="T23" fmla="*/ 13 h 804"/>
                <a:gd name="T24" fmla="*/ 425 w 442"/>
                <a:gd name="T25" fmla="*/ 703 h 804"/>
                <a:gd name="T26" fmla="*/ 338 w 442"/>
                <a:gd name="T27" fmla="*/ 78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2" h="804">
                  <a:moveTo>
                    <a:pt x="438" y="699"/>
                  </a:moveTo>
                  <a:cubicBezTo>
                    <a:pt x="258" y="512"/>
                    <a:pt x="154" y="266"/>
                    <a:pt x="145" y="7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" y="307"/>
                    <a:pt x="128" y="587"/>
                    <a:pt x="333" y="800"/>
                  </a:cubicBezTo>
                  <a:cubicBezTo>
                    <a:pt x="338" y="804"/>
                    <a:pt x="338" y="804"/>
                    <a:pt x="338" y="804"/>
                  </a:cubicBezTo>
                  <a:cubicBezTo>
                    <a:pt x="442" y="703"/>
                    <a:pt x="442" y="703"/>
                    <a:pt x="442" y="703"/>
                  </a:cubicBezTo>
                  <a:lnTo>
                    <a:pt x="438" y="699"/>
                  </a:lnTo>
                  <a:close/>
                  <a:moveTo>
                    <a:pt x="338" y="787"/>
                  </a:moveTo>
                  <a:cubicBezTo>
                    <a:pt x="139" y="578"/>
                    <a:pt x="23" y="305"/>
                    <a:pt x="12" y="17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43" y="271"/>
                    <a:pt x="247" y="516"/>
                    <a:pt x="425" y="703"/>
                  </a:cubicBezTo>
                  <a:lnTo>
                    <a:pt x="338" y="78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976203" y="253800"/>
              <a:ext cx="1564911" cy="841287"/>
            </a:xfrm>
            <a:custGeom>
              <a:avLst/>
              <a:gdLst>
                <a:gd name="T0" fmla="*/ 104 w 806"/>
                <a:gd name="T1" fmla="*/ 429 h 433"/>
                <a:gd name="T2" fmla="*/ 800 w 806"/>
                <a:gd name="T3" fmla="*/ 145 h 433"/>
                <a:gd name="T4" fmla="*/ 806 w 806"/>
                <a:gd name="T5" fmla="*/ 145 h 433"/>
                <a:gd name="T6" fmla="*/ 803 w 806"/>
                <a:gd name="T7" fmla="*/ 0 h 433"/>
                <a:gd name="T8" fmla="*/ 797 w 806"/>
                <a:gd name="T9" fmla="*/ 0 h 433"/>
                <a:gd name="T10" fmla="*/ 4 w 806"/>
                <a:gd name="T11" fmla="*/ 323 h 433"/>
                <a:gd name="T12" fmla="*/ 0 w 806"/>
                <a:gd name="T13" fmla="*/ 327 h 433"/>
                <a:gd name="T14" fmla="*/ 99 w 806"/>
                <a:gd name="T15" fmla="*/ 433 h 433"/>
                <a:gd name="T16" fmla="*/ 104 w 806"/>
                <a:gd name="T17" fmla="*/ 42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6" h="433">
                  <a:moveTo>
                    <a:pt x="104" y="429"/>
                  </a:moveTo>
                  <a:cubicBezTo>
                    <a:pt x="293" y="251"/>
                    <a:pt x="540" y="150"/>
                    <a:pt x="800" y="145"/>
                  </a:cubicBezTo>
                  <a:cubicBezTo>
                    <a:pt x="806" y="145"/>
                    <a:pt x="806" y="145"/>
                    <a:pt x="806" y="145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501" y="6"/>
                    <a:pt x="220" y="121"/>
                    <a:pt x="4" y="323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99" y="433"/>
                    <a:pt x="99" y="433"/>
                    <a:pt x="99" y="433"/>
                  </a:cubicBezTo>
                  <a:lnTo>
                    <a:pt x="104" y="42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990910" y="4057238"/>
              <a:ext cx="1567853" cy="832461"/>
            </a:xfrm>
            <a:custGeom>
              <a:avLst/>
              <a:gdLst>
                <a:gd name="T0" fmla="*/ 103 w 808"/>
                <a:gd name="T1" fmla="*/ 4 h 428"/>
                <a:gd name="T2" fmla="*/ 99 w 808"/>
                <a:gd name="T3" fmla="*/ 0 h 428"/>
                <a:gd name="T4" fmla="*/ 0 w 808"/>
                <a:gd name="T5" fmla="*/ 107 h 428"/>
                <a:gd name="T6" fmla="*/ 5 w 808"/>
                <a:gd name="T7" fmla="*/ 111 h 428"/>
                <a:gd name="T8" fmla="*/ 800 w 808"/>
                <a:gd name="T9" fmla="*/ 428 h 428"/>
                <a:gd name="T10" fmla="*/ 806 w 808"/>
                <a:gd name="T11" fmla="*/ 428 h 428"/>
                <a:gd name="T12" fmla="*/ 808 w 808"/>
                <a:gd name="T13" fmla="*/ 282 h 428"/>
                <a:gd name="T14" fmla="*/ 802 w 808"/>
                <a:gd name="T15" fmla="*/ 282 h 428"/>
                <a:gd name="T16" fmla="*/ 103 w 808"/>
                <a:gd name="T17" fmla="*/ 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8" h="428">
                  <a:moveTo>
                    <a:pt x="103" y="4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222" y="311"/>
                    <a:pt x="504" y="424"/>
                    <a:pt x="800" y="428"/>
                  </a:cubicBezTo>
                  <a:cubicBezTo>
                    <a:pt x="806" y="428"/>
                    <a:pt x="806" y="428"/>
                    <a:pt x="806" y="428"/>
                  </a:cubicBezTo>
                  <a:cubicBezTo>
                    <a:pt x="808" y="282"/>
                    <a:pt x="808" y="282"/>
                    <a:pt x="808" y="282"/>
                  </a:cubicBezTo>
                  <a:cubicBezTo>
                    <a:pt x="802" y="282"/>
                    <a:pt x="802" y="282"/>
                    <a:pt x="802" y="282"/>
                  </a:cubicBezTo>
                  <a:cubicBezTo>
                    <a:pt x="542" y="279"/>
                    <a:pt x="294" y="180"/>
                    <a:pt x="103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4638185" y="253800"/>
              <a:ext cx="1556087" cy="861877"/>
            </a:xfrm>
            <a:custGeom>
              <a:avLst/>
              <a:gdLst>
                <a:gd name="T0" fmla="*/ 798 w 802"/>
                <a:gd name="T1" fmla="*/ 337 h 445"/>
                <a:gd name="T2" fmla="*/ 11 w 802"/>
                <a:gd name="T3" fmla="*/ 0 h 445"/>
                <a:gd name="T4" fmla="*/ 5 w 802"/>
                <a:gd name="T5" fmla="*/ 0 h 445"/>
                <a:gd name="T6" fmla="*/ 0 w 802"/>
                <a:gd name="T7" fmla="*/ 145 h 445"/>
                <a:gd name="T8" fmla="*/ 6 w 802"/>
                <a:gd name="T9" fmla="*/ 145 h 445"/>
                <a:gd name="T10" fmla="*/ 697 w 802"/>
                <a:gd name="T11" fmla="*/ 441 h 445"/>
                <a:gd name="T12" fmla="*/ 701 w 802"/>
                <a:gd name="T13" fmla="*/ 445 h 445"/>
                <a:gd name="T14" fmla="*/ 802 w 802"/>
                <a:gd name="T15" fmla="*/ 341 h 445"/>
                <a:gd name="T16" fmla="*/ 798 w 802"/>
                <a:gd name="T17" fmla="*/ 337 h 445"/>
                <a:gd name="T18" fmla="*/ 701 w 802"/>
                <a:gd name="T19" fmla="*/ 428 h 445"/>
                <a:gd name="T20" fmla="*/ 12 w 802"/>
                <a:gd name="T21" fmla="*/ 133 h 445"/>
                <a:gd name="T22" fmla="*/ 17 w 802"/>
                <a:gd name="T23" fmla="*/ 13 h 445"/>
                <a:gd name="T24" fmla="*/ 785 w 802"/>
                <a:gd name="T25" fmla="*/ 341 h 445"/>
                <a:gd name="T26" fmla="*/ 701 w 802"/>
                <a:gd name="T27" fmla="*/ 42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2" h="445">
                  <a:moveTo>
                    <a:pt x="798" y="337"/>
                  </a:moveTo>
                  <a:cubicBezTo>
                    <a:pt x="586" y="131"/>
                    <a:pt x="306" y="11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265" y="155"/>
                    <a:pt x="510" y="260"/>
                    <a:pt x="697" y="441"/>
                  </a:cubicBezTo>
                  <a:cubicBezTo>
                    <a:pt x="701" y="445"/>
                    <a:pt x="701" y="445"/>
                    <a:pt x="701" y="445"/>
                  </a:cubicBezTo>
                  <a:cubicBezTo>
                    <a:pt x="802" y="341"/>
                    <a:pt x="802" y="341"/>
                    <a:pt x="802" y="341"/>
                  </a:cubicBezTo>
                  <a:lnTo>
                    <a:pt x="798" y="337"/>
                  </a:lnTo>
                  <a:close/>
                  <a:moveTo>
                    <a:pt x="701" y="428"/>
                  </a:moveTo>
                  <a:cubicBezTo>
                    <a:pt x="514" y="249"/>
                    <a:pt x="270" y="144"/>
                    <a:pt x="12" y="13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305" y="25"/>
                    <a:pt x="577" y="141"/>
                    <a:pt x="785" y="341"/>
                  </a:cubicBezTo>
                  <a:lnTo>
                    <a:pt x="701" y="4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064843" y="998014"/>
              <a:ext cx="823637" cy="3132762"/>
            </a:xfrm>
            <a:custGeom>
              <a:avLst/>
              <a:gdLst>
                <a:gd name="T0" fmla="*/ 424 w 424"/>
                <a:gd name="T1" fmla="*/ 801 h 1615"/>
                <a:gd name="T2" fmla="*/ 111 w 424"/>
                <a:gd name="T3" fmla="*/ 4 h 1615"/>
                <a:gd name="T4" fmla="*/ 107 w 424"/>
                <a:gd name="T5" fmla="*/ 0 h 1615"/>
                <a:gd name="T6" fmla="*/ 0 w 424"/>
                <a:gd name="T7" fmla="*/ 98 h 1615"/>
                <a:gd name="T8" fmla="*/ 4 w 424"/>
                <a:gd name="T9" fmla="*/ 102 h 1615"/>
                <a:gd name="T10" fmla="*/ 279 w 424"/>
                <a:gd name="T11" fmla="*/ 802 h 1615"/>
                <a:gd name="T12" fmla="*/ 279 w 424"/>
                <a:gd name="T13" fmla="*/ 811 h 1615"/>
                <a:gd name="T14" fmla="*/ 10 w 424"/>
                <a:gd name="T15" fmla="*/ 1513 h 1615"/>
                <a:gd name="T16" fmla="*/ 6 w 424"/>
                <a:gd name="T17" fmla="*/ 1517 h 1615"/>
                <a:gd name="T18" fmla="*/ 114 w 424"/>
                <a:gd name="T19" fmla="*/ 1615 h 1615"/>
                <a:gd name="T20" fmla="*/ 118 w 424"/>
                <a:gd name="T21" fmla="*/ 1610 h 1615"/>
                <a:gd name="T22" fmla="*/ 424 w 424"/>
                <a:gd name="T23" fmla="*/ 811 h 1615"/>
                <a:gd name="T24" fmla="*/ 424 w 424"/>
                <a:gd name="T25" fmla="*/ 807 h 1615"/>
                <a:gd name="T26" fmla="*/ 424 w 424"/>
                <a:gd name="T27" fmla="*/ 807 h 1615"/>
                <a:gd name="T28" fmla="*/ 424 w 424"/>
                <a:gd name="T29" fmla="*/ 801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1615">
                  <a:moveTo>
                    <a:pt x="424" y="801"/>
                  </a:moveTo>
                  <a:cubicBezTo>
                    <a:pt x="422" y="505"/>
                    <a:pt x="311" y="222"/>
                    <a:pt x="111" y="4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179" y="294"/>
                    <a:pt x="277" y="542"/>
                    <a:pt x="279" y="802"/>
                  </a:cubicBezTo>
                  <a:cubicBezTo>
                    <a:pt x="279" y="811"/>
                    <a:pt x="279" y="811"/>
                    <a:pt x="279" y="811"/>
                  </a:cubicBezTo>
                  <a:cubicBezTo>
                    <a:pt x="279" y="1071"/>
                    <a:pt x="184" y="1320"/>
                    <a:pt x="10" y="1513"/>
                  </a:cubicBezTo>
                  <a:cubicBezTo>
                    <a:pt x="6" y="1517"/>
                    <a:pt x="6" y="1517"/>
                    <a:pt x="6" y="1517"/>
                  </a:cubicBezTo>
                  <a:cubicBezTo>
                    <a:pt x="114" y="1615"/>
                    <a:pt x="114" y="1615"/>
                    <a:pt x="114" y="1615"/>
                  </a:cubicBezTo>
                  <a:cubicBezTo>
                    <a:pt x="118" y="1610"/>
                    <a:pt x="118" y="1610"/>
                    <a:pt x="118" y="1610"/>
                  </a:cubicBezTo>
                  <a:cubicBezTo>
                    <a:pt x="316" y="1390"/>
                    <a:pt x="424" y="1107"/>
                    <a:pt x="424" y="811"/>
                  </a:cubicBezTo>
                  <a:cubicBezTo>
                    <a:pt x="424" y="807"/>
                    <a:pt x="424" y="807"/>
                    <a:pt x="424" y="807"/>
                  </a:cubicBezTo>
                  <a:cubicBezTo>
                    <a:pt x="424" y="807"/>
                    <a:pt x="424" y="807"/>
                    <a:pt x="424" y="807"/>
                  </a:cubicBezTo>
                  <a:lnTo>
                    <a:pt x="424" y="80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Овал 18"/>
          <p:cNvSpPr/>
          <p:nvPr/>
        </p:nvSpPr>
        <p:spPr>
          <a:xfrm>
            <a:off x="3608651" y="2489563"/>
            <a:ext cx="1926695" cy="18788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00" y="2732751"/>
            <a:ext cx="2068495" cy="1239538"/>
          </a:xfrm>
          <a:prstGeom prst="rect">
            <a:avLst/>
          </a:prstGeom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446250" y="225107"/>
            <a:ext cx="7886700" cy="745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Образовательный проект</a:t>
            </a:r>
            <a:endParaRPr 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8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" grpId="0" animBg="1"/>
      <p:bldP spid="81" grpId="0" animBg="1"/>
      <p:bldP spid="6" grpId="0" animBg="1"/>
      <p:bldP spid="6" grpId="1" animBg="1"/>
      <p:bldP spid="12" grpId="0" animBg="1"/>
      <p:bldP spid="12" grpId="1" animBg="1"/>
      <p:bldP spid="1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4301" y="390526"/>
            <a:ext cx="7886700" cy="745701"/>
          </a:xfrm>
        </p:spPr>
        <p:txBody>
          <a:bodyPr>
            <a:normAutofit/>
          </a:bodyPr>
          <a:lstStyle/>
          <a:p>
            <a:r>
              <a:rPr lang="ru-RU" sz="3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2017-2018 учебный год</a:t>
            </a:r>
            <a:endParaRPr lang="en-US" sz="3600" b="1" dirty="0">
              <a:ln w="18415" cmpd="sng">
                <a:noFill/>
                <a:prstDash val="solid"/>
              </a:ln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36797" y="2395992"/>
            <a:ext cx="2399982" cy="2411832"/>
            <a:chOff x="3436797" y="1538742"/>
            <a:chExt cx="2399982" cy="2411832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436797" y="1538742"/>
              <a:ext cx="2399982" cy="2182699"/>
            </a:xfrm>
            <a:custGeom>
              <a:avLst/>
              <a:gdLst>
                <a:gd name="T0" fmla="*/ 402 w 512"/>
                <a:gd name="T1" fmla="*/ 466 h 466"/>
                <a:gd name="T2" fmla="*/ 381 w 512"/>
                <a:gd name="T3" fmla="*/ 438 h 466"/>
                <a:gd name="T4" fmla="*/ 406 w 512"/>
                <a:gd name="T5" fmla="*/ 416 h 466"/>
                <a:gd name="T6" fmla="*/ 463 w 512"/>
                <a:gd name="T7" fmla="*/ 227 h 466"/>
                <a:gd name="T8" fmla="*/ 213 w 512"/>
                <a:gd name="T9" fmla="*/ 60 h 466"/>
                <a:gd name="T10" fmla="*/ 78 w 512"/>
                <a:gd name="T11" fmla="*/ 150 h 466"/>
                <a:gd name="T12" fmla="*/ 47 w 512"/>
                <a:gd name="T13" fmla="*/ 309 h 466"/>
                <a:gd name="T14" fmla="*/ 98 w 512"/>
                <a:gd name="T15" fmla="*/ 411 h 466"/>
                <a:gd name="T16" fmla="*/ 73 w 512"/>
                <a:gd name="T17" fmla="*/ 435 h 466"/>
                <a:gd name="T18" fmla="*/ 13 w 512"/>
                <a:gd name="T19" fmla="*/ 316 h 466"/>
                <a:gd name="T20" fmla="*/ 50 w 512"/>
                <a:gd name="T21" fmla="*/ 131 h 466"/>
                <a:gd name="T22" fmla="*/ 207 w 512"/>
                <a:gd name="T23" fmla="*/ 26 h 466"/>
                <a:gd name="T24" fmla="*/ 497 w 512"/>
                <a:gd name="T25" fmla="*/ 220 h 466"/>
                <a:gd name="T26" fmla="*/ 431 w 512"/>
                <a:gd name="T27" fmla="*/ 440 h 466"/>
                <a:gd name="T28" fmla="*/ 402 w 512"/>
                <a:gd name="T2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466">
                  <a:moveTo>
                    <a:pt x="402" y="466"/>
                  </a:moveTo>
                  <a:cubicBezTo>
                    <a:pt x="381" y="438"/>
                    <a:pt x="381" y="438"/>
                    <a:pt x="381" y="438"/>
                  </a:cubicBezTo>
                  <a:cubicBezTo>
                    <a:pt x="390" y="432"/>
                    <a:pt x="399" y="424"/>
                    <a:pt x="406" y="416"/>
                  </a:cubicBezTo>
                  <a:cubicBezTo>
                    <a:pt x="455" y="366"/>
                    <a:pt x="476" y="295"/>
                    <a:pt x="463" y="227"/>
                  </a:cubicBezTo>
                  <a:cubicBezTo>
                    <a:pt x="440" y="112"/>
                    <a:pt x="328" y="37"/>
                    <a:pt x="213" y="60"/>
                  </a:cubicBezTo>
                  <a:cubicBezTo>
                    <a:pt x="158" y="71"/>
                    <a:pt x="110" y="103"/>
                    <a:pt x="78" y="150"/>
                  </a:cubicBezTo>
                  <a:cubicBezTo>
                    <a:pt x="47" y="197"/>
                    <a:pt x="36" y="254"/>
                    <a:pt x="47" y="309"/>
                  </a:cubicBezTo>
                  <a:cubicBezTo>
                    <a:pt x="54" y="347"/>
                    <a:pt x="72" y="383"/>
                    <a:pt x="98" y="411"/>
                  </a:cubicBezTo>
                  <a:cubicBezTo>
                    <a:pt x="73" y="435"/>
                    <a:pt x="73" y="435"/>
                    <a:pt x="73" y="435"/>
                  </a:cubicBezTo>
                  <a:cubicBezTo>
                    <a:pt x="42" y="402"/>
                    <a:pt x="21" y="360"/>
                    <a:pt x="13" y="316"/>
                  </a:cubicBezTo>
                  <a:cubicBezTo>
                    <a:pt x="0" y="251"/>
                    <a:pt x="13" y="186"/>
                    <a:pt x="50" y="131"/>
                  </a:cubicBezTo>
                  <a:cubicBezTo>
                    <a:pt x="86" y="76"/>
                    <a:pt x="142" y="39"/>
                    <a:pt x="207" y="26"/>
                  </a:cubicBezTo>
                  <a:cubicBezTo>
                    <a:pt x="340" y="0"/>
                    <a:pt x="470" y="87"/>
                    <a:pt x="497" y="220"/>
                  </a:cubicBezTo>
                  <a:cubicBezTo>
                    <a:pt x="512" y="300"/>
                    <a:pt x="488" y="382"/>
                    <a:pt x="431" y="440"/>
                  </a:cubicBezTo>
                  <a:cubicBezTo>
                    <a:pt x="422" y="450"/>
                    <a:pt x="412" y="458"/>
                    <a:pt x="402" y="46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958274" y="3600947"/>
              <a:ext cx="894808" cy="349627"/>
            </a:xfrm>
            <a:custGeom>
              <a:avLst/>
              <a:gdLst>
                <a:gd name="T0" fmla="*/ 143 w 191"/>
                <a:gd name="T1" fmla="*/ 75 h 75"/>
                <a:gd name="T2" fmla="*/ 114 w 191"/>
                <a:gd name="T3" fmla="*/ 73 h 75"/>
                <a:gd name="T4" fmla="*/ 0 w 191"/>
                <a:gd name="T5" fmla="*/ 29 h 75"/>
                <a:gd name="T6" fmla="*/ 20 w 191"/>
                <a:gd name="T7" fmla="*/ 0 h 75"/>
                <a:gd name="T8" fmla="*/ 118 w 191"/>
                <a:gd name="T9" fmla="*/ 39 h 75"/>
                <a:gd name="T10" fmla="*/ 185 w 191"/>
                <a:gd name="T11" fmla="*/ 36 h 75"/>
                <a:gd name="T12" fmla="*/ 191 w 191"/>
                <a:gd name="T13" fmla="*/ 70 h 75"/>
                <a:gd name="T14" fmla="*/ 143 w 191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75">
                  <a:moveTo>
                    <a:pt x="143" y="75"/>
                  </a:moveTo>
                  <a:cubicBezTo>
                    <a:pt x="134" y="75"/>
                    <a:pt x="124" y="74"/>
                    <a:pt x="114" y="73"/>
                  </a:cubicBezTo>
                  <a:cubicBezTo>
                    <a:pt x="73" y="68"/>
                    <a:pt x="34" y="53"/>
                    <a:pt x="0" y="2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9" y="21"/>
                    <a:pt x="83" y="34"/>
                    <a:pt x="118" y="39"/>
                  </a:cubicBezTo>
                  <a:cubicBezTo>
                    <a:pt x="140" y="41"/>
                    <a:pt x="163" y="40"/>
                    <a:pt x="185" y="36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76" y="73"/>
                    <a:pt x="159" y="75"/>
                    <a:pt x="143" y="7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41242" y="2254771"/>
            <a:ext cx="2704176" cy="2741706"/>
            <a:chOff x="3241242" y="1397521"/>
            <a:chExt cx="2704176" cy="2741706"/>
          </a:xfrm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241242" y="2189613"/>
              <a:ext cx="2652819" cy="1949614"/>
            </a:xfrm>
            <a:custGeom>
              <a:avLst/>
              <a:gdLst>
                <a:gd name="T0" fmla="*/ 294 w 566"/>
                <a:gd name="T1" fmla="*/ 416 h 416"/>
                <a:gd name="T2" fmla="*/ 134 w 566"/>
                <a:gd name="T3" fmla="*/ 367 h 416"/>
                <a:gd name="T4" fmla="*/ 12 w 566"/>
                <a:gd name="T5" fmla="*/ 184 h 416"/>
                <a:gd name="T6" fmla="*/ 36 w 566"/>
                <a:gd name="T7" fmla="*/ 0 h 416"/>
                <a:gd name="T8" fmla="*/ 51 w 566"/>
                <a:gd name="T9" fmla="*/ 7 h 416"/>
                <a:gd name="T10" fmla="*/ 28 w 566"/>
                <a:gd name="T11" fmla="*/ 181 h 416"/>
                <a:gd name="T12" fmla="*/ 143 w 566"/>
                <a:gd name="T13" fmla="*/ 354 h 416"/>
                <a:gd name="T14" fmla="*/ 347 w 566"/>
                <a:gd name="T15" fmla="*/ 395 h 416"/>
                <a:gd name="T16" fmla="*/ 551 w 566"/>
                <a:gd name="T17" fmla="*/ 219 h 416"/>
                <a:gd name="T18" fmla="*/ 566 w 566"/>
                <a:gd name="T19" fmla="*/ 225 h 416"/>
                <a:gd name="T20" fmla="*/ 350 w 566"/>
                <a:gd name="T21" fmla="*/ 411 h 416"/>
                <a:gd name="T22" fmla="*/ 294 w 566"/>
                <a:gd name="T2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6" h="416">
                  <a:moveTo>
                    <a:pt x="294" y="416"/>
                  </a:moveTo>
                  <a:cubicBezTo>
                    <a:pt x="237" y="416"/>
                    <a:pt x="182" y="399"/>
                    <a:pt x="134" y="367"/>
                  </a:cubicBezTo>
                  <a:cubicBezTo>
                    <a:pt x="70" y="325"/>
                    <a:pt x="27" y="259"/>
                    <a:pt x="12" y="184"/>
                  </a:cubicBezTo>
                  <a:cubicBezTo>
                    <a:pt x="0" y="121"/>
                    <a:pt x="8" y="58"/>
                    <a:pt x="36" y="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24" y="62"/>
                    <a:pt x="16" y="121"/>
                    <a:pt x="28" y="181"/>
                  </a:cubicBezTo>
                  <a:cubicBezTo>
                    <a:pt x="42" y="252"/>
                    <a:pt x="83" y="314"/>
                    <a:pt x="143" y="354"/>
                  </a:cubicBezTo>
                  <a:cubicBezTo>
                    <a:pt x="203" y="394"/>
                    <a:pt x="276" y="409"/>
                    <a:pt x="347" y="395"/>
                  </a:cubicBezTo>
                  <a:cubicBezTo>
                    <a:pt x="441" y="376"/>
                    <a:pt x="519" y="309"/>
                    <a:pt x="551" y="219"/>
                  </a:cubicBezTo>
                  <a:cubicBezTo>
                    <a:pt x="566" y="225"/>
                    <a:pt x="566" y="225"/>
                    <a:pt x="566" y="225"/>
                  </a:cubicBezTo>
                  <a:cubicBezTo>
                    <a:pt x="532" y="320"/>
                    <a:pt x="449" y="391"/>
                    <a:pt x="350" y="411"/>
                  </a:cubicBezTo>
                  <a:cubicBezTo>
                    <a:pt x="331" y="414"/>
                    <a:pt x="313" y="416"/>
                    <a:pt x="294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644201" y="1397521"/>
              <a:ext cx="2301217" cy="1143695"/>
            </a:xfrm>
            <a:custGeom>
              <a:avLst/>
              <a:gdLst>
                <a:gd name="T0" fmla="*/ 475 w 491"/>
                <a:gd name="T1" fmla="*/ 244 h 244"/>
                <a:gd name="T2" fmla="*/ 360 w 491"/>
                <a:gd name="T3" fmla="*/ 71 h 244"/>
                <a:gd name="T4" fmla="*/ 156 w 491"/>
                <a:gd name="T5" fmla="*/ 30 h 244"/>
                <a:gd name="T6" fmla="*/ 12 w 491"/>
                <a:gd name="T7" fmla="*/ 109 h 244"/>
                <a:gd name="T8" fmla="*/ 0 w 491"/>
                <a:gd name="T9" fmla="*/ 98 h 244"/>
                <a:gd name="T10" fmla="*/ 153 w 491"/>
                <a:gd name="T11" fmla="*/ 15 h 244"/>
                <a:gd name="T12" fmla="*/ 369 w 491"/>
                <a:gd name="T13" fmla="*/ 58 h 244"/>
                <a:gd name="T14" fmla="*/ 491 w 491"/>
                <a:gd name="T15" fmla="*/ 241 h 244"/>
                <a:gd name="T16" fmla="*/ 475 w 491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244">
                  <a:moveTo>
                    <a:pt x="475" y="244"/>
                  </a:moveTo>
                  <a:cubicBezTo>
                    <a:pt x="461" y="173"/>
                    <a:pt x="420" y="112"/>
                    <a:pt x="360" y="71"/>
                  </a:cubicBezTo>
                  <a:cubicBezTo>
                    <a:pt x="299" y="31"/>
                    <a:pt x="227" y="16"/>
                    <a:pt x="156" y="30"/>
                  </a:cubicBezTo>
                  <a:cubicBezTo>
                    <a:pt x="100" y="41"/>
                    <a:pt x="51" y="69"/>
                    <a:pt x="12" y="10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1" y="55"/>
                    <a:pt x="94" y="26"/>
                    <a:pt x="153" y="15"/>
                  </a:cubicBezTo>
                  <a:cubicBezTo>
                    <a:pt x="228" y="0"/>
                    <a:pt x="305" y="15"/>
                    <a:pt x="369" y="58"/>
                  </a:cubicBezTo>
                  <a:cubicBezTo>
                    <a:pt x="433" y="101"/>
                    <a:pt x="476" y="166"/>
                    <a:pt x="491" y="241"/>
                  </a:cubicBezTo>
                  <a:lnTo>
                    <a:pt x="475" y="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48711" y="1952944"/>
            <a:ext cx="1334518" cy="3422966"/>
            <a:chOff x="5130800" y="950913"/>
            <a:chExt cx="1539876" cy="39496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584514" y="3578478"/>
              <a:ext cx="0" cy="0"/>
            </a:xfrm>
            <a:prstGeom prst="line">
              <a:avLst/>
            </a:prstGeom>
            <a:grpFill/>
            <a:ln w="109538" cap="flat">
              <a:solidFill>
                <a:srgbClr val="37F0E4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5130800" y="950913"/>
              <a:ext cx="355600" cy="354012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24 h 156"/>
                <a:gd name="T12" fmla="*/ 24 w 156"/>
                <a:gd name="T13" fmla="*/ 78 h 156"/>
                <a:gd name="T14" fmla="*/ 78 w 156"/>
                <a:gd name="T15" fmla="*/ 132 h 156"/>
                <a:gd name="T16" fmla="*/ 132 w 156"/>
                <a:gd name="T17" fmla="*/ 78 h 156"/>
                <a:gd name="T18" fmla="*/ 78 w 156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24"/>
                  </a:moveTo>
                  <a:cubicBezTo>
                    <a:pt x="48" y="24"/>
                    <a:pt x="24" y="48"/>
                    <a:pt x="24" y="78"/>
                  </a:cubicBezTo>
                  <a:cubicBezTo>
                    <a:pt x="24" y="107"/>
                    <a:pt x="48" y="132"/>
                    <a:pt x="78" y="132"/>
                  </a:cubicBezTo>
                  <a:cubicBezTo>
                    <a:pt x="107" y="132"/>
                    <a:pt x="132" y="107"/>
                    <a:pt x="132" y="78"/>
                  </a:cubicBezTo>
                  <a:cubicBezTo>
                    <a:pt x="132" y="48"/>
                    <a:pt x="107" y="24"/>
                    <a:pt x="7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5130800" y="4546600"/>
              <a:ext cx="355600" cy="354012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24 h 156"/>
                <a:gd name="T12" fmla="*/ 24 w 156"/>
                <a:gd name="T13" fmla="*/ 78 h 156"/>
                <a:gd name="T14" fmla="*/ 78 w 156"/>
                <a:gd name="T15" fmla="*/ 132 h 156"/>
                <a:gd name="T16" fmla="*/ 132 w 156"/>
                <a:gd name="T17" fmla="*/ 78 h 156"/>
                <a:gd name="T18" fmla="*/ 78 w 156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24"/>
                  </a:moveTo>
                  <a:cubicBezTo>
                    <a:pt x="48" y="24"/>
                    <a:pt x="24" y="49"/>
                    <a:pt x="24" y="78"/>
                  </a:cubicBezTo>
                  <a:cubicBezTo>
                    <a:pt x="24" y="108"/>
                    <a:pt x="48" y="132"/>
                    <a:pt x="78" y="132"/>
                  </a:cubicBezTo>
                  <a:cubicBezTo>
                    <a:pt x="107" y="132"/>
                    <a:pt x="132" y="108"/>
                    <a:pt x="132" y="78"/>
                  </a:cubicBezTo>
                  <a:cubicBezTo>
                    <a:pt x="132" y="49"/>
                    <a:pt x="107" y="24"/>
                    <a:pt x="7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6234113" y="1857375"/>
              <a:ext cx="354013" cy="3556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24 h 156"/>
                <a:gd name="T12" fmla="*/ 24 w 156"/>
                <a:gd name="T13" fmla="*/ 78 h 156"/>
                <a:gd name="T14" fmla="*/ 78 w 156"/>
                <a:gd name="T15" fmla="*/ 132 h 156"/>
                <a:gd name="T16" fmla="*/ 132 w 156"/>
                <a:gd name="T17" fmla="*/ 78 h 156"/>
                <a:gd name="T18" fmla="*/ 78 w 156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24"/>
                  </a:moveTo>
                  <a:cubicBezTo>
                    <a:pt x="48" y="24"/>
                    <a:pt x="24" y="49"/>
                    <a:pt x="24" y="78"/>
                  </a:cubicBezTo>
                  <a:cubicBezTo>
                    <a:pt x="24" y="108"/>
                    <a:pt x="48" y="132"/>
                    <a:pt x="78" y="132"/>
                  </a:cubicBezTo>
                  <a:cubicBezTo>
                    <a:pt x="108" y="132"/>
                    <a:pt x="132" y="108"/>
                    <a:pt x="132" y="78"/>
                  </a:cubicBezTo>
                  <a:cubicBezTo>
                    <a:pt x="132" y="49"/>
                    <a:pt x="108" y="24"/>
                    <a:pt x="7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6234113" y="3649663"/>
              <a:ext cx="354013" cy="354012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24 h 156"/>
                <a:gd name="T12" fmla="*/ 24 w 156"/>
                <a:gd name="T13" fmla="*/ 78 h 156"/>
                <a:gd name="T14" fmla="*/ 78 w 156"/>
                <a:gd name="T15" fmla="*/ 132 h 156"/>
                <a:gd name="T16" fmla="*/ 132 w 156"/>
                <a:gd name="T17" fmla="*/ 78 h 156"/>
                <a:gd name="T18" fmla="*/ 78 w 156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24"/>
                  </a:moveTo>
                  <a:cubicBezTo>
                    <a:pt x="48" y="24"/>
                    <a:pt x="24" y="48"/>
                    <a:pt x="24" y="78"/>
                  </a:cubicBezTo>
                  <a:cubicBezTo>
                    <a:pt x="24" y="107"/>
                    <a:pt x="48" y="132"/>
                    <a:pt x="78" y="132"/>
                  </a:cubicBezTo>
                  <a:cubicBezTo>
                    <a:pt x="108" y="132"/>
                    <a:pt x="132" y="107"/>
                    <a:pt x="132" y="78"/>
                  </a:cubicBezTo>
                  <a:cubicBezTo>
                    <a:pt x="132" y="48"/>
                    <a:pt x="108" y="24"/>
                    <a:pt x="7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5462588" y="1120775"/>
              <a:ext cx="900113" cy="788987"/>
            </a:xfrm>
            <a:custGeom>
              <a:avLst/>
              <a:gdLst>
                <a:gd name="T0" fmla="*/ 10 w 396"/>
                <a:gd name="T1" fmla="*/ 3 h 347"/>
                <a:gd name="T2" fmla="*/ 0 w 396"/>
                <a:gd name="T3" fmla="*/ 39 h 347"/>
                <a:gd name="T4" fmla="*/ 362 w 396"/>
                <a:gd name="T5" fmla="*/ 347 h 347"/>
                <a:gd name="T6" fmla="*/ 396 w 396"/>
                <a:gd name="T7" fmla="*/ 327 h 347"/>
                <a:gd name="T8" fmla="*/ 380 w 396"/>
                <a:gd name="T9" fmla="*/ 303 h 347"/>
                <a:gd name="T10" fmla="*/ 9 w 396"/>
                <a:gd name="T11" fmla="*/ 0 h 347"/>
                <a:gd name="T12" fmla="*/ 10 w 396"/>
                <a:gd name="T13" fmla="*/ 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347">
                  <a:moveTo>
                    <a:pt x="10" y="3"/>
                  </a:moveTo>
                  <a:cubicBezTo>
                    <a:pt x="10" y="16"/>
                    <a:pt x="6" y="28"/>
                    <a:pt x="0" y="39"/>
                  </a:cubicBezTo>
                  <a:cubicBezTo>
                    <a:pt x="152" y="106"/>
                    <a:pt x="276" y="214"/>
                    <a:pt x="362" y="347"/>
                  </a:cubicBezTo>
                  <a:cubicBezTo>
                    <a:pt x="371" y="338"/>
                    <a:pt x="383" y="331"/>
                    <a:pt x="396" y="327"/>
                  </a:cubicBezTo>
                  <a:cubicBezTo>
                    <a:pt x="390" y="319"/>
                    <a:pt x="385" y="311"/>
                    <a:pt x="380" y="303"/>
                  </a:cubicBezTo>
                  <a:cubicBezTo>
                    <a:pt x="287" y="169"/>
                    <a:pt x="159" y="64"/>
                    <a:pt x="9" y="0"/>
                  </a:cubicBezTo>
                  <a:cubicBezTo>
                    <a:pt x="9" y="1"/>
                    <a:pt x="10" y="2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6434138" y="2173288"/>
              <a:ext cx="236538" cy="1509712"/>
            </a:xfrm>
            <a:custGeom>
              <a:avLst/>
              <a:gdLst>
                <a:gd name="T0" fmla="*/ 39 w 104"/>
                <a:gd name="T1" fmla="*/ 0 h 664"/>
                <a:gd name="T2" fmla="*/ 3 w 104"/>
                <a:gd name="T3" fmla="*/ 16 h 664"/>
                <a:gd name="T4" fmla="*/ 64 w 104"/>
                <a:gd name="T5" fmla="*/ 329 h 664"/>
                <a:gd name="T6" fmla="*/ 0 w 104"/>
                <a:gd name="T7" fmla="*/ 649 h 664"/>
                <a:gd name="T8" fmla="*/ 37 w 104"/>
                <a:gd name="T9" fmla="*/ 664 h 664"/>
                <a:gd name="T10" fmla="*/ 104 w 104"/>
                <a:gd name="T11" fmla="*/ 329 h 664"/>
                <a:gd name="T12" fmla="*/ 39 w 104"/>
                <a:gd name="T1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664">
                  <a:moveTo>
                    <a:pt x="39" y="0"/>
                  </a:moveTo>
                  <a:cubicBezTo>
                    <a:pt x="29" y="8"/>
                    <a:pt x="17" y="14"/>
                    <a:pt x="3" y="16"/>
                  </a:cubicBezTo>
                  <a:cubicBezTo>
                    <a:pt x="43" y="113"/>
                    <a:pt x="64" y="219"/>
                    <a:pt x="64" y="329"/>
                  </a:cubicBezTo>
                  <a:cubicBezTo>
                    <a:pt x="64" y="442"/>
                    <a:pt x="42" y="550"/>
                    <a:pt x="0" y="649"/>
                  </a:cubicBezTo>
                  <a:cubicBezTo>
                    <a:pt x="14" y="651"/>
                    <a:pt x="26" y="656"/>
                    <a:pt x="37" y="664"/>
                  </a:cubicBezTo>
                  <a:cubicBezTo>
                    <a:pt x="81" y="559"/>
                    <a:pt x="104" y="446"/>
                    <a:pt x="104" y="329"/>
                  </a:cubicBezTo>
                  <a:cubicBezTo>
                    <a:pt x="104" y="215"/>
                    <a:pt x="82" y="103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5461000" y="3941763"/>
              <a:ext cx="890588" cy="782637"/>
            </a:xfrm>
            <a:custGeom>
              <a:avLst/>
              <a:gdLst>
                <a:gd name="T0" fmla="*/ 360 w 392"/>
                <a:gd name="T1" fmla="*/ 0 h 344"/>
                <a:gd name="T2" fmla="*/ 0 w 392"/>
                <a:gd name="T3" fmla="*/ 305 h 344"/>
                <a:gd name="T4" fmla="*/ 11 w 392"/>
                <a:gd name="T5" fmla="*/ 344 h 344"/>
                <a:gd name="T6" fmla="*/ 381 w 392"/>
                <a:gd name="T7" fmla="*/ 40 h 344"/>
                <a:gd name="T8" fmla="*/ 392 w 392"/>
                <a:gd name="T9" fmla="*/ 22 h 344"/>
                <a:gd name="T10" fmla="*/ 360 w 392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2" h="344">
                  <a:moveTo>
                    <a:pt x="360" y="0"/>
                  </a:moveTo>
                  <a:cubicBezTo>
                    <a:pt x="274" y="132"/>
                    <a:pt x="151" y="239"/>
                    <a:pt x="0" y="305"/>
                  </a:cubicBezTo>
                  <a:cubicBezTo>
                    <a:pt x="6" y="316"/>
                    <a:pt x="10" y="330"/>
                    <a:pt x="11" y="344"/>
                  </a:cubicBezTo>
                  <a:cubicBezTo>
                    <a:pt x="160" y="279"/>
                    <a:pt x="288" y="175"/>
                    <a:pt x="381" y="40"/>
                  </a:cubicBezTo>
                  <a:cubicBezTo>
                    <a:pt x="385" y="34"/>
                    <a:pt x="389" y="28"/>
                    <a:pt x="392" y="22"/>
                  </a:cubicBezTo>
                  <a:cubicBezTo>
                    <a:pt x="380" y="18"/>
                    <a:pt x="369" y="10"/>
                    <a:pt x="3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60772" y="2111161"/>
            <a:ext cx="1140531" cy="3107911"/>
            <a:chOff x="2490787" y="1133475"/>
            <a:chExt cx="1316038" cy="358616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3451225" y="4365625"/>
              <a:ext cx="355600" cy="354012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24 h 156"/>
                <a:gd name="T12" fmla="*/ 24 w 156"/>
                <a:gd name="T13" fmla="*/ 78 h 156"/>
                <a:gd name="T14" fmla="*/ 78 w 156"/>
                <a:gd name="T15" fmla="*/ 132 h 156"/>
                <a:gd name="T16" fmla="*/ 132 w 156"/>
                <a:gd name="T17" fmla="*/ 78 h 156"/>
                <a:gd name="T18" fmla="*/ 78 w 156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24"/>
                  </a:moveTo>
                  <a:cubicBezTo>
                    <a:pt x="49" y="24"/>
                    <a:pt x="24" y="49"/>
                    <a:pt x="24" y="78"/>
                  </a:cubicBezTo>
                  <a:cubicBezTo>
                    <a:pt x="24" y="108"/>
                    <a:pt x="49" y="132"/>
                    <a:pt x="78" y="132"/>
                  </a:cubicBezTo>
                  <a:cubicBezTo>
                    <a:pt x="108" y="132"/>
                    <a:pt x="132" y="108"/>
                    <a:pt x="132" y="78"/>
                  </a:cubicBezTo>
                  <a:cubicBezTo>
                    <a:pt x="132" y="49"/>
                    <a:pt x="108" y="24"/>
                    <a:pt x="7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3451225" y="1133475"/>
              <a:ext cx="355600" cy="354012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24 h 156"/>
                <a:gd name="T12" fmla="*/ 24 w 156"/>
                <a:gd name="T13" fmla="*/ 78 h 156"/>
                <a:gd name="T14" fmla="*/ 78 w 156"/>
                <a:gd name="T15" fmla="*/ 132 h 156"/>
                <a:gd name="T16" fmla="*/ 132 w 156"/>
                <a:gd name="T17" fmla="*/ 78 h 156"/>
                <a:gd name="T18" fmla="*/ 78 w 156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24"/>
                  </a:moveTo>
                  <a:cubicBezTo>
                    <a:pt x="49" y="24"/>
                    <a:pt x="24" y="48"/>
                    <a:pt x="24" y="78"/>
                  </a:cubicBezTo>
                  <a:cubicBezTo>
                    <a:pt x="24" y="107"/>
                    <a:pt x="49" y="132"/>
                    <a:pt x="78" y="132"/>
                  </a:cubicBezTo>
                  <a:cubicBezTo>
                    <a:pt x="108" y="132"/>
                    <a:pt x="132" y="107"/>
                    <a:pt x="132" y="78"/>
                  </a:cubicBezTo>
                  <a:cubicBezTo>
                    <a:pt x="132" y="48"/>
                    <a:pt x="108" y="24"/>
                    <a:pt x="7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2490787" y="2751138"/>
              <a:ext cx="354013" cy="354012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24 h 156"/>
                <a:gd name="T12" fmla="*/ 24 w 156"/>
                <a:gd name="T13" fmla="*/ 78 h 156"/>
                <a:gd name="T14" fmla="*/ 78 w 156"/>
                <a:gd name="T15" fmla="*/ 132 h 156"/>
                <a:gd name="T16" fmla="*/ 132 w 156"/>
                <a:gd name="T17" fmla="*/ 78 h 156"/>
                <a:gd name="T18" fmla="*/ 78 w 156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24"/>
                  </a:moveTo>
                  <a:cubicBezTo>
                    <a:pt x="48" y="24"/>
                    <a:pt x="24" y="49"/>
                    <a:pt x="24" y="78"/>
                  </a:cubicBezTo>
                  <a:cubicBezTo>
                    <a:pt x="24" y="108"/>
                    <a:pt x="48" y="132"/>
                    <a:pt x="78" y="132"/>
                  </a:cubicBezTo>
                  <a:cubicBezTo>
                    <a:pt x="107" y="132"/>
                    <a:pt x="132" y="108"/>
                    <a:pt x="132" y="78"/>
                  </a:cubicBezTo>
                  <a:cubicBezTo>
                    <a:pt x="132" y="49"/>
                    <a:pt x="107" y="24"/>
                    <a:pt x="7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628900" y="1325563"/>
              <a:ext cx="858838" cy="1435100"/>
            </a:xfrm>
            <a:custGeom>
              <a:avLst/>
              <a:gdLst>
                <a:gd name="T0" fmla="*/ 17 w 378"/>
                <a:gd name="T1" fmla="*/ 627 h 631"/>
                <a:gd name="T2" fmla="*/ 40 w 378"/>
                <a:gd name="T3" fmla="*/ 631 h 631"/>
                <a:gd name="T4" fmla="*/ 378 w 378"/>
                <a:gd name="T5" fmla="*/ 39 h 631"/>
                <a:gd name="T6" fmla="*/ 363 w 378"/>
                <a:gd name="T7" fmla="*/ 0 h 631"/>
                <a:gd name="T8" fmla="*/ 0 w 378"/>
                <a:gd name="T9" fmla="*/ 629 h 631"/>
                <a:gd name="T10" fmla="*/ 17 w 378"/>
                <a:gd name="T11" fmla="*/ 62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631">
                  <a:moveTo>
                    <a:pt x="17" y="627"/>
                  </a:moveTo>
                  <a:cubicBezTo>
                    <a:pt x="25" y="627"/>
                    <a:pt x="33" y="629"/>
                    <a:pt x="40" y="631"/>
                  </a:cubicBezTo>
                  <a:cubicBezTo>
                    <a:pt x="61" y="395"/>
                    <a:pt x="184" y="179"/>
                    <a:pt x="378" y="39"/>
                  </a:cubicBezTo>
                  <a:cubicBezTo>
                    <a:pt x="369" y="28"/>
                    <a:pt x="364" y="14"/>
                    <a:pt x="363" y="0"/>
                  </a:cubicBezTo>
                  <a:cubicBezTo>
                    <a:pt x="154" y="147"/>
                    <a:pt x="22" y="378"/>
                    <a:pt x="0" y="629"/>
                  </a:cubicBezTo>
                  <a:cubicBezTo>
                    <a:pt x="5" y="628"/>
                    <a:pt x="11" y="627"/>
                    <a:pt x="17" y="6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28900" y="3098800"/>
              <a:ext cx="854075" cy="1435100"/>
            </a:xfrm>
            <a:custGeom>
              <a:avLst/>
              <a:gdLst>
                <a:gd name="T0" fmla="*/ 376 w 376"/>
                <a:gd name="T1" fmla="*/ 591 h 631"/>
                <a:gd name="T2" fmla="*/ 40 w 376"/>
                <a:gd name="T3" fmla="*/ 0 h 631"/>
                <a:gd name="T4" fmla="*/ 17 w 376"/>
                <a:gd name="T5" fmla="*/ 3 h 631"/>
                <a:gd name="T6" fmla="*/ 0 w 376"/>
                <a:gd name="T7" fmla="*/ 2 h 631"/>
                <a:gd name="T8" fmla="*/ 363 w 376"/>
                <a:gd name="T9" fmla="*/ 631 h 631"/>
                <a:gd name="T10" fmla="*/ 376 w 376"/>
                <a:gd name="T11" fmla="*/ 59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631">
                  <a:moveTo>
                    <a:pt x="376" y="591"/>
                  </a:moveTo>
                  <a:cubicBezTo>
                    <a:pt x="183" y="451"/>
                    <a:pt x="61" y="235"/>
                    <a:pt x="40" y="0"/>
                  </a:cubicBezTo>
                  <a:cubicBezTo>
                    <a:pt x="33" y="2"/>
                    <a:pt x="25" y="3"/>
                    <a:pt x="17" y="3"/>
                  </a:cubicBezTo>
                  <a:cubicBezTo>
                    <a:pt x="11" y="3"/>
                    <a:pt x="5" y="3"/>
                    <a:pt x="0" y="2"/>
                  </a:cubicBezTo>
                  <a:cubicBezTo>
                    <a:pt x="22" y="253"/>
                    <a:pt x="154" y="484"/>
                    <a:pt x="363" y="631"/>
                  </a:cubicBezTo>
                  <a:cubicBezTo>
                    <a:pt x="364" y="616"/>
                    <a:pt x="368" y="602"/>
                    <a:pt x="376" y="5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634067" y="2021172"/>
            <a:ext cx="178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Семинар</a:t>
            </a:r>
          </a:p>
          <a:p>
            <a:pPr algn="ctr"/>
            <a:r>
              <a:rPr lang="ru-RU" sz="1600" b="1" dirty="0" smtClean="0">
                <a:latin typeface="+mj-lt"/>
              </a:rPr>
              <a:t>в д/о «СТАРТ»</a:t>
            </a:r>
            <a:endParaRPr lang="id-ID" sz="1600" b="1" dirty="0">
              <a:latin typeface="+mj-l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664452" y="2184550"/>
            <a:ext cx="160020" cy="160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834162" y="3587857"/>
            <a:ext cx="160020" cy="160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667203" y="4987227"/>
            <a:ext cx="160020" cy="160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24055" y="5143267"/>
            <a:ext cx="160020" cy="1600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078277" y="4363070"/>
            <a:ext cx="160020" cy="1600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078277" y="2812598"/>
            <a:ext cx="160020" cy="160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24055" y="2026854"/>
            <a:ext cx="160020" cy="1600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47" y="2968294"/>
            <a:ext cx="2067808" cy="123912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12935" y="3374102"/>
            <a:ext cx="1821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Семинар</a:t>
            </a:r>
          </a:p>
          <a:p>
            <a:pPr algn="ctr"/>
            <a:r>
              <a:rPr lang="ru-RU" sz="1600" b="1" dirty="0" smtClean="0">
                <a:latin typeface="+mj-lt"/>
              </a:rPr>
              <a:t>в д/о «Радуга»</a:t>
            </a:r>
            <a:endParaRPr lang="id-ID" sz="1600" b="1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58192" y="4884065"/>
            <a:ext cx="177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Семинар</a:t>
            </a:r>
          </a:p>
          <a:p>
            <a:pPr algn="ctr"/>
            <a:r>
              <a:rPr lang="ru-RU" sz="1600" b="1" dirty="0" smtClean="0">
                <a:latin typeface="+mj-lt"/>
              </a:rPr>
              <a:t>в д/о «Лидер»</a:t>
            </a:r>
            <a:endParaRPr lang="id-ID" sz="1600" b="1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0732" y="4165809"/>
            <a:ext cx="18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Семинар</a:t>
            </a:r>
          </a:p>
          <a:p>
            <a:pPr algn="ctr"/>
            <a:r>
              <a:rPr lang="ru-RU" sz="1600" b="1" dirty="0" smtClean="0">
                <a:latin typeface="+mj-lt"/>
              </a:rPr>
              <a:t>в д/о «Росток»</a:t>
            </a:r>
            <a:endParaRPr lang="id-ID" sz="1600" b="1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80732" y="2600220"/>
            <a:ext cx="188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Семинар</a:t>
            </a:r>
          </a:p>
          <a:p>
            <a:pPr algn="ctr"/>
            <a:r>
              <a:rPr lang="ru-RU" sz="1600" b="1" dirty="0" smtClean="0">
                <a:latin typeface="+mj-lt"/>
              </a:rPr>
              <a:t>в д/о «Дружба»</a:t>
            </a:r>
            <a:endParaRPr lang="id-ID" sz="1600" b="1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23393" y="1526386"/>
            <a:ext cx="1576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Конкурс «Лидер года»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84" y="4633010"/>
            <a:ext cx="3352801" cy="223465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6252" y="4999774"/>
            <a:ext cx="235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Семинар</a:t>
            </a:r>
          </a:p>
          <a:p>
            <a:pPr algn="ctr"/>
            <a:r>
              <a:rPr lang="ru-RU" sz="1600" b="1" dirty="0" smtClean="0">
                <a:latin typeface="+mj-lt"/>
              </a:rPr>
              <a:t>в д/о «Солнышко»</a:t>
            </a:r>
            <a:endParaRPr lang="id-ID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56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60" grpId="0" animBg="1"/>
      <p:bldP spid="42" grpId="0"/>
      <p:bldP spid="44" grpId="0"/>
      <p:bldP spid="57" grpId="0"/>
      <p:bldP spid="59" grpId="0"/>
      <p:bldP spid="61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r="888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9144000" cy="4577541"/>
          </a:xfrm>
          <a:prstGeom prst="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45" y="4577541"/>
            <a:ext cx="3417387" cy="19514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3381" y="977669"/>
            <a:ext cx="7237237" cy="27515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9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300 </a:t>
            </a:r>
            <a:endParaRPr lang="ru-RU" sz="9600" b="1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9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участников</a:t>
            </a:r>
            <a:endParaRPr lang="ru-RU" sz="96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3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r="1233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4962345"/>
            <a:ext cx="9144000" cy="189565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942764" y="5610897"/>
            <a:ext cx="1302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МДО</a:t>
            </a:r>
          </a:p>
          <a:p>
            <a:pPr algn="ctr"/>
            <a:r>
              <a:rPr lang="ru-RU" sz="2400" b="1" dirty="0" smtClean="0">
                <a:latin typeface="+mj-lt"/>
              </a:rPr>
              <a:t>«ДРУГ»</a:t>
            </a: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1137391" y="4478444"/>
            <a:ext cx="912967" cy="915936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3957868" y="4478444"/>
            <a:ext cx="912967" cy="9159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6901401" y="4478444"/>
            <a:ext cx="912967" cy="9159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5"/>
          <p:cNvSpPr/>
          <p:nvPr/>
        </p:nvSpPr>
        <p:spPr>
          <a:xfrm>
            <a:off x="0" y="0"/>
            <a:ext cx="9144000" cy="4962345"/>
          </a:xfrm>
          <a:prstGeom prst="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74" y="4463069"/>
            <a:ext cx="1380774" cy="9466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39355" y="5610896"/>
            <a:ext cx="203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ГПО</a:t>
            </a:r>
          </a:p>
          <a:p>
            <a:pPr algn="ctr"/>
            <a:r>
              <a:rPr lang="ru-RU" sz="2400" b="1" dirty="0" smtClean="0">
                <a:latin typeface="+mj-lt"/>
              </a:rPr>
              <a:t>«Апельсин»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85933" y="5610897"/>
            <a:ext cx="287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Ученическое самоуправление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33" y="4532557"/>
            <a:ext cx="1108702" cy="80770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953381" y="977669"/>
            <a:ext cx="723723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8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8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добровольцев</a:t>
            </a:r>
            <a:endParaRPr lang="ru-RU" sz="80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Freeform 10"/>
          <p:cNvSpPr>
            <a:spLocks noEditPoints="1"/>
          </p:cNvSpPr>
          <p:nvPr/>
        </p:nvSpPr>
        <p:spPr bwMode="auto">
          <a:xfrm>
            <a:off x="6725488" y="4303273"/>
            <a:ext cx="1264793" cy="1266278"/>
          </a:xfrm>
          <a:custGeom>
            <a:avLst/>
            <a:gdLst>
              <a:gd name="T0" fmla="*/ 68 w 144"/>
              <a:gd name="T1" fmla="*/ 143 h 144"/>
              <a:gd name="T2" fmla="*/ 92 w 144"/>
              <a:gd name="T3" fmla="*/ 128 h 144"/>
              <a:gd name="T4" fmla="*/ 72 w 144"/>
              <a:gd name="T5" fmla="*/ 144 h 144"/>
              <a:gd name="T6" fmla="*/ 45 w 144"/>
              <a:gd name="T7" fmla="*/ 138 h 144"/>
              <a:gd name="T8" fmla="*/ 41 w 144"/>
              <a:gd name="T9" fmla="*/ 123 h 144"/>
              <a:gd name="T10" fmla="*/ 64 w 144"/>
              <a:gd name="T11" fmla="*/ 131 h 144"/>
              <a:gd name="T12" fmla="*/ 101 w 144"/>
              <a:gd name="T13" fmla="*/ 137 h 144"/>
              <a:gd name="T14" fmla="*/ 116 w 144"/>
              <a:gd name="T15" fmla="*/ 112 h 144"/>
              <a:gd name="T16" fmla="*/ 101 w 144"/>
              <a:gd name="T17" fmla="*/ 137 h 144"/>
              <a:gd name="T18" fmla="*/ 11 w 144"/>
              <a:gd name="T19" fmla="*/ 109 h 144"/>
              <a:gd name="T20" fmla="*/ 37 w 144"/>
              <a:gd name="T21" fmla="*/ 120 h 144"/>
              <a:gd name="T22" fmla="*/ 128 w 144"/>
              <a:gd name="T23" fmla="*/ 116 h 144"/>
              <a:gd name="T24" fmla="*/ 127 w 144"/>
              <a:gd name="T25" fmla="*/ 94 h 144"/>
              <a:gd name="T26" fmla="*/ 141 w 144"/>
              <a:gd name="T27" fmla="*/ 90 h 144"/>
              <a:gd name="T28" fmla="*/ 128 w 144"/>
              <a:gd name="T29" fmla="*/ 116 h 144"/>
              <a:gd name="T30" fmla="*/ 1 w 144"/>
              <a:gd name="T31" fmla="*/ 76 h 144"/>
              <a:gd name="T32" fmla="*/ 19 w 144"/>
              <a:gd name="T33" fmla="*/ 99 h 144"/>
              <a:gd name="T34" fmla="*/ 143 w 144"/>
              <a:gd name="T35" fmla="*/ 85 h 144"/>
              <a:gd name="T36" fmla="*/ 132 w 144"/>
              <a:gd name="T37" fmla="*/ 72 h 144"/>
              <a:gd name="T38" fmla="*/ 142 w 144"/>
              <a:gd name="T39" fmla="*/ 56 h 144"/>
              <a:gd name="T40" fmla="*/ 143 w 144"/>
              <a:gd name="T41" fmla="*/ 85 h 144"/>
              <a:gd name="T42" fmla="*/ 0 w 144"/>
              <a:gd name="T43" fmla="*/ 71 h 144"/>
              <a:gd name="T44" fmla="*/ 7 w 144"/>
              <a:gd name="T45" fmla="*/ 43 h 144"/>
              <a:gd name="T46" fmla="*/ 17 w 144"/>
              <a:gd name="T47" fmla="*/ 50 h 144"/>
              <a:gd name="T48" fmla="*/ 129 w 144"/>
              <a:gd name="T49" fmla="*/ 54 h 144"/>
              <a:gd name="T50" fmla="*/ 127 w 144"/>
              <a:gd name="T51" fmla="*/ 25 h 144"/>
              <a:gd name="T52" fmla="*/ 129 w 144"/>
              <a:gd name="T53" fmla="*/ 54 h 144"/>
              <a:gd name="T54" fmla="*/ 9 w 144"/>
              <a:gd name="T55" fmla="*/ 38 h 144"/>
              <a:gd name="T56" fmla="*/ 35 w 144"/>
              <a:gd name="T57" fmla="*/ 25 h 144"/>
              <a:gd name="T58" fmla="*/ 114 w 144"/>
              <a:gd name="T59" fmla="*/ 30 h 144"/>
              <a:gd name="T60" fmla="*/ 96 w 144"/>
              <a:gd name="T61" fmla="*/ 11 h 144"/>
              <a:gd name="T62" fmla="*/ 96 w 144"/>
              <a:gd name="T63" fmla="*/ 11 h 144"/>
              <a:gd name="T64" fmla="*/ 123 w 144"/>
              <a:gd name="T65" fmla="*/ 21 h 144"/>
              <a:gd name="T66" fmla="*/ 39 w 144"/>
              <a:gd name="T67" fmla="*/ 22 h 144"/>
              <a:gd name="T68" fmla="*/ 59 w 144"/>
              <a:gd name="T69" fmla="*/ 1 h 144"/>
              <a:gd name="T70" fmla="*/ 39 w 144"/>
              <a:gd name="T71" fmla="*/ 22 h 144"/>
              <a:gd name="T72" fmla="*/ 72 w 144"/>
              <a:gd name="T73" fmla="*/ 12 h 144"/>
              <a:gd name="T74" fmla="*/ 64 w 144"/>
              <a:gd name="T75" fmla="*/ 1 h 144"/>
              <a:gd name="T76" fmla="*/ 93 w 144"/>
              <a:gd name="T77" fmla="*/ 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44">
                <a:moveTo>
                  <a:pt x="72" y="144"/>
                </a:moveTo>
                <a:cubicBezTo>
                  <a:pt x="71" y="144"/>
                  <a:pt x="69" y="144"/>
                  <a:pt x="68" y="143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77" y="132"/>
                  <a:pt x="85" y="131"/>
                  <a:pt x="92" y="128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88" y="142"/>
                  <a:pt x="80" y="144"/>
                  <a:pt x="72" y="144"/>
                </a:cubicBezTo>
                <a:close/>
                <a:moveTo>
                  <a:pt x="62" y="143"/>
                </a:moveTo>
                <a:cubicBezTo>
                  <a:pt x="56" y="142"/>
                  <a:pt x="51" y="141"/>
                  <a:pt x="45" y="138"/>
                </a:cubicBezTo>
                <a:cubicBezTo>
                  <a:pt x="42" y="137"/>
                  <a:pt x="38" y="135"/>
                  <a:pt x="35" y="13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44" y="125"/>
                  <a:pt x="47" y="126"/>
                  <a:pt x="50" y="127"/>
                </a:cubicBezTo>
                <a:cubicBezTo>
                  <a:pt x="54" y="129"/>
                  <a:pt x="59" y="130"/>
                  <a:pt x="64" y="131"/>
                </a:cubicBezTo>
                <a:lnTo>
                  <a:pt x="62" y="143"/>
                </a:lnTo>
                <a:close/>
                <a:moveTo>
                  <a:pt x="101" y="137"/>
                </a:moveTo>
                <a:cubicBezTo>
                  <a:pt x="97" y="126"/>
                  <a:pt x="97" y="126"/>
                  <a:pt x="97" y="126"/>
                </a:cubicBezTo>
                <a:cubicBezTo>
                  <a:pt x="104" y="123"/>
                  <a:pt x="111" y="118"/>
                  <a:pt x="116" y="112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18" y="128"/>
                  <a:pt x="110" y="133"/>
                  <a:pt x="101" y="137"/>
                </a:cubicBezTo>
                <a:close/>
                <a:moveTo>
                  <a:pt x="30" y="130"/>
                </a:moveTo>
                <a:cubicBezTo>
                  <a:pt x="22" y="125"/>
                  <a:pt x="16" y="117"/>
                  <a:pt x="11" y="109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5" y="110"/>
                  <a:pt x="31" y="116"/>
                  <a:pt x="37" y="120"/>
                </a:cubicBezTo>
                <a:lnTo>
                  <a:pt x="30" y="130"/>
                </a:lnTo>
                <a:close/>
                <a:moveTo>
                  <a:pt x="128" y="116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22" y="104"/>
                  <a:pt x="125" y="99"/>
                  <a:pt x="127" y="94"/>
                </a:cubicBezTo>
                <a:cubicBezTo>
                  <a:pt x="128" y="92"/>
                  <a:pt x="129" y="90"/>
                  <a:pt x="130" y="87"/>
                </a:cubicBezTo>
                <a:cubicBezTo>
                  <a:pt x="141" y="90"/>
                  <a:pt x="141" y="90"/>
                  <a:pt x="141" y="90"/>
                </a:cubicBezTo>
                <a:cubicBezTo>
                  <a:pt x="141" y="93"/>
                  <a:pt x="140" y="96"/>
                  <a:pt x="139" y="99"/>
                </a:cubicBezTo>
                <a:cubicBezTo>
                  <a:pt x="136" y="105"/>
                  <a:pt x="133" y="111"/>
                  <a:pt x="128" y="116"/>
                </a:cubicBezTo>
                <a:close/>
                <a:moveTo>
                  <a:pt x="8" y="104"/>
                </a:moveTo>
                <a:cubicBezTo>
                  <a:pt x="4" y="95"/>
                  <a:pt x="1" y="86"/>
                  <a:pt x="1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3" y="84"/>
                  <a:pt x="15" y="92"/>
                  <a:pt x="19" y="99"/>
                </a:cubicBezTo>
                <a:lnTo>
                  <a:pt x="8" y="104"/>
                </a:lnTo>
                <a:close/>
                <a:moveTo>
                  <a:pt x="143" y="85"/>
                </a:moveTo>
                <a:cubicBezTo>
                  <a:pt x="131" y="83"/>
                  <a:pt x="131" y="83"/>
                  <a:pt x="131" y="83"/>
                </a:cubicBezTo>
                <a:cubicBezTo>
                  <a:pt x="131" y="79"/>
                  <a:pt x="132" y="76"/>
                  <a:pt x="132" y="72"/>
                </a:cubicBezTo>
                <a:cubicBezTo>
                  <a:pt x="132" y="67"/>
                  <a:pt x="131" y="63"/>
                  <a:pt x="130" y="59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3" y="61"/>
                  <a:pt x="144" y="67"/>
                  <a:pt x="144" y="72"/>
                </a:cubicBezTo>
                <a:cubicBezTo>
                  <a:pt x="144" y="76"/>
                  <a:pt x="143" y="81"/>
                  <a:pt x="143" y="85"/>
                </a:cubicBezTo>
                <a:close/>
                <a:moveTo>
                  <a:pt x="12" y="71"/>
                </a:moveTo>
                <a:cubicBezTo>
                  <a:pt x="0" y="71"/>
                  <a:pt x="0" y="71"/>
                  <a:pt x="0" y="71"/>
                </a:cubicBezTo>
                <a:cubicBezTo>
                  <a:pt x="1" y="62"/>
                  <a:pt x="2" y="53"/>
                  <a:pt x="6" y="45"/>
                </a:cubicBezTo>
                <a:cubicBezTo>
                  <a:pt x="6" y="44"/>
                  <a:pt x="6" y="43"/>
                  <a:pt x="7" y="43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8"/>
                  <a:pt x="17" y="49"/>
                  <a:pt x="17" y="50"/>
                </a:cubicBezTo>
                <a:cubicBezTo>
                  <a:pt x="14" y="57"/>
                  <a:pt x="12" y="64"/>
                  <a:pt x="12" y="71"/>
                </a:cubicBezTo>
                <a:close/>
                <a:moveTo>
                  <a:pt x="129" y="54"/>
                </a:moveTo>
                <a:cubicBezTo>
                  <a:pt x="127" y="46"/>
                  <a:pt x="123" y="39"/>
                  <a:pt x="117" y="33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33" y="33"/>
                  <a:pt x="138" y="41"/>
                  <a:pt x="140" y="51"/>
                </a:cubicBezTo>
                <a:lnTo>
                  <a:pt x="129" y="54"/>
                </a:lnTo>
                <a:close/>
                <a:moveTo>
                  <a:pt x="20" y="43"/>
                </a:moveTo>
                <a:cubicBezTo>
                  <a:pt x="9" y="38"/>
                  <a:pt x="9" y="38"/>
                  <a:pt x="9" y="38"/>
                </a:cubicBezTo>
                <a:cubicBezTo>
                  <a:pt x="14" y="29"/>
                  <a:pt x="20" y="22"/>
                  <a:pt x="28" y="16"/>
                </a:cubicBezTo>
                <a:cubicBezTo>
                  <a:pt x="35" y="25"/>
                  <a:pt x="35" y="25"/>
                  <a:pt x="35" y="25"/>
                </a:cubicBezTo>
                <a:cubicBezTo>
                  <a:pt x="29" y="30"/>
                  <a:pt x="24" y="36"/>
                  <a:pt x="20" y="43"/>
                </a:cubicBezTo>
                <a:close/>
                <a:moveTo>
                  <a:pt x="114" y="30"/>
                </a:moveTo>
                <a:cubicBezTo>
                  <a:pt x="109" y="24"/>
                  <a:pt x="102" y="20"/>
                  <a:pt x="94" y="17"/>
                </a:cubicBezTo>
                <a:cubicBezTo>
                  <a:pt x="96" y="11"/>
                  <a:pt x="96" y="11"/>
                  <a:pt x="96" y="11"/>
                </a:cubicBezTo>
                <a:cubicBezTo>
                  <a:pt x="99" y="5"/>
                  <a:pt x="99" y="5"/>
                  <a:pt x="99" y="5"/>
                </a:cubicBezTo>
                <a:cubicBezTo>
                  <a:pt x="96" y="11"/>
                  <a:pt x="96" y="11"/>
                  <a:pt x="96" y="11"/>
                </a:cubicBezTo>
                <a:cubicBezTo>
                  <a:pt x="99" y="5"/>
                  <a:pt x="99" y="5"/>
                  <a:pt x="99" y="5"/>
                </a:cubicBezTo>
                <a:cubicBezTo>
                  <a:pt x="108" y="9"/>
                  <a:pt x="116" y="14"/>
                  <a:pt x="123" y="21"/>
                </a:cubicBezTo>
                <a:lnTo>
                  <a:pt x="114" y="30"/>
                </a:lnTo>
                <a:close/>
                <a:moveTo>
                  <a:pt x="39" y="22"/>
                </a:moveTo>
                <a:cubicBezTo>
                  <a:pt x="32" y="12"/>
                  <a:pt x="32" y="12"/>
                  <a:pt x="32" y="12"/>
                </a:cubicBezTo>
                <a:cubicBezTo>
                  <a:pt x="40" y="7"/>
                  <a:pt x="49" y="3"/>
                  <a:pt x="59" y="1"/>
                </a:cubicBezTo>
                <a:cubicBezTo>
                  <a:pt x="61" y="13"/>
                  <a:pt x="61" y="13"/>
                  <a:pt x="61" y="13"/>
                </a:cubicBezTo>
                <a:cubicBezTo>
                  <a:pt x="53" y="15"/>
                  <a:pt x="46" y="18"/>
                  <a:pt x="39" y="22"/>
                </a:cubicBezTo>
                <a:close/>
                <a:moveTo>
                  <a:pt x="90" y="15"/>
                </a:moveTo>
                <a:cubicBezTo>
                  <a:pt x="84" y="13"/>
                  <a:pt x="78" y="12"/>
                  <a:pt x="72" y="12"/>
                </a:cubicBezTo>
                <a:cubicBezTo>
                  <a:pt x="70" y="12"/>
                  <a:pt x="68" y="12"/>
                  <a:pt x="66" y="13"/>
                </a:cubicBezTo>
                <a:cubicBezTo>
                  <a:pt x="64" y="1"/>
                  <a:pt x="64" y="1"/>
                  <a:pt x="64" y="1"/>
                </a:cubicBezTo>
                <a:cubicBezTo>
                  <a:pt x="67" y="0"/>
                  <a:pt x="70" y="0"/>
                  <a:pt x="72" y="0"/>
                </a:cubicBezTo>
                <a:cubicBezTo>
                  <a:pt x="79" y="0"/>
                  <a:pt x="86" y="1"/>
                  <a:pt x="93" y="3"/>
                </a:cubicBezTo>
                <a:lnTo>
                  <a:pt x="90" y="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0"/>
          <p:cNvSpPr>
            <a:spLocks noEditPoints="1"/>
          </p:cNvSpPr>
          <p:nvPr/>
        </p:nvSpPr>
        <p:spPr bwMode="auto">
          <a:xfrm>
            <a:off x="3781955" y="4303273"/>
            <a:ext cx="1264793" cy="1266278"/>
          </a:xfrm>
          <a:custGeom>
            <a:avLst/>
            <a:gdLst>
              <a:gd name="T0" fmla="*/ 68 w 144"/>
              <a:gd name="T1" fmla="*/ 143 h 144"/>
              <a:gd name="T2" fmla="*/ 92 w 144"/>
              <a:gd name="T3" fmla="*/ 128 h 144"/>
              <a:gd name="T4" fmla="*/ 72 w 144"/>
              <a:gd name="T5" fmla="*/ 144 h 144"/>
              <a:gd name="T6" fmla="*/ 45 w 144"/>
              <a:gd name="T7" fmla="*/ 138 h 144"/>
              <a:gd name="T8" fmla="*/ 41 w 144"/>
              <a:gd name="T9" fmla="*/ 123 h 144"/>
              <a:gd name="T10" fmla="*/ 64 w 144"/>
              <a:gd name="T11" fmla="*/ 131 h 144"/>
              <a:gd name="T12" fmla="*/ 101 w 144"/>
              <a:gd name="T13" fmla="*/ 137 h 144"/>
              <a:gd name="T14" fmla="*/ 116 w 144"/>
              <a:gd name="T15" fmla="*/ 112 h 144"/>
              <a:gd name="T16" fmla="*/ 101 w 144"/>
              <a:gd name="T17" fmla="*/ 137 h 144"/>
              <a:gd name="T18" fmla="*/ 11 w 144"/>
              <a:gd name="T19" fmla="*/ 109 h 144"/>
              <a:gd name="T20" fmla="*/ 37 w 144"/>
              <a:gd name="T21" fmla="*/ 120 h 144"/>
              <a:gd name="T22" fmla="*/ 128 w 144"/>
              <a:gd name="T23" fmla="*/ 116 h 144"/>
              <a:gd name="T24" fmla="*/ 127 w 144"/>
              <a:gd name="T25" fmla="*/ 94 h 144"/>
              <a:gd name="T26" fmla="*/ 141 w 144"/>
              <a:gd name="T27" fmla="*/ 90 h 144"/>
              <a:gd name="T28" fmla="*/ 128 w 144"/>
              <a:gd name="T29" fmla="*/ 116 h 144"/>
              <a:gd name="T30" fmla="*/ 1 w 144"/>
              <a:gd name="T31" fmla="*/ 76 h 144"/>
              <a:gd name="T32" fmla="*/ 19 w 144"/>
              <a:gd name="T33" fmla="*/ 99 h 144"/>
              <a:gd name="T34" fmla="*/ 143 w 144"/>
              <a:gd name="T35" fmla="*/ 85 h 144"/>
              <a:gd name="T36" fmla="*/ 132 w 144"/>
              <a:gd name="T37" fmla="*/ 72 h 144"/>
              <a:gd name="T38" fmla="*/ 142 w 144"/>
              <a:gd name="T39" fmla="*/ 56 h 144"/>
              <a:gd name="T40" fmla="*/ 143 w 144"/>
              <a:gd name="T41" fmla="*/ 85 h 144"/>
              <a:gd name="T42" fmla="*/ 0 w 144"/>
              <a:gd name="T43" fmla="*/ 71 h 144"/>
              <a:gd name="T44" fmla="*/ 7 w 144"/>
              <a:gd name="T45" fmla="*/ 43 h 144"/>
              <a:gd name="T46" fmla="*/ 17 w 144"/>
              <a:gd name="T47" fmla="*/ 50 h 144"/>
              <a:gd name="T48" fmla="*/ 129 w 144"/>
              <a:gd name="T49" fmla="*/ 54 h 144"/>
              <a:gd name="T50" fmla="*/ 127 w 144"/>
              <a:gd name="T51" fmla="*/ 25 h 144"/>
              <a:gd name="T52" fmla="*/ 129 w 144"/>
              <a:gd name="T53" fmla="*/ 54 h 144"/>
              <a:gd name="T54" fmla="*/ 9 w 144"/>
              <a:gd name="T55" fmla="*/ 38 h 144"/>
              <a:gd name="T56" fmla="*/ 35 w 144"/>
              <a:gd name="T57" fmla="*/ 25 h 144"/>
              <a:gd name="T58" fmla="*/ 114 w 144"/>
              <a:gd name="T59" fmla="*/ 30 h 144"/>
              <a:gd name="T60" fmla="*/ 96 w 144"/>
              <a:gd name="T61" fmla="*/ 11 h 144"/>
              <a:gd name="T62" fmla="*/ 96 w 144"/>
              <a:gd name="T63" fmla="*/ 11 h 144"/>
              <a:gd name="T64" fmla="*/ 123 w 144"/>
              <a:gd name="T65" fmla="*/ 21 h 144"/>
              <a:gd name="T66" fmla="*/ 39 w 144"/>
              <a:gd name="T67" fmla="*/ 22 h 144"/>
              <a:gd name="T68" fmla="*/ 59 w 144"/>
              <a:gd name="T69" fmla="*/ 1 h 144"/>
              <a:gd name="T70" fmla="*/ 39 w 144"/>
              <a:gd name="T71" fmla="*/ 22 h 144"/>
              <a:gd name="T72" fmla="*/ 72 w 144"/>
              <a:gd name="T73" fmla="*/ 12 h 144"/>
              <a:gd name="T74" fmla="*/ 64 w 144"/>
              <a:gd name="T75" fmla="*/ 1 h 144"/>
              <a:gd name="T76" fmla="*/ 93 w 144"/>
              <a:gd name="T77" fmla="*/ 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44">
                <a:moveTo>
                  <a:pt x="72" y="144"/>
                </a:moveTo>
                <a:cubicBezTo>
                  <a:pt x="71" y="144"/>
                  <a:pt x="69" y="144"/>
                  <a:pt x="68" y="143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77" y="132"/>
                  <a:pt x="85" y="131"/>
                  <a:pt x="92" y="128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88" y="142"/>
                  <a:pt x="80" y="144"/>
                  <a:pt x="72" y="144"/>
                </a:cubicBezTo>
                <a:close/>
                <a:moveTo>
                  <a:pt x="62" y="143"/>
                </a:moveTo>
                <a:cubicBezTo>
                  <a:pt x="56" y="142"/>
                  <a:pt x="51" y="141"/>
                  <a:pt x="45" y="138"/>
                </a:cubicBezTo>
                <a:cubicBezTo>
                  <a:pt x="42" y="137"/>
                  <a:pt x="38" y="135"/>
                  <a:pt x="35" y="13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44" y="125"/>
                  <a:pt x="47" y="126"/>
                  <a:pt x="50" y="127"/>
                </a:cubicBezTo>
                <a:cubicBezTo>
                  <a:pt x="54" y="129"/>
                  <a:pt x="59" y="130"/>
                  <a:pt x="64" y="131"/>
                </a:cubicBezTo>
                <a:lnTo>
                  <a:pt x="62" y="143"/>
                </a:lnTo>
                <a:close/>
                <a:moveTo>
                  <a:pt x="101" y="137"/>
                </a:moveTo>
                <a:cubicBezTo>
                  <a:pt x="97" y="126"/>
                  <a:pt x="97" y="126"/>
                  <a:pt x="97" y="126"/>
                </a:cubicBezTo>
                <a:cubicBezTo>
                  <a:pt x="104" y="123"/>
                  <a:pt x="111" y="118"/>
                  <a:pt x="116" y="112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18" y="128"/>
                  <a:pt x="110" y="133"/>
                  <a:pt x="101" y="137"/>
                </a:cubicBezTo>
                <a:close/>
                <a:moveTo>
                  <a:pt x="30" y="130"/>
                </a:moveTo>
                <a:cubicBezTo>
                  <a:pt x="22" y="125"/>
                  <a:pt x="16" y="117"/>
                  <a:pt x="11" y="109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5" y="110"/>
                  <a:pt x="31" y="116"/>
                  <a:pt x="37" y="120"/>
                </a:cubicBezTo>
                <a:lnTo>
                  <a:pt x="30" y="130"/>
                </a:lnTo>
                <a:close/>
                <a:moveTo>
                  <a:pt x="128" y="116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22" y="104"/>
                  <a:pt x="125" y="99"/>
                  <a:pt x="127" y="94"/>
                </a:cubicBezTo>
                <a:cubicBezTo>
                  <a:pt x="128" y="92"/>
                  <a:pt x="129" y="90"/>
                  <a:pt x="130" y="87"/>
                </a:cubicBezTo>
                <a:cubicBezTo>
                  <a:pt x="141" y="90"/>
                  <a:pt x="141" y="90"/>
                  <a:pt x="141" y="90"/>
                </a:cubicBezTo>
                <a:cubicBezTo>
                  <a:pt x="141" y="93"/>
                  <a:pt x="140" y="96"/>
                  <a:pt x="139" y="99"/>
                </a:cubicBezTo>
                <a:cubicBezTo>
                  <a:pt x="136" y="105"/>
                  <a:pt x="133" y="111"/>
                  <a:pt x="128" y="116"/>
                </a:cubicBezTo>
                <a:close/>
                <a:moveTo>
                  <a:pt x="8" y="104"/>
                </a:moveTo>
                <a:cubicBezTo>
                  <a:pt x="4" y="95"/>
                  <a:pt x="1" y="86"/>
                  <a:pt x="1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3" y="84"/>
                  <a:pt x="15" y="92"/>
                  <a:pt x="19" y="99"/>
                </a:cubicBezTo>
                <a:lnTo>
                  <a:pt x="8" y="104"/>
                </a:lnTo>
                <a:close/>
                <a:moveTo>
                  <a:pt x="143" y="85"/>
                </a:moveTo>
                <a:cubicBezTo>
                  <a:pt x="131" y="83"/>
                  <a:pt x="131" y="83"/>
                  <a:pt x="131" y="83"/>
                </a:cubicBezTo>
                <a:cubicBezTo>
                  <a:pt x="131" y="79"/>
                  <a:pt x="132" y="76"/>
                  <a:pt x="132" y="72"/>
                </a:cubicBezTo>
                <a:cubicBezTo>
                  <a:pt x="132" y="67"/>
                  <a:pt x="131" y="63"/>
                  <a:pt x="130" y="59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3" y="61"/>
                  <a:pt x="144" y="67"/>
                  <a:pt x="144" y="72"/>
                </a:cubicBezTo>
                <a:cubicBezTo>
                  <a:pt x="144" y="76"/>
                  <a:pt x="143" y="81"/>
                  <a:pt x="143" y="85"/>
                </a:cubicBezTo>
                <a:close/>
                <a:moveTo>
                  <a:pt x="12" y="71"/>
                </a:moveTo>
                <a:cubicBezTo>
                  <a:pt x="0" y="71"/>
                  <a:pt x="0" y="71"/>
                  <a:pt x="0" y="71"/>
                </a:cubicBezTo>
                <a:cubicBezTo>
                  <a:pt x="1" y="62"/>
                  <a:pt x="2" y="53"/>
                  <a:pt x="6" y="45"/>
                </a:cubicBezTo>
                <a:cubicBezTo>
                  <a:pt x="6" y="44"/>
                  <a:pt x="6" y="43"/>
                  <a:pt x="7" y="43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8"/>
                  <a:pt x="17" y="49"/>
                  <a:pt x="17" y="50"/>
                </a:cubicBezTo>
                <a:cubicBezTo>
                  <a:pt x="14" y="57"/>
                  <a:pt x="12" y="64"/>
                  <a:pt x="12" y="71"/>
                </a:cubicBezTo>
                <a:close/>
                <a:moveTo>
                  <a:pt x="129" y="54"/>
                </a:moveTo>
                <a:cubicBezTo>
                  <a:pt x="127" y="46"/>
                  <a:pt x="123" y="39"/>
                  <a:pt x="117" y="33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33" y="33"/>
                  <a:pt x="138" y="41"/>
                  <a:pt x="140" y="51"/>
                </a:cubicBezTo>
                <a:lnTo>
                  <a:pt x="129" y="54"/>
                </a:lnTo>
                <a:close/>
                <a:moveTo>
                  <a:pt x="20" y="43"/>
                </a:moveTo>
                <a:cubicBezTo>
                  <a:pt x="9" y="38"/>
                  <a:pt x="9" y="38"/>
                  <a:pt x="9" y="38"/>
                </a:cubicBezTo>
                <a:cubicBezTo>
                  <a:pt x="14" y="29"/>
                  <a:pt x="20" y="22"/>
                  <a:pt x="28" y="16"/>
                </a:cubicBezTo>
                <a:cubicBezTo>
                  <a:pt x="35" y="25"/>
                  <a:pt x="35" y="25"/>
                  <a:pt x="35" y="25"/>
                </a:cubicBezTo>
                <a:cubicBezTo>
                  <a:pt x="29" y="30"/>
                  <a:pt x="24" y="36"/>
                  <a:pt x="20" y="43"/>
                </a:cubicBezTo>
                <a:close/>
                <a:moveTo>
                  <a:pt x="114" y="30"/>
                </a:moveTo>
                <a:cubicBezTo>
                  <a:pt x="109" y="24"/>
                  <a:pt x="102" y="20"/>
                  <a:pt x="94" y="17"/>
                </a:cubicBezTo>
                <a:cubicBezTo>
                  <a:pt x="96" y="11"/>
                  <a:pt x="96" y="11"/>
                  <a:pt x="96" y="11"/>
                </a:cubicBezTo>
                <a:cubicBezTo>
                  <a:pt x="99" y="5"/>
                  <a:pt x="99" y="5"/>
                  <a:pt x="99" y="5"/>
                </a:cubicBezTo>
                <a:cubicBezTo>
                  <a:pt x="96" y="11"/>
                  <a:pt x="96" y="11"/>
                  <a:pt x="96" y="11"/>
                </a:cubicBezTo>
                <a:cubicBezTo>
                  <a:pt x="99" y="5"/>
                  <a:pt x="99" y="5"/>
                  <a:pt x="99" y="5"/>
                </a:cubicBezTo>
                <a:cubicBezTo>
                  <a:pt x="108" y="9"/>
                  <a:pt x="116" y="14"/>
                  <a:pt x="123" y="21"/>
                </a:cubicBezTo>
                <a:lnTo>
                  <a:pt x="114" y="30"/>
                </a:lnTo>
                <a:close/>
                <a:moveTo>
                  <a:pt x="39" y="22"/>
                </a:moveTo>
                <a:cubicBezTo>
                  <a:pt x="32" y="12"/>
                  <a:pt x="32" y="12"/>
                  <a:pt x="32" y="12"/>
                </a:cubicBezTo>
                <a:cubicBezTo>
                  <a:pt x="40" y="7"/>
                  <a:pt x="49" y="3"/>
                  <a:pt x="59" y="1"/>
                </a:cubicBezTo>
                <a:cubicBezTo>
                  <a:pt x="61" y="13"/>
                  <a:pt x="61" y="13"/>
                  <a:pt x="61" y="13"/>
                </a:cubicBezTo>
                <a:cubicBezTo>
                  <a:pt x="53" y="15"/>
                  <a:pt x="46" y="18"/>
                  <a:pt x="39" y="22"/>
                </a:cubicBezTo>
                <a:close/>
                <a:moveTo>
                  <a:pt x="90" y="15"/>
                </a:moveTo>
                <a:cubicBezTo>
                  <a:pt x="84" y="13"/>
                  <a:pt x="78" y="12"/>
                  <a:pt x="72" y="12"/>
                </a:cubicBezTo>
                <a:cubicBezTo>
                  <a:pt x="70" y="12"/>
                  <a:pt x="68" y="12"/>
                  <a:pt x="66" y="13"/>
                </a:cubicBezTo>
                <a:cubicBezTo>
                  <a:pt x="64" y="1"/>
                  <a:pt x="64" y="1"/>
                  <a:pt x="64" y="1"/>
                </a:cubicBezTo>
                <a:cubicBezTo>
                  <a:pt x="67" y="0"/>
                  <a:pt x="70" y="0"/>
                  <a:pt x="72" y="0"/>
                </a:cubicBezTo>
                <a:cubicBezTo>
                  <a:pt x="79" y="0"/>
                  <a:pt x="86" y="1"/>
                  <a:pt x="93" y="3"/>
                </a:cubicBezTo>
                <a:lnTo>
                  <a:pt x="90" y="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4" y="4411579"/>
            <a:ext cx="1042427" cy="1136628"/>
          </a:xfrm>
          <a:prstGeom prst="rect">
            <a:avLst/>
          </a:prstGeom>
        </p:spPr>
      </p:pic>
      <p:sp>
        <p:nvSpPr>
          <p:cNvPr id="43" name="Freeform 10"/>
          <p:cNvSpPr>
            <a:spLocks noEditPoints="1"/>
          </p:cNvSpPr>
          <p:nvPr/>
        </p:nvSpPr>
        <p:spPr bwMode="auto">
          <a:xfrm>
            <a:off x="961478" y="4303273"/>
            <a:ext cx="1264793" cy="1266278"/>
          </a:xfrm>
          <a:custGeom>
            <a:avLst/>
            <a:gdLst>
              <a:gd name="T0" fmla="*/ 68 w 144"/>
              <a:gd name="T1" fmla="*/ 143 h 144"/>
              <a:gd name="T2" fmla="*/ 92 w 144"/>
              <a:gd name="T3" fmla="*/ 128 h 144"/>
              <a:gd name="T4" fmla="*/ 72 w 144"/>
              <a:gd name="T5" fmla="*/ 144 h 144"/>
              <a:gd name="T6" fmla="*/ 45 w 144"/>
              <a:gd name="T7" fmla="*/ 138 h 144"/>
              <a:gd name="T8" fmla="*/ 41 w 144"/>
              <a:gd name="T9" fmla="*/ 123 h 144"/>
              <a:gd name="T10" fmla="*/ 64 w 144"/>
              <a:gd name="T11" fmla="*/ 131 h 144"/>
              <a:gd name="T12" fmla="*/ 101 w 144"/>
              <a:gd name="T13" fmla="*/ 137 h 144"/>
              <a:gd name="T14" fmla="*/ 116 w 144"/>
              <a:gd name="T15" fmla="*/ 112 h 144"/>
              <a:gd name="T16" fmla="*/ 101 w 144"/>
              <a:gd name="T17" fmla="*/ 137 h 144"/>
              <a:gd name="T18" fmla="*/ 11 w 144"/>
              <a:gd name="T19" fmla="*/ 109 h 144"/>
              <a:gd name="T20" fmla="*/ 37 w 144"/>
              <a:gd name="T21" fmla="*/ 120 h 144"/>
              <a:gd name="T22" fmla="*/ 128 w 144"/>
              <a:gd name="T23" fmla="*/ 116 h 144"/>
              <a:gd name="T24" fmla="*/ 127 w 144"/>
              <a:gd name="T25" fmla="*/ 94 h 144"/>
              <a:gd name="T26" fmla="*/ 141 w 144"/>
              <a:gd name="T27" fmla="*/ 90 h 144"/>
              <a:gd name="T28" fmla="*/ 128 w 144"/>
              <a:gd name="T29" fmla="*/ 116 h 144"/>
              <a:gd name="T30" fmla="*/ 1 w 144"/>
              <a:gd name="T31" fmla="*/ 76 h 144"/>
              <a:gd name="T32" fmla="*/ 19 w 144"/>
              <a:gd name="T33" fmla="*/ 99 h 144"/>
              <a:gd name="T34" fmla="*/ 143 w 144"/>
              <a:gd name="T35" fmla="*/ 85 h 144"/>
              <a:gd name="T36" fmla="*/ 132 w 144"/>
              <a:gd name="T37" fmla="*/ 72 h 144"/>
              <a:gd name="T38" fmla="*/ 142 w 144"/>
              <a:gd name="T39" fmla="*/ 56 h 144"/>
              <a:gd name="T40" fmla="*/ 143 w 144"/>
              <a:gd name="T41" fmla="*/ 85 h 144"/>
              <a:gd name="T42" fmla="*/ 0 w 144"/>
              <a:gd name="T43" fmla="*/ 71 h 144"/>
              <a:gd name="T44" fmla="*/ 7 w 144"/>
              <a:gd name="T45" fmla="*/ 43 h 144"/>
              <a:gd name="T46" fmla="*/ 17 w 144"/>
              <a:gd name="T47" fmla="*/ 50 h 144"/>
              <a:gd name="T48" fmla="*/ 129 w 144"/>
              <a:gd name="T49" fmla="*/ 54 h 144"/>
              <a:gd name="T50" fmla="*/ 127 w 144"/>
              <a:gd name="T51" fmla="*/ 25 h 144"/>
              <a:gd name="T52" fmla="*/ 129 w 144"/>
              <a:gd name="T53" fmla="*/ 54 h 144"/>
              <a:gd name="T54" fmla="*/ 9 w 144"/>
              <a:gd name="T55" fmla="*/ 38 h 144"/>
              <a:gd name="T56" fmla="*/ 35 w 144"/>
              <a:gd name="T57" fmla="*/ 25 h 144"/>
              <a:gd name="T58" fmla="*/ 114 w 144"/>
              <a:gd name="T59" fmla="*/ 30 h 144"/>
              <a:gd name="T60" fmla="*/ 96 w 144"/>
              <a:gd name="T61" fmla="*/ 11 h 144"/>
              <a:gd name="T62" fmla="*/ 96 w 144"/>
              <a:gd name="T63" fmla="*/ 11 h 144"/>
              <a:gd name="T64" fmla="*/ 123 w 144"/>
              <a:gd name="T65" fmla="*/ 21 h 144"/>
              <a:gd name="T66" fmla="*/ 39 w 144"/>
              <a:gd name="T67" fmla="*/ 22 h 144"/>
              <a:gd name="T68" fmla="*/ 59 w 144"/>
              <a:gd name="T69" fmla="*/ 1 h 144"/>
              <a:gd name="T70" fmla="*/ 39 w 144"/>
              <a:gd name="T71" fmla="*/ 22 h 144"/>
              <a:gd name="T72" fmla="*/ 72 w 144"/>
              <a:gd name="T73" fmla="*/ 12 h 144"/>
              <a:gd name="T74" fmla="*/ 64 w 144"/>
              <a:gd name="T75" fmla="*/ 1 h 144"/>
              <a:gd name="T76" fmla="*/ 93 w 144"/>
              <a:gd name="T77" fmla="*/ 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44">
                <a:moveTo>
                  <a:pt x="72" y="144"/>
                </a:moveTo>
                <a:cubicBezTo>
                  <a:pt x="71" y="144"/>
                  <a:pt x="69" y="144"/>
                  <a:pt x="68" y="143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77" y="132"/>
                  <a:pt x="85" y="131"/>
                  <a:pt x="92" y="128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88" y="142"/>
                  <a:pt x="80" y="144"/>
                  <a:pt x="72" y="144"/>
                </a:cubicBezTo>
                <a:close/>
                <a:moveTo>
                  <a:pt x="62" y="143"/>
                </a:moveTo>
                <a:cubicBezTo>
                  <a:pt x="56" y="142"/>
                  <a:pt x="51" y="141"/>
                  <a:pt x="45" y="138"/>
                </a:cubicBezTo>
                <a:cubicBezTo>
                  <a:pt x="42" y="137"/>
                  <a:pt x="38" y="135"/>
                  <a:pt x="35" y="13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44" y="125"/>
                  <a:pt x="47" y="126"/>
                  <a:pt x="50" y="127"/>
                </a:cubicBezTo>
                <a:cubicBezTo>
                  <a:pt x="54" y="129"/>
                  <a:pt x="59" y="130"/>
                  <a:pt x="64" y="131"/>
                </a:cubicBezTo>
                <a:lnTo>
                  <a:pt x="62" y="143"/>
                </a:lnTo>
                <a:close/>
                <a:moveTo>
                  <a:pt x="101" y="137"/>
                </a:moveTo>
                <a:cubicBezTo>
                  <a:pt x="97" y="126"/>
                  <a:pt x="97" y="126"/>
                  <a:pt x="97" y="126"/>
                </a:cubicBezTo>
                <a:cubicBezTo>
                  <a:pt x="104" y="123"/>
                  <a:pt x="111" y="118"/>
                  <a:pt x="116" y="112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18" y="128"/>
                  <a:pt x="110" y="133"/>
                  <a:pt x="101" y="137"/>
                </a:cubicBezTo>
                <a:close/>
                <a:moveTo>
                  <a:pt x="30" y="130"/>
                </a:moveTo>
                <a:cubicBezTo>
                  <a:pt x="22" y="125"/>
                  <a:pt x="16" y="117"/>
                  <a:pt x="11" y="109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5" y="110"/>
                  <a:pt x="31" y="116"/>
                  <a:pt x="37" y="120"/>
                </a:cubicBezTo>
                <a:lnTo>
                  <a:pt x="30" y="130"/>
                </a:lnTo>
                <a:close/>
                <a:moveTo>
                  <a:pt x="128" y="116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22" y="104"/>
                  <a:pt x="125" y="99"/>
                  <a:pt x="127" y="94"/>
                </a:cubicBezTo>
                <a:cubicBezTo>
                  <a:pt x="128" y="92"/>
                  <a:pt x="129" y="90"/>
                  <a:pt x="130" y="87"/>
                </a:cubicBezTo>
                <a:cubicBezTo>
                  <a:pt x="141" y="90"/>
                  <a:pt x="141" y="90"/>
                  <a:pt x="141" y="90"/>
                </a:cubicBezTo>
                <a:cubicBezTo>
                  <a:pt x="141" y="93"/>
                  <a:pt x="140" y="96"/>
                  <a:pt x="139" y="99"/>
                </a:cubicBezTo>
                <a:cubicBezTo>
                  <a:pt x="136" y="105"/>
                  <a:pt x="133" y="111"/>
                  <a:pt x="128" y="116"/>
                </a:cubicBezTo>
                <a:close/>
                <a:moveTo>
                  <a:pt x="8" y="104"/>
                </a:moveTo>
                <a:cubicBezTo>
                  <a:pt x="4" y="95"/>
                  <a:pt x="1" y="86"/>
                  <a:pt x="1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3" y="84"/>
                  <a:pt x="15" y="92"/>
                  <a:pt x="19" y="99"/>
                </a:cubicBezTo>
                <a:lnTo>
                  <a:pt x="8" y="104"/>
                </a:lnTo>
                <a:close/>
                <a:moveTo>
                  <a:pt x="143" y="85"/>
                </a:moveTo>
                <a:cubicBezTo>
                  <a:pt x="131" y="83"/>
                  <a:pt x="131" y="83"/>
                  <a:pt x="131" y="83"/>
                </a:cubicBezTo>
                <a:cubicBezTo>
                  <a:pt x="131" y="79"/>
                  <a:pt x="132" y="76"/>
                  <a:pt x="132" y="72"/>
                </a:cubicBezTo>
                <a:cubicBezTo>
                  <a:pt x="132" y="67"/>
                  <a:pt x="131" y="63"/>
                  <a:pt x="130" y="59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3" y="61"/>
                  <a:pt x="144" y="67"/>
                  <a:pt x="144" y="72"/>
                </a:cubicBezTo>
                <a:cubicBezTo>
                  <a:pt x="144" y="76"/>
                  <a:pt x="143" y="81"/>
                  <a:pt x="143" y="85"/>
                </a:cubicBezTo>
                <a:close/>
                <a:moveTo>
                  <a:pt x="12" y="71"/>
                </a:moveTo>
                <a:cubicBezTo>
                  <a:pt x="0" y="71"/>
                  <a:pt x="0" y="71"/>
                  <a:pt x="0" y="71"/>
                </a:cubicBezTo>
                <a:cubicBezTo>
                  <a:pt x="1" y="62"/>
                  <a:pt x="2" y="53"/>
                  <a:pt x="6" y="45"/>
                </a:cubicBezTo>
                <a:cubicBezTo>
                  <a:pt x="6" y="44"/>
                  <a:pt x="6" y="43"/>
                  <a:pt x="7" y="43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8"/>
                  <a:pt x="17" y="49"/>
                  <a:pt x="17" y="50"/>
                </a:cubicBezTo>
                <a:cubicBezTo>
                  <a:pt x="14" y="57"/>
                  <a:pt x="12" y="64"/>
                  <a:pt x="12" y="71"/>
                </a:cubicBezTo>
                <a:close/>
                <a:moveTo>
                  <a:pt x="129" y="54"/>
                </a:moveTo>
                <a:cubicBezTo>
                  <a:pt x="127" y="46"/>
                  <a:pt x="123" y="39"/>
                  <a:pt x="117" y="33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33" y="33"/>
                  <a:pt x="138" y="41"/>
                  <a:pt x="140" y="51"/>
                </a:cubicBezTo>
                <a:lnTo>
                  <a:pt x="129" y="54"/>
                </a:lnTo>
                <a:close/>
                <a:moveTo>
                  <a:pt x="20" y="43"/>
                </a:moveTo>
                <a:cubicBezTo>
                  <a:pt x="9" y="38"/>
                  <a:pt x="9" y="38"/>
                  <a:pt x="9" y="38"/>
                </a:cubicBezTo>
                <a:cubicBezTo>
                  <a:pt x="14" y="29"/>
                  <a:pt x="20" y="22"/>
                  <a:pt x="28" y="16"/>
                </a:cubicBezTo>
                <a:cubicBezTo>
                  <a:pt x="35" y="25"/>
                  <a:pt x="35" y="25"/>
                  <a:pt x="35" y="25"/>
                </a:cubicBezTo>
                <a:cubicBezTo>
                  <a:pt x="29" y="30"/>
                  <a:pt x="24" y="36"/>
                  <a:pt x="20" y="43"/>
                </a:cubicBezTo>
                <a:close/>
                <a:moveTo>
                  <a:pt x="114" y="30"/>
                </a:moveTo>
                <a:cubicBezTo>
                  <a:pt x="109" y="24"/>
                  <a:pt x="102" y="20"/>
                  <a:pt x="94" y="17"/>
                </a:cubicBezTo>
                <a:cubicBezTo>
                  <a:pt x="96" y="11"/>
                  <a:pt x="96" y="11"/>
                  <a:pt x="96" y="11"/>
                </a:cubicBezTo>
                <a:cubicBezTo>
                  <a:pt x="99" y="5"/>
                  <a:pt x="99" y="5"/>
                  <a:pt x="99" y="5"/>
                </a:cubicBezTo>
                <a:cubicBezTo>
                  <a:pt x="96" y="11"/>
                  <a:pt x="96" y="11"/>
                  <a:pt x="96" y="11"/>
                </a:cubicBezTo>
                <a:cubicBezTo>
                  <a:pt x="99" y="5"/>
                  <a:pt x="99" y="5"/>
                  <a:pt x="99" y="5"/>
                </a:cubicBezTo>
                <a:cubicBezTo>
                  <a:pt x="108" y="9"/>
                  <a:pt x="116" y="14"/>
                  <a:pt x="123" y="21"/>
                </a:cubicBezTo>
                <a:lnTo>
                  <a:pt x="114" y="30"/>
                </a:lnTo>
                <a:close/>
                <a:moveTo>
                  <a:pt x="39" y="22"/>
                </a:moveTo>
                <a:cubicBezTo>
                  <a:pt x="32" y="12"/>
                  <a:pt x="32" y="12"/>
                  <a:pt x="32" y="12"/>
                </a:cubicBezTo>
                <a:cubicBezTo>
                  <a:pt x="40" y="7"/>
                  <a:pt x="49" y="3"/>
                  <a:pt x="59" y="1"/>
                </a:cubicBezTo>
                <a:cubicBezTo>
                  <a:pt x="61" y="13"/>
                  <a:pt x="61" y="13"/>
                  <a:pt x="61" y="13"/>
                </a:cubicBezTo>
                <a:cubicBezTo>
                  <a:pt x="53" y="15"/>
                  <a:pt x="46" y="18"/>
                  <a:pt x="39" y="22"/>
                </a:cubicBezTo>
                <a:close/>
                <a:moveTo>
                  <a:pt x="90" y="15"/>
                </a:moveTo>
                <a:cubicBezTo>
                  <a:pt x="84" y="13"/>
                  <a:pt x="78" y="12"/>
                  <a:pt x="72" y="12"/>
                </a:cubicBezTo>
                <a:cubicBezTo>
                  <a:pt x="70" y="12"/>
                  <a:pt x="68" y="12"/>
                  <a:pt x="66" y="13"/>
                </a:cubicBezTo>
                <a:cubicBezTo>
                  <a:pt x="64" y="1"/>
                  <a:pt x="64" y="1"/>
                  <a:pt x="64" y="1"/>
                </a:cubicBezTo>
                <a:cubicBezTo>
                  <a:pt x="67" y="0"/>
                  <a:pt x="70" y="0"/>
                  <a:pt x="72" y="0"/>
                </a:cubicBezTo>
                <a:cubicBezTo>
                  <a:pt x="79" y="0"/>
                  <a:pt x="86" y="1"/>
                  <a:pt x="93" y="3"/>
                </a:cubicBezTo>
                <a:lnTo>
                  <a:pt x="90" y="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4" grpId="0" animBg="1"/>
      <p:bldP spid="48" grpId="0" animBg="1"/>
      <p:bldP spid="51" grpId="0" animBg="1"/>
      <p:bldP spid="46" grpId="0" animBg="1"/>
      <p:bldP spid="40" grpId="0"/>
      <p:bldP spid="41" grpId="0"/>
      <p:bldP spid="45" grpId="0"/>
      <p:bldP spid="50" grpId="0" animBg="1"/>
      <p:bldP spid="47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" b="7104"/>
          <a:stretch>
            <a:fillRect/>
          </a:stretch>
        </p:blipFill>
        <p:spPr>
          <a:xfrm>
            <a:off x="-1588" y="0"/>
            <a:ext cx="9144001" cy="3475038"/>
          </a:xfr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484714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3634741" y="1579221"/>
            <a:ext cx="5280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Raleway" panose="020B0003030101060003" pitchFamily="34" charset="0"/>
              </a:rPr>
              <a:t>Конкурс </a:t>
            </a:r>
          </a:p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Raleway" panose="020B0003030101060003" pitchFamily="34" charset="0"/>
              </a:rPr>
              <a:t>«Лидер года»</a:t>
            </a:r>
            <a:endParaRPr lang="id-ID" sz="4000" b="1" dirty="0">
              <a:solidFill>
                <a:schemeClr val="bg2"/>
              </a:solidFill>
              <a:latin typeface="Raleway" panose="020B00030301010600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" y="1214927"/>
            <a:ext cx="3421887" cy="4574523"/>
          </a:xfrm>
          <a:prstGeom prst="rect">
            <a:avLst/>
          </a:prstGeom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r="4893"/>
          <a:stretch>
            <a:fillRect/>
          </a:stretch>
        </p:blipFill>
        <p:spPr/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41" y="3646121"/>
            <a:ext cx="4705338" cy="26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2_Office Theme">
  <a:themeElements>
    <a:clrScheme name="Colors 13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780C3"/>
      </a:accent1>
      <a:accent2>
        <a:srgbClr val="39B54B"/>
      </a:accent2>
      <a:accent3>
        <a:srgbClr val="F27922"/>
      </a:accent3>
      <a:accent4>
        <a:srgbClr val="493390"/>
      </a:accent4>
      <a:accent5>
        <a:srgbClr val="E20B88"/>
      </a:accent5>
      <a:accent6>
        <a:srgbClr val="433E66"/>
      </a:accent6>
      <a:hlink>
        <a:srgbClr val="A05024"/>
      </a:hlink>
      <a:folHlink>
        <a:srgbClr val="FEC037"/>
      </a:folHlink>
    </a:clrScheme>
    <a:fontScheme name="Forward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lors 13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780C3"/>
      </a:accent1>
      <a:accent2>
        <a:srgbClr val="39B54B"/>
      </a:accent2>
      <a:accent3>
        <a:srgbClr val="F27922"/>
      </a:accent3>
      <a:accent4>
        <a:srgbClr val="493390"/>
      </a:accent4>
      <a:accent5>
        <a:srgbClr val="E20B88"/>
      </a:accent5>
      <a:accent6>
        <a:srgbClr val="433E66"/>
      </a:accent6>
      <a:hlink>
        <a:srgbClr val="A05024"/>
      </a:hlink>
      <a:folHlink>
        <a:srgbClr val="FEC037"/>
      </a:folHlink>
    </a:clrScheme>
    <a:fontScheme name="Forward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5340</TotalTime>
  <Words>96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2_Office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2017-2018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295</cp:revision>
  <dcterms:created xsi:type="dcterms:W3CDTF">2015-07-09T03:42:02Z</dcterms:created>
  <dcterms:modified xsi:type="dcterms:W3CDTF">2018-04-08T11:59:48Z</dcterms:modified>
</cp:coreProperties>
</file>