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9" autoAdjust="0"/>
  </p:normalViewPr>
  <p:slideViewPr>
    <p:cSldViewPr>
      <p:cViewPr>
        <p:scale>
          <a:sx n="100" d="100"/>
          <a:sy n="100" d="100"/>
        </p:scale>
        <p:origin x="-516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D9AB-5CA4-43F5-80E0-E51E2A844C80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B233-3B8B-4211-9A6A-7E4EEBA10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48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D9AB-5CA4-43F5-80E0-E51E2A844C80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B233-3B8B-4211-9A6A-7E4EEBA10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56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D9AB-5CA4-43F5-80E0-E51E2A844C80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B233-3B8B-4211-9A6A-7E4EEBA10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48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D9AB-5CA4-43F5-80E0-E51E2A844C80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B233-3B8B-4211-9A6A-7E4EEBA10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93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D9AB-5CA4-43F5-80E0-E51E2A844C80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B233-3B8B-4211-9A6A-7E4EEBA10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34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D9AB-5CA4-43F5-80E0-E51E2A844C80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B233-3B8B-4211-9A6A-7E4EEBA10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404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D9AB-5CA4-43F5-80E0-E51E2A844C80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B233-3B8B-4211-9A6A-7E4EEBA10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1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D9AB-5CA4-43F5-80E0-E51E2A844C80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B233-3B8B-4211-9A6A-7E4EEBA10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692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D9AB-5CA4-43F5-80E0-E51E2A844C80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B233-3B8B-4211-9A6A-7E4EEBA10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75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D9AB-5CA4-43F5-80E0-E51E2A844C80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B233-3B8B-4211-9A6A-7E4EEBA10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62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D9AB-5CA4-43F5-80E0-E51E2A844C80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B233-3B8B-4211-9A6A-7E4EEBA10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39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ED9AB-5CA4-43F5-80E0-E51E2A844C80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9B233-3B8B-4211-9A6A-7E4EEBA10A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20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haroni" pitchFamily="2" charset="-79"/>
              </a:rPr>
              <a:t>Всероссийский конкурс </a:t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haroni" pitchFamily="2" charset="-79"/>
              </a:rPr>
            </a:b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haroni" pitchFamily="2" charset="-79"/>
              </a:rPr>
              <a:t>«Доброволец России – 2018»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F:\марафон 2018 фото слайдов\DSC096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999" y="1556792"/>
            <a:ext cx="5183958" cy="345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5517231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  <a:cs typeface="Aharoni" pitchFamily="2" charset="-79"/>
              </a:rPr>
              <a:t>Благоустройство территории вокруг памятника – стелы ул. К. Маркса, 265  г. Скопина</a:t>
            </a:r>
          </a:p>
          <a:p>
            <a:r>
              <a:rPr lang="ru-RU" dirty="0" smtClean="0">
                <a:latin typeface="Arial Black" pitchFamily="34" charset="0"/>
                <a:cs typeface="Aharoni" pitchFamily="2" charset="-79"/>
              </a:rPr>
              <a:t>Проект Координационного центра «Серебряные волонтеры г. Скопина»</a:t>
            </a:r>
            <a:endParaRPr lang="ru-RU" dirty="0"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2365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72"/>
    </mc:Choice>
    <mc:Fallback xmlns="">
      <p:transition spd="slow" advTm="1587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Координационный центр «Серебряные волонтеры г. Скопина» функционирует с 03.05. 2017г. при ГБУ РО «Скопинский КЦСОН». В ряды серебряных добровольцев вступили активные и неравнодушные пожилые горожане. Наши серебряные добровольцы принимают участие в городских волонтерских акциях совместно с другими волонтерскими отрядами. Один из таких проектов - это благоустройство территории вокруг памятника-стелы. Этот проект осуществляется совместно с волонтерским отрядом МБОУ СОШ № 4.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марафон 2018 фото слайдов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93" y="3846688"/>
            <a:ext cx="3588399" cy="26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марафон 2018 фото слайдов\20180207_1452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41" y="1282874"/>
            <a:ext cx="4248472" cy="238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марафон 2018 фото слайдов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220" y="1622978"/>
            <a:ext cx="3672408" cy="489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37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75"/>
    </mc:Choice>
    <mc:Fallback xmlns="">
      <p:transition spd="slow" advTm="1567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Памятник – стела был построен к 50-летию освобождения г. Скопина от немецко-фашистских захватчиков. Архитектор, создатель памятника Новоселов Борис Александрович. в ноябре 1991 года состоялось торжественное открытие памятника. В 2016 году началось формирование технического паспорта памятника. Администрация муниципального образования городской округ Скопин Рязанской области в постановлении от 02.11.2017г. № 591закрепила за памятником земельный участок. Все эти годы благоустройство территории вокруг памятника –стелы осуществляется в том числе с помощью неравнодушных горожан и школьников школы №4.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марафон 2018 фото слайдов\DSC096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6852"/>
            <a:ext cx="4122353" cy="274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марафон 2018 фото слайдов\E08r0LUVO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807" y="4070691"/>
            <a:ext cx="3543571" cy="265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марафон 2018 фото слайдов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79489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марафон 2018 фото слайдов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6852"/>
            <a:ext cx="3283123" cy="246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49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21"/>
    </mc:Choice>
    <mc:Fallback xmlns="">
      <p:transition spd="slow" advTm="1592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2010 года активную помощь в уборке территории вкруг памятника оказывает заместитель городского совета ветеранов серебряный волонтер Романов Виктор Иванович.  К настоящему времени усилиями горожан посажена аллея из деревьев от памятника до домов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мкр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-на АЗМР, выложена дорожка из тротуарной плитки.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марафон 2018 фото слайдов\P101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28055"/>
            <a:ext cx="355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марафон 2018 фото слайдов\P1010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13353"/>
            <a:ext cx="355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марафон 2018 фото слайдов\P10100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13" y="4005064"/>
            <a:ext cx="355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марафон 2018 фото слайдов\vQElbbGsG_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125" y="4103065"/>
            <a:ext cx="3269750" cy="247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60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21"/>
    </mc:Choice>
    <mc:Fallback xmlns="">
      <p:transition spd="slow" advTm="1632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апреле 2018 года серебряные волонтеры и волонтерский отряд МБОУ СОШ № 4 посадили очередную партию саженцев около памятника.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марафон 2018 фото слайдов\3dRI78QIPS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096248"/>
            <a:ext cx="3881737" cy="256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марафон 2018 фото слайдов\eZADJkYn7A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95220"/>
            <a:ext cx="3587010" cy="237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марафон 2018 фото слайдов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83930"/>
            <a:ext cx="4457801" cy="294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09B~1\AppData\Local\Temp\Rar$DI00.053\5vSO5569bJ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185" y="3654190"/>
            <a:ext cx="3714889" cy="278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08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21"/>
    </mc:Choice>
    <mc:Fallback xmlns="">
      <p:transition spd="slow" advTm="1592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Благодаря уборке памятника-стелы весной и осенью совместными усилиями серебряных волонтеров и волонтеров – школьников территория вокруг памятника содержится в чистоте.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:\марафон 2018 фото слайдов\I5IAwDskDa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36" y="3592714"/>
            <a:ext cx="3556013" cy="266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марафон 2018 фото слайдов\DSC095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030" y="3645025"/>
            <a:ext cx="3927660" cy="26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марафон 2018 фото слайдов\DSC095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384376" cy="22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марафон 2018 фото слайдов\DSC096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36" y="1196752"/>
            <a:ext cx="3440871" cy="229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70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87"/>
    </mc:Choice>
    <mc:Fallback xmlns="">
      <p:transition spd="slow" advTm="1578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Территория вокруг памятника  - излюбленное место отдыха горожан и место проведения военно-патриотических мероприятий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Усилиями серебряных волонтеров составлена смета реконструкци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памятного места на сумму 290 тыс. рублей. Работы по реконструкции планируется провести после получения необходимых денежных средств.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:\марафон 2018 фото слайдов\QxKVpGfzY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628800"/>
            <a:ext cx="6966991" cy="460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89"/>
    </mc:Choice>
    <mc:Fallback xmlns="">
      <p:transition spd="slow" advTm="1618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рочка\Desktop\Вариант благоустройства территории у стелл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51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420888"/>
            <a:ext cx="8784976" cy="18002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Спасибо за внимание !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76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53"/>
    </mc:Choice>
    <mc:Fallback xmlns="">
      <p:transition spd="slow" advTm="1575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311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Всероссийский конкурс  «Доброволец России – 2018»</vt:lpstr>
      <vt:lpstr>Координационный центр «Серебряные волонтеры г. Скопина» функционирует с 03.05. 2017г. при ГБУ РО «Скопинский КЦСОН». В ряды серебряных добровольцев вступили активные и неравнодушные пожилые горожане. Наши серебряные добровольцы принимают участие в городских волонтерских акциях совместно с другими волонтерскими отрядами. Один из таких проектов - это благоустройство территории вокруг памятника-стелы. Этот проект осуществляется совместно с волонтерским отрядом МБОУ СОШ № 4.  </vt:lpstr>
      <vt:lpstr>Памятник – стела был построен к 50-летию освобождения г. Скопина от немецко-фашистских захватчиков. Архитектор, создатель памятника Новоселов Борис Александрович. в ноябре 1991 года состоялось торжественное открытие памятника. В 2016 году началось формирование технического паспорта памятника. Администрация муниципального образования городской округ Скопин Рязанской области в постановлении от 02.11.2017г. № 591закрепила за памятником земельный участок. Все эти годы благоустройство территории вокруг памятника –стелы осуществляется в том числе с помощью неравнодушных горожан и школьников школы №4.</vt:lpstr>
      <vt:lpstr>С 2010 года активную помощь в уборке территории вкруг памятника оказывает заместитель городского совета ветеранов серебряный волонтер Романов Виктор Иванович.  К настоящему времени усилиями горожан посажена аллея из деревьев от памятника до домов мкр-на АЗМР, выложена дорожка из тротуарной плитки.</vt:lpstr>
      <vt:lpstr>В апреле 2018 года серебряные волонтеры и волонтерский отряд МБОУ СОШ № 4 посадили очередную партию саженцев около памятника.</vt:lpstr>
      <vt:lpstr>Благодаря уборке памятника-стелы весной и осенью совместными усилиями серебряных волонтеров и волонтеров – школьников территория вокруг памятника содержится в чистоте.</vt:lpstr>
      <vt:lpstr>Территория вокруг памятника  - излюбленное место отдыха горожан и место проведения военно-патриотических мероприятий. Усилиями серебряных волонтеров составлена смета реконструкции памятного места на сумму 290 тыс. рублей. Работы по реконструкции планируется провести после получения необходимых денежных средств.</vt:lpstr>
      <vt:lpstr>Презентация PowerPoint</vt:lpstr>
      <vt:lpstr>Спасибо за внимание 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конкурс  «Доброволец России – 2018»</dc:title>
  <dc:creator>Срочка</dc:creator>
  <cp:lastModifiedBy>Срочка</cp:lastModifiedBy>
  <cp:revision>27</cp:revision>
  <dcterms:created xsi:type="dcterms:W3CDTF">2018-07-23T11:06:51Z</dcterms:created>
  <dcterms:modified xsi:type="dcterms:W3CDTF">2018-07-25T07:38:34Z</dcterms:modified>
</cp:coreProperties>
</file>