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2.jpeg" ContentType="image/jpe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jpeg" ContentType="image/jpeg"/>
  <Override PartName="/ppt/media/image11.png" ContentType="image/png"/>
  <Override PartName="/ppt/media/image3.jpeg" ContentType="image/jpe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34E29D8-FBBA-43E7-B4E6-5C26B6E13087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pic>
        <p:nvPicPr>
          <p:cNvPr id="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43400" y="2301120"/>
            <a:ext cx="8704800" cy="301716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TextShape 3"/>
          <p:cNvSpPr txBox="1"/>
          <p:nvPr/>
        </p:nvSpPr>
        <p:spPr>
          <a:xfrm>
            <a:off x="565920" y="1769040"/>
            <a:ext cx="8362080" cy="27100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>
                <a:latin typeface="Arial"/>
              </a:rPr>
              <a:t>В рамках круглого стола «Роль родителей в выборе профессии ребенка», обсуждались актуальные вопросы профессионального самоопределения учащихся 9 класса в свете реалий времени. Участие принимали родители «Лицей № 1 г.Орска». Мероприятие проводил педагог-психолог Андреева О.В</a:t>
            </a:r>
            <a:endParaRPr/>
          </a:p>
          <a:p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36640" y="2173320"/>
            <a:ext cx="2547360" cy="2650680"/>
          </a:xfrm>
          <a:prstGeom prst="rect">
            <a:avLst/>
          </a:prstGeom>
          <a:ln>
            <a:noFill/>
          </a:ln>
        </p:spPr>
      </p:pic>
      <p:sp>
        <p:nvSpPr>
          <p:cNvPr id="45" name="TextShape 3"/>
          <p:cNvSpPr txBox="1"/>
          <p:nvPr/>
        </p:nvSpPr>
        <p:spPr>
          <a:xfrm>
            <a:off x="3202920" y="3011400"/>
            <a:ext cx="6372720" cy="211644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2200">
                <a:latin typeface="Arial"/>
              </a:rPr>
              <a:t>Заседание клуба профориентационной работы, в рамках которого проведено подведение итогов профориентационной работы за предыдущую неделю, обсуждение плана и составление графика работы</a:t>
            </a:r>
            <a:endParaRPr/>
          </a:p>
          <a:p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6200" y="2016000"/>
            <a:ext cx="3925800" cy="2688120"/>
          </a:xfrm>
          <a:prstGeom prst="rect">
            <a:avLst/>
          </a:prstGeom>
          <a:ln>
            <a:noFill/>
          </a:ln>
        </p:spPr>
      </p:pic>
      <p:sp>
        <p:nvSpPr>
          <p:cNvPr id="49" name="TextShape 3"/>
          <p:cNvSpPr txBox="1"/>
          <p:nvPr/>
        </p:nvSpPr>
        <p:spPr>
          <a:xfrm>
            <a:off x="4968000" y="2592000"/>
            <a:ext cx="4983840" cy="33955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1600">
                <a:latin typeface="Arial"/>
              </a:rPr>
              <a:t>В рамках профориентационного урока «Автомеханик: перспективы развития профессии» учащиеся МОАУ "СОШ № 4 г. Орска познакомились со специальностью «Техническое обслуживание и ремонт автомобильного транспорта», со специальностью ТОП-50</a:t>
            </a:r>
            <a:endParaRPr/>
          </a:p>
          <a:p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5280" y="1944000"/>
            <a:ext cx="5184720" cy="3651120"/>
          </a:xfrm>
          <a:prstGeom prst="rect">
            <a:avLst/>
          </a:prstGeom>
          <a:ln>
            <a:noFill/>
          </a:ln>
        </p:spPr>
      </p:pic>
      <p:sp>
        <p:nvSpPr>
          <p:cNvPr id="53" name="TextShape 3"/>
          <p:cNvSpPr txBox="1"/>
          <p:nvPr/>
        </p:nvSpPr>
        <p:spPr>
          <a:xfrm>
            <a:off x="5760000" y="2304000"/>
            <a:ext cx="3024000" cy="29520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1600">
                <a:latin typeface="Arial"/>
              </a:rPr>
              <a:t>«Техническое обслуживание и ремонт двигателей, систем и агрегатов автомобилей», с тенденциями развития автомобилестроения в России и новинками автопрома. Урок проводился преподавателя спец. дисциплин Бондаренко В.А., Юнусов Ф.А.</a:t>
            </a:r>
            <a:endParaRPr/>
          </a:p>
          <a:p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77600" y="1528200"/>
            <a:ext cx="5630400" cy="3943800"/>
          </a:xfrm>
          <a:prstGeom prst="rect">
            <a:avLst/>
          </a:prstGeom>
          <a:ln>
            <a:noFill/>
          </a:ln>
        </p:spPr>
      </p:pic>
      <p:sp>
        <p:nvSpPr>
          <p:cNvPr id="57" name="TextShape 3"/>
          <p:cNvSpPr txBox="1"/>
          <p:nvPr/>
        </p:nvSpPr>
        <p:spPr>
          <a:xfrm>
            <a:off x="5976000" y="3925800"/>
            <a:ext cx="3096000" cy="1260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8" name="TextShape 4"/>
          <p:cNvSpPr txBox="1"/>
          <p:nvPr/>
        </p:nvSpPr>
        <p:spPr>
          <a:xfrm>
            <a:off x="6192000" y="2592000"/>
            <a:ext cx="3312000" cy="25146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1500">
                <a:latin typeface="Arial"/>
              </a:rPr>
              <a:t>В рамках профориентационного урока «Современное машиностроение учащиеся МОАУ «Лицей № 1 г.Орска» познакомились с тенденциями развития машиностроения (новые технологии производства, оборудование). Урок проводился преподавателя спец. дисциплин Лукиенко Е.Г., Гаевской Н.А.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1756080"/>
            <a:ext cx="4896000" cy="3571920"/>
          </a:xfrm>
          <a:prstGeom prst="rect">
            <a:avLst/>
          </a:prstGeom>
          <a:ln>
            <a:noFill/>
          </a:ln>
        </p:spPr>
      </p:pic>
      <p:sp>
        <p:nvSpPr>
          <p:cNvPr id="62" name="TextShape 3"/>
          <p:cNvSpPr txBox="1"/>
          <p:nvPr/>
        </p:nvSpPr>
        <p:spPr>
          <a:xfrm>
            <a:off x="5688000" y="2232000"/>
            <a:ext cx="3887640" cy="316800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1600">
                <a:latin typeface="Arial"/>
              </a:rPr>
              <a:t>В рамках круглого стола по теме «Одна из пятидесяти» с учащимся МОАУ «СОШ № 6 г.Орска» обсуждался перечень профессий, востребованных на рынке труда (ТОП-50), а также профессии-пенсионеры. Мероприятие проводилось заместителем директора по УР Марченко О.В.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1872000"/>
            <a:ext cx="4809600" cy="2615040"/>
          </a:xfrm>
          <a:prstGeom prst="rect">
            <a:avLst/>
          </a:prstGeom>
          <a:ln>
            <a:noFill/>
          </a:ln>
        </p:spPr>
      </p:pic>
      <p:sp>
        <p:nvSpPr>
          <p:cNvPr id="66" name="TextShape 3"/>
          <p:cNvSpPr txBox="1"/>
          <p:nvPr/>
        </p:nvSpPr>
        <p:spPr>
          <a:xfrm>
            <a:off x="5313600" y="2016000"/>
            <a:ext cx="3902400" cy="21783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1500">
                <a:latin typeface="Arial"/>
              </a:rPr>
              <a:t>В рамках профессионального баттла «Знатоки ПДД» учащиеся МОАУ «СОШ № 6 г.Орска», «СОШ № 53 г.Орска», «Лицей № 1 г.Орска» в соревновательной форме продемонстрировали знания Правил дорожного движения с применением информационных технологий. </a:t>
            </a:r>
            <a:endParaRPr/>
          </a:p>
          <a:p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7240" y="1588320"/>
            <a:ext cx="3218760" cy="2803680"/>
          </a:xfrm>
          <a:prstGeom prst="rect">
            <a:avLst/>
          </a:prstGeom>
          <a:ln>
            <a:noFill/>
          </a:ln>
        </p:spPr>
      </p:pic>
      <p:sp>
        <p:nvSpPr>
          <p:cNvPr id="70" name="TextShape 3"/>
          <p:cNvSpPr txBox="1"/>
          <p:nvPr/>
        </p:nvSpPr>
        <p:spPr>
          <a:xfrm>
            <a:off x="3672000" y="1656000"/>
            <a:ext cx="5472000" cy="34419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1600">
                <a:latin typeface="Arial"/>
              </a:rPr>
              <a:t>В ходе диспута «Лабиринты профессий» внимание учащихся МОАУ «Лицей № 1 г.Орска» и МОАУ «СОШ № 28 г. Орска» было обращено на тот факт, что выбор профессии является одним из ответственных моментов, определяющих весь дальнейший жизненный путь человека. В ходе мероприятия участники узнали о том, как можно разобраться в мире профессий, о важности правильного выбора профессии, как и какую профессию выбрать, что нужно учитывать при выборе профессии, о типичных ошибках, которые подстерегают молодых людей на этом пути. Мероприятие проводилось заместителем директора по УР Марченко О.В.</a:t>
            </a:r>
            <a:endParaRPr/>
          </a:p>
          <a:p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3280" y="1944000"/>
            <a:ext cx="3870720" cy="22795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6560" y="4210920"/>
            <a:ext cx="3025440" cy="1693080"/>
          </a:xfrm>
          <a:prstGeom prst="rect">
            <a:avLst/>
          </a:prstGeom>
          <a:ln>
            <a:noFill/>
          </a:ln>
        </p:spPr>
      </p:pic>
      <p:sp>
        <p:nvSpPr>
          <p:cNvPr id="75" name="TextShape 3"/>
          <p:cNvSpPr txBox="1"/>
          <p:nvPr/>
        </p:nvSpPr>
        <p:spPr>
          <a:xfrm>
            <a:off x="5400000" y="2160000"/>
            <a:ext cx="3168000" cy="4002120"/>
          </a:xfrm>
          <a:prstGeom prst="rect">
            <a:avLst/>
          </a:prstGeom>
        </p:spPr>
        <p:txBody>
          <a:bodyPr lIns="90000" rIns="90000" tIns="45000" bIns="45000"/>
          <a:p>
            <a:r>
              <a:rPr lang="ru-RU" sz="1600">
                <a:latin typeface="Arial"/>
              </a:rPr>
              <a:t>Психологический тренинг по теме «Проблема выбора профессии» проводился с учащимися МОАУ "СОШ № 31 г. Орска» из числа лиц с ОВЗ с целью активизации процесса формирования психологической готовности </a:t>
            </a:r>
            <a:r>
              <a:rPr lang="ru-RU" sz="1600">
                <a:solidFill>
                  <a:srgbClr val="000000"/>
                </a:solidFill>
                <a:latin typeface="Cambria"/>
                <a:ea typeface="Cambria"/>
              </a:rPr>
              <a:t>подростков к профессиональному самоопределению. Тестирование проводил педагог-психолог Андреева О.В.</a:t>
            </a:r>
            <a:r>
              <a:rPr lang="ru-RU" sz="1600">
                <a:latin typeface="Arial"/>
              </a:rPr>
              <a:t> </a:t>
            </a:r>
            <a:endParaRPr/>
          </a:p>
          <a:p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