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vremya_svobodno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4320479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600" b="1" dirty="0" smtClean="0">
                <a:latin typeface="Arial"/>
                <a:ea typeface="Calibri"/>
                <a:cs typeface="Times New Roman"/>
              </a:rPr>
              <a:t>«</a:t>
            </a:r>
            <a:r>
              <a:rPr lang="ru-RU" sz="6600" b="1" dirty="0">
                <a:latin typeface="Arial"/>
                <a:ea typeface="Calibri"/>
                <a:cs typeface="Times New Roman"/>
              </a:rPr>
              <a:t>Выходи играть </a:t>
            </a:r>
            <a:r>
              <a:rPr lang="ru-RU" sz="6600" b="1" dirty="0" smtClean="0">
                <a:latin typeface="Arial"/>
                <a:ea typeface="Calibri"/>
                <a:cs typeface="Times New Roman"/>
              </a:rPr>
              <a:t/>
            </a:r>
            <a:br>
              <a:rPr lang="ru-RU" sz="6600" b="1" dirty="0" smtClean="0">
                <a:latin typeface="Arial"/>
                <a:ea typeface="Calibri"/>
                <a:cs typeface="Times New Roman"/>
              </a:rPr>
            </a:br>
            <a:r>
              <a:rPr lang="ru-RU" sz="6600" b="1" dirty="0" smtClean="0">
                <a:latin typeface="Arial"/>
                <a:ea typeface="Calibri"/>
                <a:cs typeface="Times New Roman"/>
              </a:rPr>
              <a:t>во </a:t>
            </a:r>
            <a:r>
              <a:rPr lang="ru-RU" sz="6600" b="1" dirty="0">
                <a:latin typeface="Arial"/>
                <a:ea typeface="Calibri"/>
                <a:cs typeface="Times New Roman"/>
              </a:rPr>
              <a:t>двор»</a:t>
            </a:r>
            <a:endParaRPr lang="ru-RU" sz="4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40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Краткое содержание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96944" cy="394559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    В </a:t>
            </a:r>
            <a:r>
              <a:rPr lang="ru-RU" sz="3200" dirty="0"/>
              <a:t>проекте планируется организация досуга детей по месту жительства путём проведения викторин, бесед, игровых программ, спортивных эстафет. А также планируется возрождение игр старшего поколения на площадках по месту жительства.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16241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Описание проблемы, решению/снижению остроты которой посвящен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276872"/>
            <a:ext cx="8136904" cy="384929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Самым </a:t>
            </a:r>
            <a:r>
              <a:rPr lang="ru-RU" dirty="0"/>
              <a:t>благоприятным временем года для реализации нашего проекта является летний период. Незанятый ребенок – это источник повышенной опасности, как для самого себя, так и для окружающих. Поэтому нужно серьезно подумать, чем можно занять детей в летний период и не только в специально организованных местах, но и в собственном дворе</a:t>
            </a:r>
            <a:r>
              <a:rPr lang="ru-RU" dirty="0" smtClean="0"/>
              <a:t>.</a:t>
            </a:r>
            <a:r>
              <a:rPr lang="ru-RU" dirty="0"/>
              <a:t> Игра— это </a:t>
            </a:r>
            <a:r>
              <a:rPr lang="ru-RU" dirty="0" smtClean="0"/>
              <a:t>главная форма активности детей! </a:t>
            </a:r>
            <a:r>
              <a:rPr lang="ru-RU" dirty="0"/>
              <a:t>И в этом деле готовы оказать своё содействие специально подготовленные подростки – волонтёры, которые помогут детям культурно организовать свой досуг.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2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64896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/>
              <a:t>Основные целевые группы, на которые направлен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8208912" cy="3474720"/>
          </a:xfrm>
        </p:spPr>
        <p:txBody>
          <a:bodyPr>
            <a:normAutofit/>
          </a:bodyPr>
          <a:lstStyle/>
          <a:p>
            <a:r>
              <a:rPr lang="ru-RU" sz="3200" dirty="0"/>
              <a:t> Целевой аудиторией проекта являются дети от    </a:t>
            </a:r>
            <a:r>
              <a:rPr lang="ru-RU" sz="3200" dirty="0" err="1"/>
              <a:t>от</a:t>
            </a:r>
            <a:r>
              <a:rPr lang="ru-RU" sz="3200" dirty="0"/>
              <a:t> 5- 13л. </a:t>
            </a:r>
          </a:p>
          <a:p>
            <a:r>
              <a:rPr lang="ru-RU" sz="3200" dirty="0"/>
              <a:t>Участниками проекта являются подростки от 14-17л.</a:t>
            </a:r>
          </a:p>
        </p:txBody>
      </p:sp>
    </p:spTree>
    <p:extLst>
      <p:ext uri="{BB962C8B-B14F-4D97-AF65-F5344CB8AC3E}">
        <p14:creationId xmlns:p14="http://schemas.microsoft.com/office/powerpoint/2010/main" val="21142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129614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/>
              <a:t>Основные цели </a:t>
            </a:r>
            <a:r>
              <a:rPr lang="ru-RU" dirty="0" smtClean="0"/>
              <a:t>и </a:t>
            </a:r>
            <a:r>
              <a:rPr lang="ru-RU" dirty="0"/>
              <a:t>задачи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276872"/>
            <a:ext cx="8280920" cy="410445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/>
              <a:t>Цель</a:t>
            </a:r>
            <a:r>
              <a:rPr lang="ru-RU" sz="2600" dirty="0"/>
              <a:t>: Возрождение дворовых игр и традиционных форм организации детского досуга по месту жительства</a:t>
            </a:r>
          </a:p>
          <a:p>
            <a:r>
              <a:rPr lang="ru-RU" sz="2600" b="1" dirty="0"/>
              <a:t>Задачи:</a:t>
            </a:r>
          </a:p>
          <a:p>
            <a:r>
              <a:rPr lang="ru-RU" sz="2600" dirty="0"/>
              <a:t>- организовать занятость детей в летний период;</a:t>
            </a:r>
          </a:p>
          <a:p>
            <a:r>
              <a:rPr lang="ru-RU" sz="2600" dirty="0"/>
              <a:t>- сплотить детей во дворах на основе общего досуга;</a:t>
            </a:r>
          </a:p>
          <a:p>
            <a:r>
              <a:rPr lang="ru-RU" sz="2600" dirty="0"/>
              <a:t>- мотивировать старшеклассников на социально-значимую деятельность;</a:t>
            </a:r>
          </a:p>
          <a:p>
            <a:r>
              <a:rPr lang="ru-RU" sz="2600" dirty="0"/>
              <a:t>- сформировать умения и навыки у волонтёров по организации детей во дворах;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Календарный </a:t>
            </a:r>
            <a:r>
              <a:rPr lang="ru-RU" dirty="0"/>
              <a:t>план реализации </a:t>
            </a:r>
            <a:r>
              <a:rPr lang="ru-RU" dirty="0" smtClean="0"/>
              <a:t>проекта, этапы: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8568952" cy="410445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3200" b="1" dirty="0"/>
              <a:t>1 этап (подготовительный): </a:t>
            </a:r>
          </a:p>
          <a:p>
            <a:r>
              <a:rPr lang="ru-RU" sz="3200" b="1" dirty="0"/>
              <a:t>-из числа членов клуба «Волонтёр»   формируется рабочая группа; </a:t>
            </a:r>
          </a:p>
          <a:p>
            <a:r>
              <a:rPr lang="ru-RU" sz="3200" b="1" dirty="0"/>
              <a:t>-разрабатывается план проведения мероприятий, сценарии, разучиваются игры;</a:t>
            </a:r>
          </a:p>
          <a:p>
            <a:r>
              <a:rPr lang="ru-RU" sz="3200" b="1" dirty="0"/>
              <a:t>-рекламная кампания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dirty="0" smtClean="0"/>
              <a:t>2 </a:t>
            </a:r>
            <a:r>
              <a:rPr lang="ru-RU" sz="3200" b="1" dirty="0"/>
              <a:t>этап (реализация мероприятий):</a:t>
            </a:r>
          </a:p>
          <a:p>
            <a:r>
              <a:rPr lang="ru-RU" sz="3200" b="1" dirty="0"/>
              <a:t>- выходы на дворовые площадки города где будут реализоваться запланированные мероприятия. </a:t>
            </a:r>
          </a:p>
          <a:p>
            <a:pPr marL="45720" indent="0">
              <a:buNone/>
            </a:pPr>
            <a:r>
              <a:rPr lang="ru-RU" sz="3200" b="1" dirty="0"/>
              <a:t>3 этап (подведение итогов):</a:t>
            </a:r>
          </a:p>
          <a:p>
            <a:r>
              <a:rPr lang="ru-RU" sz="3200" b="1" dirty="0"/>
              <a:t>- анализ проведения мероприятий;</a:t>
            </a:r>
          </a:p>
          <a:p>
            <a:r>
              <a:rPr lang="ru-RU" sz="3200" b="1" dirty="0"/>
              <a:t> - награждение активистов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1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266"/>
            <a:ext cx="8589640" cy="63408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Ожидаемые </a:t>
            </a:r>
            <a:r>
              <a:rPr lang="ru-RU" dirty="0"/>
              <a:t>результаты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15805583"/>
              </p:ext>
            </p:extLst>
          </p:nvPr>
        </p:nvGraphicFramePr>
        <p:xfrm>
          <a:off x="0" y="886460"/>
          <a:ext cx="8892480" cy="59534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21621"/>
                <a:gridCol w="6270859"/>
              </a:tblGrid>
              <a:tr h="2297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Количественные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(указать подробно количественные результаты)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1" marR="62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будет подготовлено и задействовано 20 аниматоров;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игровые программы </a:t>
                      </a:r>
                      <a:r>
                        <a:rPr lang="ru-R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пройдут </a:t>
                      </a:r>
                      <a:r>
                        <a:rPr lang="ru-RU" sz="160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во </a:t>
                      </a: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дворах на территории г. Заводоуковска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будет проведено не менее </a:t>
                      </a:r>
                      <a:r>
                        <a:rPr lang="ru-RU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игровых программ во дворах г. Заводоуковска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будет разработано, издано и распространено не менее 150 рекламных листовок «Играй сам – Научи друга!» с описанием дворовых игр.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1" marR="62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Качественные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(указать подробно качественные изменения)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1" marR="62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будет создана команда аниматоров отряда «Волонтёр» для организации и проведению досуговой деятельности в условиях двора;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повысится уровень досуговой культуры у детей, проводящих 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  <a:hlinkClick r:id="rId2" tooltip="Время свободное"/>
                        </a:rPr>
                        <a:t>свободное время</a:t>
                      </a: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во дворе;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снизится уровень социально бесполезного досуга;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дети будут проводить свободное время под присмотром.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1" marR="62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2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smtClean="0">
                <a:latin typeface="Arial"/>
                <a:ea typeface="Calibri"/>
                <a:cs typeface="Times New Roman"/>
              </a:rPr>
              <a:t>Дальнейшая </a:t>
            </a:r>
            <a:r>
              <a:rPr lang="ru-RU" sz="3600" b="1" dirty="0">
                <a:latin typeface="Arial"/>
                <a:ea typeface="Calibri"/>
                <a:cs typeface="Times New Roman"/>
              </a:rPr>
              <a:t>реализации проекта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992888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Arial"/>
                <a:ea typeface="Calibri"/>
                <a:cs typeface="Times New Roman"/>
              </a:rPr>
              <a:t>       Привлечение большего числа детей и подростков к реализации данного проекта и участия в нём;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Arial"/>
                <a:ea typeface="Calibri"/>
                <a:cs typeface="Times New Roman"/>
              </a:rPr>
              <a:t>    Расширение географии проекта с городского уровня до городского;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Arial"/>
                <a:ea typeface="Calibri"/>
                <a:cs typeface="Times New Roman"/>
              </a:rPr>
              <a:t>     Сотрудничество с интернет-группами, со СМИ.</a:t>
            </a:r>
            <a:endParaRPr lang="ru-RU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Arial"/>
                <a:ea typeface="Calibri"/>
                <a:cs typeface="Times New Roman"/>
              </a:rPr>
              <a:t>Источник финансирования АУ ДО «Центр развития детей и молодёжи»</a:t>
            </a:r>
            <a:endParaRPr lang="ru-RU" sz="3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7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819</TotalTime>
  <Words>397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«Выходи играть  во двор»</vt:lpstr>
      <vt:lpstr>Краткое содержание проекта</vt:lpstr>
      <vt:lpstr> Описание проблемы, решению/снижению остроты которой посвящен проект</vt:lpstr>
      <vt:lpstr>Основные целевые группы, на которые направлен проект</vt:lpstr>
      <vt:lpstr>Основные цели и задачи проекта</vt:lpstr>
      <vt:lpstr>Календарный план реализации проекта, этапы:</vt:lpstr>
      <vt:lpstr>Ожидаемые результаты</vt:lpstr>
      <vt:lpstr>Дальнейшая реализации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профилактического мероприятия «Выходи играть во двор»</dc:title>
  <dc:creator>Валентина</dc:creator>
  <cp:lastModifiedBy>Пользователь Windows</cp:lastModifiedBy>
  <cp:revision>14</cp:revision>
  <dcterms:created xsi:type="dcterms:W3CDTF">2016-04-26T04:22:16Z</dcterms:created>
  <dcterms:modified xsi:type="dcterms:W3CDTF">2018-05-28T04:19:29Z</dcterms:modified>
</cp:coreProperties>
</file>