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6" r:id="rId2"/>
    <p:sldId id="299" r:id="rId3"/>
    <p:sldId id="300" r:id="rId4"/>
    <p:sldId id="293" r:id="rId5"/>
    <p:sldId id="301" r:id="rId6"/>
    <p:sldId id="302" r:id="rId7"/>
    <p:sldId id="259" r:id="rId8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2285"/>
    <a:srgbClr val="C996BB"/>
    <a:srgbClr val="E5006A"/>
    <a:srgbClr val="EF747F"/>
    <a:srgbClr val="4F4186"/>
    <a:srgbClr val="BE1276"/>
    <a:srgbClr val="881B51"/>
    <a:srgbClr val="A39CA5"/>
    <a:srgbClr val="58B8AB"/>
    <a:srgbClr val="2BA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32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3CF5E-0AC3-4358-9AC2-9011312518C4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953E0-034B-4232-8246-91501620A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60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444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646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77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8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80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245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12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4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77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73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38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7C87-6AE8-4984-BEFA-5A10C6558522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22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10B55F9-FDEC-4036-9E1D-08ADA87C6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3573" r="12336" b="34742"/>
          <a:stretch/>
        </p:blipFill>
        <p:spPr>
          <a:xfrm rot="5400000">
            <a:off x="-1581969" y="1581968"/>
            <a:ext cx="6858001" cy="36940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47D7EB1-EE37-4B6A-9017-D84D9D3FB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1866" y="398636"/>
            <a:ext cx="1442440" cy="15662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425C327-4193-4832-95EC-81287116D161}"/>
              </a:ext>
            </a:extLst>
          </p:cNvPr>
          <p:cNvSpPr txBox="1"/>
          <p:nvPr/>
        </p:nvSpPr>
        <p:spPr>
          <a:xfrm>
            <a:off x="2003752" y="1816678"/>
            <a:ext cx="790224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rgbClr val="B32285"/>
              </a:solidFill>
              <a:latin typeface="Gill Sans Nova Cond Ultra Bold" panose="020B0B04020104020203" pitchFamily="34" charset="0"/>
            </a:endParaRPr>
          </a:p>
          <a:p>
            <a:pPr algn="ctr"/>
            <a:r>
              <a:rPr lang="ru-RU" sz="4400" dirty="0" smtClean="0">
                <a:solidFill>
                  <a:srgbClr val="B32285"/>
                </a:solidFill>
                <a:latin typeface="Gill Sans Nova Cond Ultra Bold" panose="020B0B04020104020203" pitchFamily="34" charset="0"/>
              </a:rPr>
              <a:t>«В </a:t>
            </a:r>
            <a:r>
              <a:rPr lang="ru-RU" sz="4400" dirty="0">
                <a:solidFill>
                  <a:srgbClr val="B32285"/>
                </a:solidFill>
                <a:latin typeface="Gill Sans Nova Cond Ultra Bold" panose="020B0B04020104020203" pitchFamily="34" charset="0"/>
              </a:rPr>
              <a:t>волонтеры я пойду </a:t>
            </a:r>
            <a:r>
              <a:rPr lang="ru-RU" sz="2400" dirty="0">
                <a:solidFill>
                  <a:srgbClr val="B32285"/>
                </a:solidFill>
                <a:latin typeface="Gill Sans Nova Cond Ultra Bold" panose="020B0B04020104020203" pitchFamily="34" charset="0"/>
              </a:rPr>
              <a:t>– </a:t>
            </a:r>
            <a:r>
              <a:rPr lang="ru-RU" sz="4800" dirty="0">
                <a:solidFill>
                  <a:srgbClr val="B32285"/>
                </a:solidFill>
                <a:latin typeface="Gill Sans Nova Cond Ultra Bold" panose="020B0B04020104020203" pitchFamily="34" charset="0"/>
              </a:rPr>
              <a:t>пусть меня научат».</a:t>
            </a:r>
            <a:endParaRPr lang="ru-RU" sz="4800" dirty="0" smtClean="0">
              <a:solidFill>
                <a:srgbClr val="B32285"/>
              </a:solidFill>
              <a:latin typeface="Gill Sans Nova Cond Ultra Bold" panose="020B0B04020104020203" pitchFamily="34" charset="0"/>
            </a:endParaRPr>
          </a:p>
          <a:p>
            <a:pPr algn="ctr"/>
            <a:endParaRPr lang="ru-RU" sz="1400" dirty="0" smtClean="0">
              <a:solidFill>
                <a:srgbClr val="B32285"/>
              </a:solidFill>
              <a:latin typeface="Gill Sans Nova Cond Ultra Bold" panose="020B0B04020104020203" pitchFamily="34" charset="0"/>
            </a:endParaRPr>
          </a:p>
          <a:p>
            <a:pPr algn="ctr"/>
            <a:endParaRPr lang="ru-RU" sz="1200" dirty="0">
              <a:solidFill>
                <a:srgbClr val="B32285"/>
              </a:solidFill>
              <a:latin typeface="Gill Sans Nova Cond Ultra Bold" panose="020B0B04020104020203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6968EA7B-8B17-451B-9280-83C7150C693C}"/>
              </a:ext>
            </a:extLst>
          </p:cNvPr>
          <p:cNvSpPr/>
          <p:nvPr/>
        </p:nvSpPr>
        <p:spPr>
          <a:xfrm>
            <a:off x="6933200" y="5931876"/>
            <a:ext cx="722213" cy="722213"/>
          </a:xfrm>
          <a:prstGeom prst="ellipse">
            <a:avLst/>
          </a:prstGeom>
          <a:solidFill>
            <a:srgbClr val="B32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71107664-726D-4695-99CC-F7A81611E71C}"/>
              </a:ext>
            </a:extLst>
          </p:cNvPr>
          <p:cNvSpPr/>
          <p:nvPr/>
        </p:nvSpPr>
        <p:spPr>
          <a:xfrm>
            <a:off x="7888943" y="5931876"/>
            <a:ext cx="722213" cy="722213"/>
          </a:xfrm>
          <a:prstGeom prst="ellipse">
            <a:avLst/>
          </a:prstGeom>
          <a:solidFill>
            <a:srgbClr val="E5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1C340444-078E-4F32-9E1A-60CCA6760232}"/>
              </a:ext>
            </a:extLst>
          </p:cNvPr>
          <p:cNvSpPr/>
          <p:nvPr/>
        </p:nvSpPr>
        <p:spPr>
          <a:xfrm>
            <a:off x="8867765" y="5931876"/>
            <a:ext cx="722213" cy="722213"/>
          </a:xfrm>
          <a:prstGeom prst="ellipse">
            <a:avLst/>
          </a:prstGeom>
          <a:solidFill>
            <a:srgbClr val="EF7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17285" y="4543790"/>
            <a:ext cx="60726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B322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Фролова Д.Ю., заведующий ресурсным центром по поддержке добровольчества </a:t>
            </a:r>
            <a:endParaRPr lang="ru-RU" sz="1300" dirty="0" smtClean="0">
              <a:solidFill>
                <a:srgbClr val="B3228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dirty="0" smtClean="0">
                <a:solidFill>
                  <a:srgbClr val="B322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Рязанской </a:t>
            </a:r>
            <a:r>
              <a:rPr lang="ru-RU" sz="1300" dirty="0">
                <a:solidFill>
                  <a:srgbClr val="B322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универсальной научной библиотеки имени Горького</a:t>
            </a:r>
          </a:p>
          <a:p>
            <a:pPr algn="ctr"/>
            <a:r>
              <a:rPr lang="ru-RU" sz="1300" dirty="0" err="1">
                <a:solidFill>
                  <a:srgbClr val="B322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Лалакина</a:t>
            </a:r>
            <a:r>
              <a:rPr lang="ru-RU" sz="1300" dirty="0">
                <a:solidFill>
                  <a:srgbClr val="B322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Л.А., библиотекарь ресурсного центра по поддержке </a:t>
            </a:r>
            <a:r>
              <a:rPr lang="ru-RU" sz="1300" dirty="0" smtClean="0">
                <a:solidFill>
                  <a:srgbClr val="B322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добровольчества</a:t>
            </a:r>
          </a:p>
          <a:p>
            <a:pPr algn="ctr"/>
            <a:r>
              <a:rPr lang="ru-RU" sz="1300" dirty="0" smtClean="0">
                <a:solidFill>
                  <a:srgbClr val="B322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B322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Рязанской областной универсальной научной библиотеки имени Горького</a:t>
            </a:r>
          </a:p>
        </p:txBody>
      </p:sp>
    </p:spTree>
    <p:extLst>
      <p:ext uri="{BB962C8B-B14F-4D97-AF65-F5344CB8AC3E}">
        <p14:creationId xmlns:p14="http://schemas.microsoft.com/office/powerpoint/2010/main" val="56615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22" y="253629"/>
            <a:ext cx="4419983" cy="2950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22" y="3436311"/>
            <a:ext cx="4624123" cy="3080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659" y="3511236"/>
            <a:ext cx="4322439" cy="28836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157" y="143891"/>
            <a:ext cx="4755292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6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024" y="3647336"/>
            <a:ext cx="4535817" cy="3023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94" y="3647336"/>
            <a:ext cx="4541914" cy="3023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712" y="364433"/>
            <a:ext cx="4322439" cy="2883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4" y="364433"/>
            <a:ext cx="4460154" cy="29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8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71" y="1087933"/>
            <a:ext cx="8327858" cy="46821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751" y="6164197"/>
            <a:ext cx="780356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1" y="1582056"/>
            <a:ext cx="4785775" cy="35908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496" y="335315"/>
            <a:ext cx="4054191" cy="3042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496" y="3673165"/>
            <a:ext cx="3993226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79" y="288607"/>
            <a:ext cx="4749196" cy="31640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016" y="392221"/>
            <a:ext cx="4438918" cy="2956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10" y="3705090"/>
            <a:ext cx="4504977" cy="3003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553" y="3553438"/>
            <a:ext cx="4551381" cy="30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10B55F9-FDEC-4036-9E1D-08ADA87C6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3573" r="12336" b="34742"/>
          <a:stretch/>
        </p:blipFill>
        <p:spPr>
          <a:xfrm rot="16200000" flipH="1">
            <a:off x="4629969" y="1581969"/>
            <a:ext cx="6858001" cy="3694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25C327-4193-4832-95EC-81287116D161}"/>
              </a:ext>
            </a:extLst>
          </p:cNvPr>
          <p:cNvSpPr txBox="1"/>
          <p:nvPr/>
        </p:nvSpPr>
        <p:spPr>
          <a:xfrm>
            <a:off x="0" y="2086377"/>
            <a:ext cx="8181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B32285"/>
                </a:solidFill>
                <a:latin typeface="Gill Sans Nova Cond Ultra Bold" panose="020B0B04020104020203" pitchFamily="34" charset="0"/>
              </a:rPr>
              <a:t>Продолжение следует…</a:t>
            </a:r>
            <a:endParaRPr lang="ru-RU" sz="4400" dirty="0">
              <a:solidFill>
                <a:srgbClr val="B32285"/>
              </a:solidFill>
              <a:latin typeface="Gill Sans Nova Cond Ultra Bold" panose="020B0B04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446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</TotalTime>
  <Words>46</Words>
  <Application>Microsoft Office PowerPoint</Application>
  <PresentationFormat>Лист A4 (210x297 мм)</PresentationFormat>
  <Paragraphs>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Gill Sans Nova Cond Ultra 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Событий Партнер</dc:creator>
  <cp:lastModifiedBy>Дарья Фролова</cp:lastModifiedBy>
  <cp:revision>57</cp:revision>
  <dcterms:created xsi:type="dcterms:W3CDTF">2018-03-27T10:40:04Z</dcterms:created>
  <dcterms:modified xsi:type="dcterms:W3CDTF">2019-06-15T12:23:11Z</dcterms:modified>
</cp:coreProperties>
</file>