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0394F7-8FD7-4F23-86C1-9FD658F49C8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13A1D5-2FB6-424A-A747-14EAE837FA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458200" cy="201622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В гостях у осени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458200" cy="914400"/>
          </a:xfrm>
        </p:spPr>
        <p:txBody>
          <a:bodyPr/>
          <a:lstStyle/>
          <a:p>
            <a:pPr algn="ctr"/>
            <a:r>
              <a:rPr lang="ru-RU" dirty="0" smtClean="0"/>
              <a:t>Конкурсная программа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Ведущие: Дарья и Вероника</a:t>
            </a:r>
            <a:endParaRPr lang="ru-RU" dirty="0"/>
          </a:p>
        </p:txBody>
      </p:sp>
      <p:pic>
        <p:nvPicPr>
          <p:cNvPr id="4" name="Содержимое 3" descr="DSC04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Участницы конкурса «Королева осени»</a:t>
            </a:r>
            <a:endParaRPr lang="ru-RU" dirty="0"/>
          </a:p>
        </p:txBody>
      </p:sp>
      <p:pic>
        <p:nvPicPr>
          <p:cNvPr id="4" name="Содержимое 3" descr="DSC04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Строгое, но справедливое: жюри</a:t>
            </a:r>
            <a:endParaRPr lang="ru-RU" dirty="0"/>
          </a:p>
        </p:txBody>
      </p:sp>
      <p:pic>
        <p:nvPicPr>
          <p:cNvPr id="4" name="Содержимое 3" descr="DSC04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Выполняют задания конкурсной программы</a:t>
            </a:r>
            <a:endParaRPr lang="ru-RU" dirty="0"/>
          </a:p>
        </p:txBody>
      </p:sp>
      <p:pic>
        <p:nvPicPr>
          <p:cNvPr id="4" name="Содержимое 3" descr="DSC04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4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</a:t>
            </a:r>
            <a:endParaRPr lang="ru-RU" dirty="0"/>
          </a:p>
        </p:txBody>
      </p:sp>
      <p:pic>
        <p:nvPicPr>
          <p:cNvPr id="4" name="Содержимое 3" descr="DSC04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</TotalTime>
  <Words>28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 гостях у осени</vt:lpstr>
      <vt:lpstr>Ведущие: Дарья и Вероника</vt:lpstr>
      <vt:lpstr>Участницы конкурса «Королева осени»</vt:lpstr>
      <vt:lpstr>Строгое, но справедливое: жюри</vt:lpstr>
      <vt:lpstr>Выполняют задания конкурсной программы</vt:lpstr>
      <vt:lpstr>Слайд 6</vt:lpstr>
      <vt:lpstr>Слайд 7</vt:lpstr>
      <vt:lpstr>Награждение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осени</dc:title>
  <dc:creator>user</dc:creator>
  <cp:lastModifiedBy>user</cp:lastModifiedBy>
  <cp:revision>1</cp:revision>
  <dcterms:created xsi:type="dcterms:W3CDTF">2020-02-19T13:01:48Z</dcterms:created>
  <dcterms:modified xsi:type="dcterms:W3CDTF">2020-02-19T13:08:05Z</dcterms:modified>
</cp:coreProperties>
</file>