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2"/>
  </p:notesMasterIdLst>
  <p:sldIdLst>
    <p:sldId id="579" r:id="rId2"/>
    <p:sldId id="784" r:id="rId3"/>
    <p:sldId id="785" r:id="rId4"/>
    <p:sldId id="783" r:id="rId5"/>
    <p:sldId id="786" r:id="rId6"/>
    <p:sldId id="787" r:id="rId7"/>
    <p:sldId id="789" r:id="rId8"/>
    <p:sldId id="776" r:id="rId9"/>
    <p:sldId id="765" r:id="rId10"/>
    <p:sldId id="766" r:id="rId11"/>
  </p:sldIdLst>
  <p:sldSz cx="9144000" cy="6858000" type="screen4x3"/>
  <p:notesSz cx="9926638" cy="67976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FF66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94145094488802E-2"/>
          <c:y val="3.2067658209390493E-3"/>
          <c:w val="0.61890836999930166"/>
          <c:h val="0.83676613366496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молодых людей в возрасте от 14 до 30 лет, принимающих участие в волонтерской деятельности, в общей численности молодежи в возрасте от 14 до 30 лет,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324609526144607E-3"/>
                  <c:y val="3.9837421202633836E-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</a:t>
                    </a:r>
                    <a:r>
                      <a:rPr lang="ru-RU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18-4A4A-9731-04D0FA0896DC}"/>
                </c:ext>
              </c:extLst>
            </c:dLbl>
            <c:dLbl>
              <c:idx val="1"/>
              <c:layout>
                <c:manualLayout>
                  <c:x val="-1.5204249336280642E-3"/>
                  <c:y val="-8.110220375232239E-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  <a:r>
                      <a:rPr lang="ru-RU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18-4A4A-9731-04D0FA0896DC}"/>
                </c:ext>
              </c:extLst>
            </c:dLbl>
            <c:dLbl>
              <c:idx val="2"/>
              <c:layout>
                <c:manualLayout>
                  <c:x val="-1.5204249336280642E-3"/>
                  <c:y val="-2.47643293819603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408498672561284E-3"/>
                  <c:y val="-2.47643293819603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24</c:v>
                </c:pt>
                <c:pt idx="3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18-4A4A-9731-04D0FA089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789312"/>
        <c:axId val="81525376"/>
      </c:barChart>
      <c:valAx>
        <c:axId val="81525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789312"/>
        <c:crosses val="autoZero"/>
        <c:crossBetween val="between"/>
      </c:valAx>
      <c:catAx>
        <c:axId val="8178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52537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603570388730759"/>
          <c:y val="1.3453103147308826E-2"/>
          <c:w val="0.33484174651092408"/>
          <c:h val="0.98654689685269104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38621423068643E-2"/>
          <c:y val="0"/>
          <c:w val="0.9253613841272943"/>
          <c:h val="0.6747128405485812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Волонтерские объединения</c:v>
                </c:pt>
              </c:strCache>
            </c:strRef>
          </c:tx>
          <c:spPr>
            <a:effectLst>
              <a:glow rad="101600">
                <a:srgbClr val="00B05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8.3333333333333384E-3"/>
                  <c:y val="4.164274957103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2C-4877-BCCE-E67012E8CC11}"/>
                </c:ext>
              </c:extLst>
            </c:dLbl>
            <c:dLbl>
              <c:idx val="1"/>
              <c:layout>
                <c:manualLayout>
                  <c:x val="-1.3888998250218759E-2"/>
                  <c:y val="5.38906170919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2C-4877-BCCE-E67012E8CC11}"/>
                </c:ext>
              </c:extLst>
            </c:dLbl>
            <c:dLbl>
              <c:idx val="2"/>
              <c:layout>
                <c:manualLayout>
                  <c:x val="-3.3333442694663193E-2"/>
                  <c:y val="5.38906170919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2C-4877-BCCE-E67012E8CC11}"/>
                </c:ext>
              </c:extLst>
            </c:dLbl>
            <c:dLbl>
              <c:idx val="3"/>
              <c:layout>
                <c:manualLayout>
                  <c:x val="-2.222222222222224E-2"/>
                  <c:y val="3.674360256267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2C-4877-BCCE-E67012E8CC11}"/>
                </c:ext>
              </c:extLst>
            </c:dLbl>
            <c:dLbl>
              <c:idx val="4"/>
              <c:layout>
                <c:manualLayout>
                  <c:x val="-1.8055555555555564E-2"/>
                  <c:y val="5.38906170919281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20</a:t>
                    </a:r>
                    <a:r>
                      <a:rPr lang="ru-RU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2C-4877-BCCE-E67012E8C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120</c:v>
                </c:pt>
                <c:pt idx="2">
                  <c:v>160</c:v>
                </c:pt>
                <c:pt idx="3">
                  <c:v>175</c:v>
                </c:pt>
                <c:pt idx="4">
                  <c:v>204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02C-4877-BCCE-E67012E8C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20640"/>
        <c:axId val="100722176"/>
      </c:lineChart>
      <c:catAx>
        <c:axId val="10072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000" b="1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0722176"/>
        <c:crosses val="autoZero"/>
        <c:auto val="1"/>
        <c:lblAlgn val="ctr"/>
        <c:lblOffset val="100"/>
        <c:noMultiLvlLbl val="0"/>
      </c:catAx>
      <c:valAx>
        <c:axId val="10072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720640"/>
        <c:crosses val="autoZero"/>
        <c:crossBetween val="between"/>
      </c:valAx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2"/>
            <a:ext cx="6281701" cy="23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1">
                <a:sym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210158" y="2"/>
            <a:ext cx="6286871" cy="23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sym typeface="Arial" pitchFamily="34" charset="0"/>
              </a:defRPr>
            </a:lvl1pPr>
          </a:lstStyle>
          <a:p>
            <a:pPr>
              <a:defRPr/>
            </a:pPr>
            <a:fld id="{F2337083-3EE0-4D1B-AD8D-B12E2AB1AA0D}" type="datetime1">
              <a:rPr lang="en-US" altLang="zh-CN"/>
              <a:pPr>
                <a:defRPr/>
              </a:pPr>
              <a:t>6/4/2018</a:t>
            </a:fld>
            <a:endParaRPr lang="ru-RU" altLang="zh-CN" sz="1200" b="1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4888" y="349250"/>
            <a:ext cx="2325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7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1451083" y="2209246"/>
            <a:ext cx="11598311" cy="209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0" tIns="45505" rIns="91010" bIns="45505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18490"/>
            <a:ext cx="6281701" cy="2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1">
                <a:sym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210158" y="4418490"/>
            <a:ext cx="6286871" cy="2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sym typeface="Arial" pitchFamily="34" charset="0"/>
              </a:defRPr>
            </a:lvl1pPr>
          </a:lstStyle>
          <a:p>
            <a:pPr>
              <a:defRPr/>
            </a:pPr>
            <a:fld id="{73B2A56C-2288-4566-8186-57E20976856D}" type="slidenum">
              <a:rPr lang="ru-RU" altLang="zh-CN"/>
              <a:pPr>
                <a:defRPr/>
              </a:pPr>
              <a:t>‹#›</a:t>
            </a:fld>
            <a:endParaRPr lang="ru-RU" altLang="zh-CN" sz="1200" b="1"/>
          </a:p>
        </p:txBody>
      </p:sp>
    </p:spTree>
    <p:extLst>
      <p:ext uri="{BB962C8B-B14F-4D97-AF65-F5344CB8AC3E}">
        <p14:creationId xmlns:p14="http://schemas.microsoft.com/office/powerpoint/2010/main" val="15131489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A120-D89C-4B0E-89B8-912A2A0C798A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A206-03BD-4BAA-AC90-4FE488FBD86D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1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188D-C27A-4106-9FAF-CA52FFCA308A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9983-27E6-460A-A95C-7AFE4916D722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EAEE-B70E-4A1B-8B41-EE58CFEA4844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BF10-AA99-41CA-A549-CEAE03249CAD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7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BAEC-B4E6-4284-881D-41D81C07E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3CFF0-C9E0-49CA-B839-54BC8A266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986B-95EB-499A-9A6E-8DB4DBD158E2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C18F-87AB-4CFD-BEF0-EA044402018C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4AD1-6A92-43D6-9555-C06583185008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A3B2-4358-4843-BFF2-0E9A63073518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7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0A8A-17CA-4BFD-945E-2C43A4ABB76B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871E-5A00-414E-AA50-D8CF19B8C9CC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5981-7D91-4D58-9B51-4B51D3229E72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8C12-D97E-47C7-92F3-7A235E4AD96F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8FF0-61B2-4E70-9526-5A90D6F3EEA5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4518-4793-415A-A222-C7C9EEB93AC8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3403-B714-4412-99DF-C970A1BCFCEF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C1F0-6281-45EE-AEDB-4323FE3E70CB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1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1B1C-FD22-4A6F-9B8B-16867A6DEB70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887-13FC-44E8-AE5E-F45B3B7E884E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7C59-29CA-4894-A328-A563EF318DFA}" type="datetime1">
              <a:rPr lang="en-US" altLang="zh-CN"/>
              <a:pPr>
                <a:defRPr/>
              </a:pPr>
              <a:t>6/4/2018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17B8-2941-410F-BB7D-04C14AD257E2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itchFamily="34" charset="0"/>
              </a:rPr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itchFamily="34" charset="0"/>
              </a:rPr>
              <a:t>Образец текста</a:t>
            </a:r>
          </a:p>
          <a:p>
            <a:pPr lvl="1"/>
            <a:r>
              <a:rPr lang="ru-RU" altLang="zh-CN" smtClean="0">
                <a:sym typeface="Calibri" pitchFamily="34" charset="0"/>
              </a:rPr>
              <a:t>Второй уровень</a:t>
            </a:r>
          </a:p>
          <a:p>
            <a:pPr lvl="2"/>
            <a:r>
              <a:rPr lang="ru-RU" altLang="zh-CN" smtClean="0">
                <a:sym typeface="Calibri" pitchFamily="34" charset="0"/>
              </a:rPr>
              <a:t>Третий уровень</a:t>
            </a:r>
          </a:p>
          <a:p>
            <a:pPr lvl="3"/>
            <a:r>
              <a:rPr lang="ru-RU" altLang="zh-CN" smtClean="0">
                <a:sym typeface="Calibri" pitchFamily="34" charset="0"/>
              </a:rPr>
              <a:t>Четвертый уровень</a:t>
            </a:r>
          </a:p>
          <a:p>
            <a:pPr lvl="4"/>
            <a:r>
              <a:rPr lang="ru-RU" altLang="zh-CN" smtClean="0">
                <a:sym typeface="Calibri" pitchFamily="34" charset="0"/>
              </a:rPr>
              <a:t>Пятый уровень</a:t>
            </a:r>
          </a:p>
        </p:txBody>
      </p:sp>
      <p:sp>
        <p:nvSpPr>
          <p:cNvPr id="1028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1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>
              <a:defRPr/>
            </a:pPr>
            <a:fld id="{F610BF5C-B10E-415C-B3FD-76C9258D39B2}" type="datetime1">
              <a:rPr lang="en-US" altLang="zh-CN"/>
              <a:pPr>
                <a:defRPr/>
              </a:pPr>
              <a:t>6/4/2018</a:t>
            </a:fld>
            <a:endParaRPr lang="ru-RU" altLang="zh-CN" sz="1800"/>
          </a:p>
        </p:txBody>
      </p:sp>
      <p:sp>
        <p:nvSpPr>
          <p:cNvPr id="1029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 b="1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b="1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>
              <a:defRPr/>
            </a:pPr>
            <a:fld id="{8DEB2CE0-6FBF-41AD-9F0D-4330CFEF55BA}" type="slidenum">
              <a:rPr lang="ru-RU" altLang="zh-CN"/>
              <a:pPr>
                <a:defRPr/>
              </a:pPr>
              <a:t>‹#›</a:t>
            </a:fld>
            <a:endParaRPr lang="ru-RU" altLang="zh-CN" sz="1800"/>
          </a:p>
        </p:txBody>
      </p:sp>
    </p:spTree>
    <p:extLst>
      <p:ext uri="{BB962C8B-B14F-4D97-AF65-F5344CB8AC3E}">
        <p14:creationId xmlns:p14="http://schemas.microsoft.com/office/powerpoint/2010/main" val="17488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6.wdp"/><Relationship Id="rId7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5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99" y="1812805"/>
            <a:ext cx="8784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ГОСУДАРСТВЕННОЕ </a:t>
            </a:r>
          </a:p>
          <a:p>
            <a:pPr marR="90170"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АВТОНОМНОЕ УЧРЕЖДЕНИЕ РЕСПУБЛИКАНСКИЙ ЦЕНТР </a:t>
            </a:r>
          </a:p>
          <a:p>
            <a:pPr marR="90170"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ВОЛОНТЕРСКОГО ДВИЖЕНИЯ </a:t>
            </a:r>
          </a:p>
          <a:p>
            <a:pPr marR="90170"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ПОДДЕРЖКИ </a:t>
            </a:r>
          </a:p>
          <a:p>
            <a:pPr marR="90170"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МОЛОДЕЖНЫХ ИНИЦИАТИВ</a:t>
            </a:r>
            <a:endParaRPr lang="ru-RU" sz="36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004" y="280431"/>
            <a:ext cx="914400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РЕСПУБЛИКА БАШКОРТОСТАН</a:t>
            </a:r>
            <a:endParaRPr lang="ru-RU" dirty="0">
              <a:ea typeface="+mn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" b="100000" l="493" r="9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" y="116770"/>
            <a:ext cx="604892" cy="63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6004" y="129611"/>
            <a:ext cx="9144000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РАЗВИТИЕ </a:t>
            </a:r>
            <a:endParaRPr lang="ru-RU" dirty="0" smtClean="0">
              <a:ea typeface="+mn-ea"/>
              <a:cs typeface="Arial" charset="0"/>
            </a:endParaRPr>
          </a:p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ДОБРОВОЛЬЧЕСКОГО (ВОЛОНТЕРСКОГО) ДВИЖЕНИЯ</a:t>
            </a:r>
            <a:endParaRPr lang="ru-RU" dirty="0"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779" y="3789025"/>
            <a:ext cx="648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муниципалитета = 63 куратора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kpopov.ru/road/bashkir_map/bash_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09" b="94981" l="2273" r="97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/>
        </p:blipFill>
        <p:spPr bwMode="auto">
          <a:xfrm>
            <a:off x="4932025" y="4177973"/>
            <a:ext cx="1898347" cy="24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" b="100000" l="493" r="9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" y="116770"/>
            <a:ext cx="604892" cy="636415"/>
          </a:xfrm>
          <a:prstGeom prst="rect">
            <a:avLst/>
          </a:prstGeom>
        </p:spPr>
      </p:pic>
      <p:pic>
        <p:nvPicPr>
          <p:cNvPr id="13" name="Picture 2" descr="D:\ОПТМиМИ\Выступления\2016\310316\bashkortostan_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15" y="5013110"/>
            <a:ext cx="2829634" cy="165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E223ED-E32C-4A63-ACF0-CA1D8CAC12C3}"/>
              </a:ext>
            </a:extLst>
          </p:cNvPr>
          <p:cNvSpPr txBox="1"/>
          <p:nvPr/>
        </p:nvSpPr>
        <p:spPr>
          <a:xfrm>
            <a:off x="36004" y="1052835"/>
            <a:ext cx="914400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ОРГАНИЗАЦИОННЫЙ КОМИТЕТ</a:t>
            </a:r>
            <a:endParaRPr lang="ru-RU" dirty="0"/>
          </a:p>
        </p:txBody>
      </p:sp>
      <p:pic>
        <p:nvPicPr>
          <p:cNvPr id="9" name="Picture 2" descr="https://pbs.twimg.com/media/DWuLPouWkAU7b3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80" y="1525767"/>
            <a:ext cx="3659628" cy="20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3792" r="8"/>
          <a:stretch/>
        </p:blipFill>
        <p:spPr>
          <a:xfrm>
            <a:off x="1259770" y="1442886"/>
            <a:ext cx="2376165" cy="2233452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1334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6004" y="283498"/>
            <a:ext cx="914400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РЕСПУБЛИКА БАШКОРТОСТАН</a:t>
            </a:r>
            <a:endParaRPr lang="ru-RU" dirty="0">
              <a:ea typeface="+mn-ea"/>
              <a:cs typeface="Arial" charset="0"/>
            </a:endParaRPr>
          </a:p>
        </p:txBody>
      </p:sp>
      <p:pic>
        <p:nvPicPr>
          <p:cNvPr id="4098" name="Picture 2" descr="http://aur-vesti.ru/media/cache/06/a7/15/9c/db/6e/06a7159cdb6ed50e2a336134d338e7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" y="1018503"/>
            <a:ext cx="3263919" cy="217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zgelek.com/app/uploads/2015/04/IMG_3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80" y="1052834"/>
            <a:ext cx="3259144" cy="2173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629515/v629515119/3039a/GPi7PMcR1b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t="23940" r="11919" b="16497"/>
          <a:stretch/>
        </p:blipFill>
        <p:spPr bwMode="auto">
          <a:xfrm>
            <a:off x="-26370" y="5218858"/>
            <a:ext cx="3263921" cy="165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iep.ucoz.ru/2013-2014/Images/Volont_2014/volont_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 r="5540" b="17601"/>
          <a:stretch/>
        </p:blipFill>
        <p:spPr bwMode="auto">
          <a:xfrm>
            <a:off x="5884856" y="5199847"/>
            <a:ext cx="3259144" cy="167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pp.userapi.com/c637328/v637328737/2e8f0/Qc7PqN5tJj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3"/>
          <a:stretch>
            <a:fillRect/>
          </a:stretch>
        </p:blipFill>
        <p:spPr bwMode="auto">
          <a:xfrm>
            <a:off x="3245361" y="3029331"/>
            <a:ext cx="2762476" cy="2189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s://pp.userapi.com/c840439/v840439342/142a8/CeVEn5Fl-bQ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19419" r="18107" b="9713"/>
          <a:stretch/>
        </p:blipFill>
        <p:spPr bwMode="auto">
          <a:xfrm>
            <a:off x="3245361" y="1091580"/>
            <a:ext cx="2620937" cy="2065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\Desktop\ВИ 2021\Информация по волонтерам\мд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0" y="3084819"/>
            <a:ext cx="3290289" cy="221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одержимое 3" descr="IP1nMffwsS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982333" y="3155473"/>
            <a:ext cx="3161667" cy="204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J:\Мои документы\Индиго\Форум в Москве\pic\Mi84ktXpf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81" y="5199847"/>
            <a:ext cx="2578646" cy="167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83496"/>
            <a:ext cx="914400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710" y="1181883"/>
            <a:ext cx="83525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Российская Федерация: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План мероприятий по развитию волонтерского движения в Российской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Федерации на 2018-2020 годы             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утв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. Правительством РФ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05.07.2017 N 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4723п-П44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chemeClr val="tx2"/>
              </a:solidFill>
              <a:latin typeface="Arial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Республика Башкортостан: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мероприятий («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дорожная карта»)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развитию волонтерского движения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Республике Башкортостан на 2018-2020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годы (утв. Правительством РБ 28.12.2017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N 1343-р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по проведению мероприятий Года добровольца (волонтера) Российской Федерации в Республике Башкортостан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(утв. Правительством РБ 18.04.2018 Протокол №1)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004" y="160387"/>
            <a:ext cx="9144000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sz="1800" dirty="0" smtClean="0">
                <a:solidFill>
                  <a:srgbClr val="1F497D"/>
                </a:solidFill>
                <a:ea typeface="+mn-ea"/>
                <a:cs typeface="Arial" charset="0"/>
              </a:rPr>
              <a:t>ИСТОРИЯ РАЗВИТИЯ ВОЛОНТЕРСКОГО ДВИЖЕНИЯ </a:t>
            </a:r>
          </a:p>
          <a:p>
            <a:pPr>
              <a:buFontTx/>
              <a:buNone/>
            </a:pPr>
            <a:r>
              <a:rPr lang="ru-RU" sz="1800" dirty="0" smtClean="0">
                <a:solidFill>
                  <a:srgbClr val="1F497D"/>
                </a:solidFill>
                <a:ea typeface="+mn-ea"/>
                <a:cs typeface="Arial" charset="0"/>
              </a:rPr>
              <a:t>В РЕСПУБЛИКЕ БАШКОРТОСТАН</a:t>
            </a:r>
            <a:endParaRPr lang="ru-RU" sz="1800" dirty="0">
              <a:solidFill>
                <a:srgbClr val="1F497D"/>
              </a:solidFill>
              <a:ea typeface="+mn-ea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2500" l="500" r="31250">
                        <a14:foregroundMark x1="13750" y1="80000" x2="13750" y2="80000"/>
                        <a14:foregroundMark x1="12500" y1="75833" x2="12500" y2="75833"/>
                        <a14:foregroundMark x1="13625" y1="72500" x2="13625" y2="72500"/>
                        <a14:foregroundMark x1="13750" y1="80833" x2="13750" y2="80833"/>
                        <a14:foregroundMark x1="13750" y1="85833" x2="13750" y2="85833"/>
                        <a14:foregroundMark x1="13750" y1="85833" x2="13750" y2="85833"/>
                        <a14:foregroundMark x1="13875" y1="86667" x2="13875" y2="86667"/>
                        <a14:foregroundMark x1="13875" y1="86667" x2="13875" y2="86667"/>
                        <a14:foregroundMark x1="14000" y1="87500" x2="1400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105"/>
          <a:stretch/>
        </p:blipFill>
        <p:spPr>
          <a:xfrm>
            <a:off x="0" y="969562"/>
            <a:ext cx="1718927" cy="1233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549" y="1413508"/>
            <a:ext cx="4522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ГАУ Республиканский центр волонтерского движения и поддержки молодежных инициатив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860" y="1043697"/>
            <a:ext cx="201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17" y="2736947"/>
            <a:ext cx="661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Реестр волонтерских организаций Республики Башкортостан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57020931"/>
              </p:ext>
            </p:extLst>
          </p:nvPr>
        </p:nvGraphicFramePr>
        <p:xfrm>
          <a:off x="90312" y="3660277"/>
          <a:ext cx="4337678" cy="319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27081163"/>
              </p:ext>
            </p:extLst>
          </p:nvPr>
        </p:nvGraphicFramePr>
        <p:xfrm>
          <a:off x="4571999" y="3284991"/>
          <a:ext cx="4418205" cy="189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4736256" y="4977267"/>
            <a:ext cx="4407744" cy="18807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 по итогам ежегодного опроса наблюдается расширение сети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Волонтерских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Объединений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занимающихся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волонтерством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постоянной основе 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15,0 тыс. человек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/>
          <a:stretch/>
        </p:blipFill>
        <p:spPr bwMode="auto">
          <a:xfrm>
            <a:off x="7236185" y="1057923"/>
            <a:ext cx="1708679" cy="242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07362" y="156907"/>
            <a:ext cx="8600953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ВОЛОНТЕРСКИЕ ЦЕНТРЫ РЕСПУБЛИКИ ВОШЕДШИЕ </a:t>
            </a:r>
          </a:p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В АССОЦИАЦИЮ ВОЛОНТЕРСКИХ ЦЕНТРОВ</a:t>
            </a:r>
            <a:endParaRPr lang="ru-RU" dirty="0">
              <a:ea typeface="+mn-ea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2500" l="500" r="31250">
                        <a14:foregroundMark x1="13750" y1="80000" x2="13750" y2="80000"/>
                        <a14:foregroundMark x1="12500" y1="75833" x2="12500" y2="75833"/>
                        <a14:foregroundMark x1="13625" y1="72500" x2="13625" y2="72500"/>
                        <a14:foregroundMark x1="13750" y1="80833" x2="13750" y2="80833"/>
                        <a14:foregroundMark x1="13750" y1="85833" x2="13750" y2="85833"/>
                        <a14:foregroundMark x1="13750" y1="85833" x2="13750" y2="85833"/>
                        <a14:foregroundMark x1="13875" y1="86667" x2="13875" y2="86667"/>
                        <a14:foregroundMark x1="13875" y1="86667" x2="13875" y2="86667"/>
                        <a14:foregroundMark x1="14000" y1="87500" x2="1400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105"/>
          <a:stretch/>
        </p:blipFill>
        <p:spPr>
          <a:xfrm>
            <a:off x="725138" y="1988900"/>
            <a:ext cx="2195835" cy="1576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56370" y="3523872"/>
            <a:ext cx="525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Республиканский центр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волонтерского движения и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молодежных инициатив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volunteers.com.ru/assets/images/with_us/UTE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00" y="5406172"/>
            <a:ext cx="1313170" cy="13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pp.vk.me/c624224/v624224806/28b71/TeGbLIi48M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04" y="1841877"/>
            <a:ext cx="3063198" cy="2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pp.vk.me/c622926/v622926737/37d47/NwxNnzsl8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40" y="4437070"/>
            <a:ext cx="1689489" cy="16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s://pp.vk.me/c624031/v624031998/375f1/OxprlLx0rX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47" y="4018688"/>
            <a:ext cx="1665054" cy="166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m-n-d-d.ru/wp-content/uploads/2017/09/avcr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8000" l="10000" r="90000">
                        <a14:foregroundMark x1="24000" y1="78000" x2="24000" y2="78000"/>
                        <a14:foregroundMark x1="29111" y1="78889" x2="29111" y2="78889"/>
                        <a14:foregroundMark x1="29111" y1="78889" x2="29111" y2="78889"/>
                        <a14:foregroundMark x1="26444" y1="78222" x2="26444" y2="78222"/>
                        <a14:foregroundMark x1="26222" y1="78000" x2="26222" y2="78000"/>
                        <a14:foregroundMark x1="29333" y1="77556" x2="29333" y2="77556"/>
                        <a14:foregroundMark x1="33556" y1="77556" x2="33556" y2="77556"/>
                        <a14:foregroundMark x1="33556" y1="77556" x2="33556" y2="77556"/>
                        <a14:foregroundMark x1="34222" y1="77556" x2="34222" y2="77556"/>
                        <a14:foregroundMark x1="35111" y1="77556" x2="35111" y2="77556"/>
                        <a14:foregroundMark x1="40000" y1="77556" x2="40000" y2="77556"/>
                        <a14:foregroundMark x1="33333" y1="79778" x2="33333" y2="79778"/>
                        <a14:foregroundMark x1="33556" y1="80222" x2="33556" y2="80222"/>
                        <a14:foregroundMark x1="33556" y1="80222" x2="33556" y2="80222"/>
                        <a14:foregroundMark x1="33556" y1="80222" x2="33556" y2="80222"/>
                        <a14:foregroundMark x1="33556" y1="80222" x2="38889" y2="80444"/>
                        <a14:foregroundMark x1="38889" y1="80444" x2="38889" y2="80444"/>
                        <a14:foregroundMark x1="40222" y1="80222" x2="40222" y2="80222"/>
                        <a14:foregroundMark x1="40222" y1="79778" x2="40222" y2="79778"/>
                        <a14:foregroundMark x1="40222" y1="79778" x2="42889" y2="79778"/>
                        <a14:foregroundMark x1="22667" y1="79778" x2="22667" y2="79778"/>
                        <a14:foregroundMark x1="28444" y1="89333" x2="28444" y2="89333"/>
                        <a14:foregroundMark x1="26000" y1="87111" x2="26000" y2="87111"/>
                        <a14:foregroundMark x1="23111" y1="86889" x2="23111" y2="86889"/>
                        <a14:foregroundMark x1="23111" y1="86889" x2="23111" y2="86889"/>
                        <a14:foregroundMark x1="24667" y1="86222" x2="26444" y2="86222"/>
                        <a14:foregroundMark x1="32000" y1="86222" x2="32000" y2="86222"/>
                        <a14:foregroundMark x1="33778" y1="86222" x2="38000" y2="85333"/>
                        <a14:foregroundMark x1="43333" y1="83556" x2="43333" y2="83556"/>
                        <a14:foregroundMark x1="43778" y1="83333" x2="43778" y2="83333"/>
                        <a14:foregroundMark x1="46667" y1="83333" x2="46667" y2="83333"/>
                        <a14:foregroundMark x1="49556" y1="83556" x2="52000" y2="84222"/>
                        <a14:foregroundMark x1="54667" y1="84222" x2="54667" y2="84222"/>
                        <a14:foregroundMark x1="58000" y1="86000" x2="60222" y2="87111"/>
                        <a14:foregroundMark x1="60667" y1="87111" x2="61556" y2="87556"/>
                        <a14:foregroundMark x1="70222" y1="86889" x2="70222" y2="86889"/>
                        <a14:foregroundMark x1="73778" y1="86000" x2="73778" y2="86000"/>
                        <a14:foregroundMark x1="74667" y1="86000" x2="74667" y2="86000"/>
                        <a14:foregroundMark x1="74667" y1="86000" x2="74667" y2="86000"/>
                        <a14:foregroundMark x1="50222" y1="84889" x2="50222" y2="84889"/>
                        <a14:foregroundMark x1="50222" y1="84889" x2="50222" y2="84889"/>
                        <a14:foregroundMark x1="49556" y1="84667" x2="50667" y2="84889"/>
                        <a14:foregroundMark x1="57333" y1="84889" x2="57333" y2="84889"/>
                        <a14:foregroundMark x1="57778" y1="84889" x2="53333" y2="86222"/>
                        <a14:foregroundMark x1="49778" y1="86222" x2="49778" y2="86222"/>
                        <a14:foregroundMark x1="44000" y1="86889" x2="44000" y2="86889"/>
                        <a14:foregroundMark x1="42444" y1="86889" x2="42444" y2="86889"/>
                        <a14:foregroundMark x1="40000" y1="86889" x2="35778" y2="89333"/>
                        <a14:foregroundMark x1="32667" y1="89333" x2="32667" y2="89333"/>
                        <a14:foregroundMark x1="27111" y1="92889" x2="27111" y2="92889"/>
                        <a14:foregroundMark x1="51333" y1="81333" x2="51333" y2="81333"/>
                        <a14:foregroundMark x1="49778" y1="80889" x2="48444" y2="80889"/>
                        <a14:foregroundMark x1="46222" y1="79778" x2="46222" y2="79778"/>
                        <a14:foregroundMark x1="45333" y1="77556" x2="45333" y2="77556"/>
                        <a14:foregroundMark x1="49111" y1="78000" x2="49111" y2="78000"/>
                        <a14:foregroundMark x1="50444" y1="78000" x2="53333" y2="78000"/>
                        <a14:foregroundMark x1="54222" y1="78000" x2="54222" y2="78000"/>
                        <a14:foregroundMark x1="54889" y1="78000" x2="60667" y2="78889"/>
                        <a14:foregroundMark x1="60667" y1="78889" x2="60667" y2="78889"/>
                        <a14:foregroundMark x1="60889" y1="78889" x2="60889" y2="78889"/>
                        <a14:foregroundMark x1="65333" y1="78889" x2="65333" y2="78889"/>
                        <a14:foregroundMark x1="66667" y1="78889" x2="66667" y2="78889"/>
                        <a14:foregroundMark x1="68889" y1="78889" x2="68889" y2="78889"/>
                        <a14:foregroundMark x1="63111" y1="79556" x2="63111" y2="79556"/>
                        <a14:foregroundMark x1="61556" y1="79556" x2="61556" y2="79556"/>
                        <a14:foregroundMark x1="67333" y1="86444" x2="67333" y2="86444"/>
                        <a14:foregroundMark x1="67556" y1="87111" x2="67556" y2="87111"/>
                        <a14:foregroundMark x1="66667" y1="87111" x2="66667" y2="87111"/>
                        <a14:foregroundMark x1="64222" y1="86444" x2="64222" y2="86444"/>
                        <a14:foregroundMark x1="59778" y1="85333" x2="59778" y2="85333"/>
                        <a14:foregroundMark x1="59778" y1="85333" x2="59778" y2="85333"/>
                        <a14:foregroundMark x1="58667" y1="85333" x2="58667" y2="85333"/>
                        <a14:foregroundMark x1="78222" y1="87778" x2="78222" y2="87778"/>
                        <a14:foregroundMark x1="75333" y1="86222" x2="75333" y2="86222"/>
                        <a14:foregroundMark x1="74889" y1="86222" x2="71111" y2="85333"/>
                        <a14:foregroundMark x1="68889" y1="85333" x2="68889" y2="85333"/>
                        <a14:foregroundMark x1="59778" y1="86444" x2="59778" y2="86444"/>
                        <a14:foregroundMark x1="56222" y1="87111" x2="56222" y2="87111"/>
                        <a14:foregroundMark x1="56222" y1="87111" x2="56222" y2="87111"/>
                        <a14:foregroundMark x1="52667" y1="86889" x2="52667" y2="86889"/>
                        <a14:foregroundMark x1="49778" y1="86444" x2="49778" y2="86444"/>
                        <a14:foregroundMark x1="49111" y1="86222" x2="49111" y2="86222"/>
                        <a14:foregroundMark x1="49111" y1="86222" x2="49111" y2="86222"/>
                        <a14:foregroundMark x1="49111" y1="86222" x2="45556" y2="86000"/>
                        <a14:foregroundMark x1="45111" y1="86000" x2="45111" y2="86000"/>
                        <a14:foregroundMark x1="45111" y1="86000" x2="43111" y2="86000"/>
                        <a14:foregroundMark x1="36667" y1="86222" x2="36667" y2="86222"/>
                        <a14:foregroundMark x1="32889" y1="86444" x2="32889" y2="86444"/>
                        <a14:foregroundMark x1="32889" y1="86444" x2="32889" y2="86444"/>
                        <a14:foregroundMark x1="31556" y1="86444" x2="31556" y2="86444"/>
                        <a14:foregroundMark x1="31333" y1="86444" x2="29333" y2="86000"/>
                        <a14:foregroundMark x1="28222" y1="85556" x2="28222" y2="85556"/>
                        <a14:foregroundMark x1="26000" y1="85556" x2="26000" y2="85556"/>
                        <a14:foregroundMark x1="24889" y1="85556" x2="23333" y2="84000"/>
                        <a14:foregroundMark x1="23333" y1="84000" x2="23333" y2="84000"/>
                        <a14:foregroundMark x1="23111" y1="86222" x2="23111" y2="86222"/>
                        <a14:foregroundMark x1="23778" y1="94444" x2="23778" y2="94444"/>
                        <a14:foregroundMark x1="23778" y1="94889" x2="23778" y2="94889"/>
                        <a14:foregroundMark x1="23778" y1="94889" x2="23778" y2="94889"/>
                        <a14:foregroundMark x1="29111" y1="93778" x2="29111" y2="93778"/>
                        <a14:foregroundMark x1="29111" y1="93778" x2="29111" y2="93778"/>
                        <a14:foregroundMark x1="29111" y1="93778" x2="30000" y2="93778"/>
                        <a14:foregroundMark x1="36000" y1="93111" x2="36000" y2="93111"/>
                        <a14:foregroundMark x1="36444" y1="93111" x2="36444" y2="93111"/>
                        <a14:foregroundMark x1="33778" y1="93111" x2="33778" y2="93111"/>
                        <a14:foregroundMark x1="33778" y1="93111" x2="33778" y2="93111"/>
                        <a14:foregroundMark x1="33778" y1="94444" x2="33778" y2="94444"/>
                        <a14:foregroundMark x1="33778" y1="94444" x2="33778" y2="94444"/>
                        <a14:foregroundMark x1="32889" y1="95111" x2="32889" y2="95111"/>
                        <a14:foregroundMark x1="38667" y1="95333" x2="38667" y2="95333"/>
                        <a14:foregroundMark x1="38667" y1="95333" x2="38667" y2="95333"/>
                        <a14:foregroundMark x1="41556" y1="94222" x2="41556" y2="94222"/>
                        <a14:foregroundMark x1="41778" y1="93556" x2="41778" y2="93556"/>
                        <a14:foregroundMark x1="41778" y1="93556" x2="42889" y2="93556"/>
                        <a14:foregroundMark x1="42889" y1="93556" x2="42889" y2="93556"/>
                        <a14:foregroundMark x1="47556" y1="93556" x2="47556" y2="93556"/>
                        <a14:foregroundMark x1="47556" y1="93556" x2="48444" y2="93778"/>
                        <a14:foregroundMark x1="49778" y1="94444" x2="49778" y2="94444"/>
                        <a14:foregroundMark x1="49778" y1="94444" x2="49778" y2="94444"/>
                        <a14:foregroundMark x1="51111" y1="94889" x2="51111" y2="94889"/>
                        <a14:foregroundMark x1="51333" y1="94889" x2="51333" y2="94889"/>
                        <a14:foregroundMark x1="52889" y1="95111" x2="52889" y2="95111"/>
                        <a14:foregroundMark x1="55111" y1="95111" x2="55111" y2="95111"/>
                        <a14:foregroundMark x1="54667" y1="93556" x2="54667" y2="93556"/>
                        <a14:foregroundMark x1="51333" y1="92222" x2="51333" y2="92222"/>
                        <a14:foregroundMark x1="51333" y1="92222" x2="51333" y2="92222"/>
                        <a14:foregroundMark x1="13778" y1="92222" x2="13778" y2="92222"/>
                        <a14:foregroundMark x1="24889" y1="79556" x2="24889" y2="79556"/>
                        <a14:foregroundMark x1="23778" y1="78000" x2="23778" y2="78000"/>
                        <a14:foregroundMark x1="23778" y1="78000" x2="23778" y2="78000"/>
                        <a14:foregroundMark x1="23778" y1="76000" x2="23778" y2="76000"/>
                        <a14:foregroundMark x1="24889" y1="76444" x2="24889" y2="76444"/>
                        <a14:foregroundMark x1="24889" y1="76444" x2="24889" y2="76444"/>
                        <a14:foregroundMark x1="24889" y1="76444" x2="24889" y2="76444"/>
                        <a14:foregroundMark x1="25556" y1="76444" x2="27111" y2="77333"/>
                        <a14:foregroundMark x1="28444" y1="77556" x2="28444" y2="77556"/>
                        <a14:foregroundMark x1="28444" y1="78000" x2="29333" y2="78889"/>
                        <a14:foregroundMark x1="30000" y1="79111" x2="30000" y2="79111"/>
                        <a14:foregroundMark x1="30667" y1="79111" x2="30667" y2="79111"/>
                        <a14:foregroundMark x1="31111" y1="79111" x2="31111" y2="79111"/>
                        <a14:foregroundMark x1="31333" y1="80222" x2="31333" y2="80222"/>
                        <a14:foregroundMark x1="25333" y1="81111" x2="25333" y2="81111"/>
                        <a14:foregroundMark x1="25556" y1="81111" x2="25556" y2="81111"/>
                        <a14:foregroundMark x1="27778" y1="81111" x2="27778" y2="81111"/>
                        <a14:foregroundMark x1="28444" y1="81111" x2="28444" y2="81111"/>
                        <a14:foregroundMark x1="28444" y1="81111" x2="28444" y2="81111"/>
                        <a14:foregroundMark x1="30000" y1="80444" x2="30000" y2="80444"/>
                        <a14:foregroundMark x1="31333" y1="80444" x2="31333" y2="80444"/>
                        <a14:foregroundMark x1="37333" y1="79778" x2="37333" y2="79778"/>
                        <a14:foregroundMark x1="39556" y1="78889" x2="39556" y2="78889"/>
                        <a14:foregroundMark x1="39556" y1="77556" x2="39556" y2="77556"/>
                        <a14:foregroundMark x1="37111" y1="78222" x2="37111" y2="78222"/>
                        <a14:foregroundMark x1="35556" y1="77333" x2="35556" y2="77333"/>
                        <a14:foregroundMark x1="35111" y1="76889" x2="42889" y2="77333"/>
                        <a14:foregroundMark x1="46889" y1="75778" x2="46889" y2="75778"/>
                        <a14:foregroundMark x1="42889" y1="77333" x2="42889" y2="77333"/>
                        <a14:foregroundMark x1="42444" y1="77556" x2="42444" y2="77556"/>
                        <a14:foregroundMark x1="42444" y1="79111" x2="42444" y2="79111"/>
                        <a14:foregroundMark x1="43333" y1="79778" x2="43333" y2="79778"/>
                        <a14:foregroundMark x1="45333" y1="79778" x2="45333" y2="79778"/>
                        <a14:foregroundMark x1="48444" y1="79778" x2="48444" y2="79778"/>
                        <a14:foregroundMark x1="50444" y1="80222" x2="50444" y2="80222"/>
                        <a14:foregroundMark x1="53556" y1="79111" x2="53556" y2="79111"/>
                        <a14:foregroundMark x1="54000" y1="79111" x2="54000" y2="79111"/>
                        <a14:foregroundMark x1="56222" y1="79111" x2="56222" y2="79111"/>
                        <a14:foregroundMark x1="56222" y1="79111" x2="57778" y2="79111"/>
                        <a14:foregroundMark x1="58000" y1="79111" x2="58000" y2="79111"/>
                        <a14:foregroundMark x1="60222" y1="79111" x2="60222" y2="79111"/>
                        <a14:foregroundMark x1="60889" y1="79778" x2="60889" y2="79778"/>
                        <a14:foregroundMark x1="60889" y1="79778" x2="60889" y2="79778"/>
                        <a14:foregroundMark x1="60889" y1="82667" x2="60889" y2="82667"/>
                        <a14:foregroundMark x1="60000" y1="82444" x2="60000" y2="82444"/>
                        <a14:foregroundMark x1="63778" y1="78889" x2="63778" y2="78889"/>
                        <a14:foregroundMark x1="63111" y1="76889" x2="63111" y2="76889"/>
                        <a14:foregroundMark x1="63111" y1="76889" x2="63111" y2="76889"/>
                        <a14:foregroundMark x1="63111" y1="76889" x2="63111" y2="76889"/>
                        <a14:foregroundMark x1="65333" y1="76889" x2="65333" y2="76889"/>
                        <a14:foregroundMark x1="67333" y1="78889" x2="67333" y2="78889"/>
                        <a14:foregroundMark x1="67556" y1="79778" x2="67556" y2="81111"/>
                        <a14:foregroundMark x1="65333" y1="86889" x2="65333" y2="86889"/>
                        <a14:foregroundMark x1="67556" y1="87778" x2="74000" y2="87556"/>
                        <a14:foregroundMark x1="74222" y1="86889" x2="74222" y2="86889"/>
                        <a14:foregroundMark x1="74222" y1="86889" x2="74222" y2="86889"/>
                        <a14:foregroundMark x1="74667" y1="84667" x2="74667" y2="84667"/>
                        <a14:foregroundMark x1="74667" y1="84667" x2="76000" y2="84667"/>
                        <a14:foregroundMark x1="76222" y1="84667" x2="76222" y2="84667"/>
                        <a14:foregroundMark x1="69556" y1="85556" x2="66889" y2="86000"/>
                        <a14:foregroundMark x1="66000" y1="86000" x2="66000" y2="86000"/>
                        <a14:foregroundMark x1="63556" y1="84889" x2="63556" y2="84889"/>
                        <a14:foregroundMark x1="63556" y1="84889" x2="63556" y2="84889"/>
                        <a14:foregroundMark x1="63111" y1="84889" x2="63111" y2="84889"/>
                        <a14:foregroundMark x1="62889" y1="84889" x2="62889" y2="84889"/>
                        <a14:foregroundMark x1="62222" y1="84889" x2="62222" y2="84889"/>
                        <a14:foregroundMark x1="62000" y1="85333" x2="62000" y2="85333"/>
                        <a14:foregroundMark x1="61556" y1="85556" x2="61556" y2="85556"/>
                        <a14:foregroundMark x1="60889" y1="88667" x2="62222" y2="88667"/>
                        <a14:foregroundMark x1="68889" y1="88222" x2="68889" y2="88222"/>
                        <a14:foregroundMark x1="69111" y1="87778" x2="69111" y2="87778"/>
                        <a14:foregroundMark x1="62222" y1="88667" x2="62222" y2="88667"/>
                        <a14:foregroundMark x1="59778" y1="88222" x2="57778" y2="88667"/>
                        <a14:foregroundMark x1="56889" y1="88667" x2="56889" y2="88667"/>
                        <a14:foregroundMark x1="56222" y1="88667" x2="56222" y2="88667"/>
                        <a14:foregroundMark x1="54889" y1="88667" x2="54889" y2="88667"/>
                        <a14:foregroundMark x1="54222" y1="88667" x2="54222" y2="88667"/>
                        <a14:foregroundMark x1="52889" y1="88444" x2="52889" y2="88444"/>
                        <a14:foregroundMark x1="46889" y1="88444" x2="46889" y2="88444"/>
                        <a14:foregroundMark x1="46222" y1="88444" x2="46222" y2="88444"/>
                        <a14:foregroundMark x1="43333" y1="87778" x2="43333" y2="87778"/>
                        <a14:foregroundMark x1="41111" y1="86444" x2="41111" y2="86444"/>
                        <a14:foregroundMark x1="40222" y1="86444" x2="37333" y2="86444"/>
                        <a14:foregroundMark x1="37111" y1="86444" x2="37111" y2="86444"/>
                        <a14:foregroundMark x1="35778" y1="84667" x2="35778" y2="84667"/>
                        <a14:foregroundMark x1="36444" y1="84667" x2="39333" y2="84667"/>
                        <a14:foregroundMark x1="43778" y1="85333" x2="43778" y2="85333"/>
                        <a14:foregroundMark x1="44000" y1="87778" x2="44000" y2="87778"/>
                        <a14:foregroundMark x1="40667" y1="88667" x2="40667" y2="88667"/>
                        <a14:foregroundMark x1="40222" y1="88667" x2="40222" y2="88667"/>
                        <a14:foregroundMark x1="40222" y1="88667" x2="40222" y2="88667"/>
                        <a14:foregroundMark x1="40222" y1="88667" x2="40222" y2="88667"/>
                        <a14:foregroundMark x1="40222" y1="88667" x2="40222" y2="88667"/>
                        <a14:foregroundMark x1="35556" y1="88222" x2="35556" y2="88222"/>
                        <a14:foregroundMark x1="32889" y1="86889" x2="32889" y2="86889"/>
                        <a14:foregroundMark x1="33333" y1="84222" x2="33333" y2="84222"/>
                        <a14:foregroundMark x1="33333" y1="84222" x2="33333" y2="84222"/>
                        <a14:foregroundMark x1="35111" y1="84222" x2="35111" y2="84222"/>
                        <a14:foregroundMark x1="35556" y1="87111" x2="35778" y2="88222"/>
                        <a14:foregroundMark x1="33556" y1="92667" x2="33556" y2="92667"/>
                        <a14:foregroundMark x1="29111" y1="92667" x2="29111" y2="92667"/>
                        <a14:foregroundMark x1="28889" y1="92667" x2="28889" y2="92667"/>
                        <a14:foregroundMark x1="26222" y1="92222" x2="26222" y2="92222"/>
                        <a14:foregroundMark x1="25556" y1="92000" x2="25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/>
        </p:blipFill>
        <p:spPr bwMode="auto">
          <a:xfrm>
            <a:off x="3643129" y="1052835"/>
            <a:ext cx="2296965" cy="17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697" y="2587923"/>
            <a:ext cx="215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Ассоциация волонтерских центров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9151" y="5534561"/>
            <a:ext cx="2124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</a:t>
            </a:r>
          </a:p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Унивесритет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М.Акмуллы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3718" y="4471160"/>
            <a:ext cx="189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Волонтерский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700" y="249464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8361" y="491173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930" y="619628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0528" y="521139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6260" y="213462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 rot="20294347">
            <a:off x="2842853" y="2354334"/>
            <a:ext cx="648045" cy="46717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 rot="18024535">
            <a:off x="3677377" y="3953121"/>
            <a:ext cx="648045" cy="46717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 rot="16200000">
            <a:off x="4579486" y="4350804"/>
            <a:ext cx="648045" cy="46717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 rot="14265888">
            <a:off x="5503124" y="3834372"/>
            <a:ext cx="648045" cy="46717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11464972">
            <a:off x="5901235" y="2327854"/>
            <a:ext cx="648045" cy="46717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16976" y="117970"/>
            <a:ext cx="8819660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ПОДПИСАНИЕ СОГЛАШЕНИЯ О РЕСУРСНОМ ЦЕНТРЕ ПО РАЗВИТИЮ ВОЛОНТЕРСТВА В РЕСПУБЛИКЕ БАШКОРТОСТАН</a:t>
            </a:r>
            <a:endParaRPr lang="ru-RU" dirty="0">
              <a:ea typeface="+mn-ea"/>
              <a:cs typeface="Arial" charset="0"/>
            </a:endParaRPr>
          </a:p>
        </p:txBody>
      </p:sp>
      <p:pic>
        <p:nvPicPr>
          <p:cNvPr id="3074" name="Picture 2" descr="https://pp.userapi.com/c824500/v824500744/b1777/rvNKYD8Lnz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3657" r="11555" b="10950"/>
          <a:stretch/>
        </p:blipFill>
        <p:spPr bwMode="auto">
          <a:xfrm>
            <a:off x="186871" y="1134153"/>
            <a:ext cx="4138501" cy="30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24500/v824500744/b1755/7P8tEC0F_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82" y="1134153"/>
            <a:ext cx="4545100" cy="30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2500" l="500" r="31250">
                        <a14:foregroundMark x1="13750" y1="80000" x2="13750" y2="80000"/>
                        <a14:foregroundMark x1="12500" y1="75833" x2="12500" y2="75833"/>
                        <a14:foregroundMark x1="13625" y1="72500" x2="13625" y2="72500"/>
                        <a14:foregroundMark x1="13750" y1="80833" x2="13750" y2="80833"/>
                        <a14:foregroundMark x1="13750" y1="85833" x2="13750" y2="85833"/>
                        <a14:foregroundMark x1="13750" y1="85833" x2="13750" y2="85833"/>
                        <a14:foregroundMark x1="13875" y1="86667" x2="13875" y2="86667"/>
                        <a14:foregroundMark x1="13875" y1="86667" x2="13875" y2="86667"/>
                        <a14:foregroundMark x1="14000" y1="87500" x2="1400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105"/>
          <a:stretch/>
        </p:blipFill>
        <p:spPr>
          <a:xfrm>
            <a:off x="792654" y="4630705"/>
            <a:ext cx="2381476" cy="1709560"/>
          </a:xfrm>
          <a:prstGeom prst="rect">
            <a:avLst/>
          </a:prstGeom>
        </p:spPr>
      </p:pic>
      <p:pic>
        <p:nvPicPr>
          <p:cNvPr id="11" name="Picture 2" descr="http://m-n-d-d.ru/wp-content/uploads/2017/09/avcr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8000" l="10000" r="90000">
                        <a14:foregroundMark x1="24000" y1="78000" x2="24000" y2="78000"/>
                        <a14:foregroundMark x1="29111" y1="78889" x2="29111" y2="78889"/>
                        <a14:foregroundMark x1="29111" y1="78889" x2="29111" y2="78889"/>
                        <a14:foregroundMark x1="26444" y1="78222" x2="26444" y2="78222"/>
                        <a14:foregroundMark x1="26222" y1="78000" x2="26222" y2="78000"/>
                        <a14:foregroundMark x1="29333" y1="77556" x2="29333" y2="77556"/>
                        <a14:foregroundMark x1="33556" y1="77556" x2="33556" y2="77556"/>
                        <a14:foregroundMark x1="33556" y1="77556" x2="33556" y2="77556"/>
                        <a14:foregroundMark x1="34222" y1="77556" x2="34222" y2="77556"/>
                        <a14:foregroundMark x1="35111" y1="77556" x2="35111" y2="77556"/>
                        <a14:foregroundMark x1="40000" y1="77556" x2="40000" y2="77556"/>
                        <a14:foregroundMark x1="33333" y1="79778" x2="33333" y2="79778"/>
                        <a14:foregroundMark x1="33556" y1="80222" x2="33556" y2="80222"/>
                        <a14:foregroundMark x1="33556" y1="80222" x2="33556" y2="80222"/>
                        <a14:foregroundMark x1="33556" y1="80222" x2="33556" y2="80222"/>
                        <a14:foregroundMark x1="33556" y1="80222" x2="38889" y2="80444"/>
                        <a14:foregroundMark x1="38889" y1="80444" x2="38889" y2="80444"/>
                        <a14:foregroundMark x1="40222" y1="80222" x2="40222" y2="80222"/>
                        <a14:foregroundMark x1="40222" y1="79778" x2="40222" y2="79778"/>
                        <a14:foregroundMark x1="40222" y1="79778" x2="42889" y2="79778"/>
                        <a14:foregroundMark x1="22667" y1="79778" x2="22667" y2="79778"/>
                        <a14:foregroundMark x1="28444" y1="89333" x2="28444" y2="89333"/>
                        <a14:foregroundMark x1="26000" y1="87111" x2="26000" y2="87111"/>
                        <a14:foregroundMark x1="23111" y1="86889" x2="23111" y2="86889"/>
                        <a14:foregroundMark x1="23111" y1="86889" x2="23111" y2="86889"/>
                        <a14:foregroundMark x1="24667" y1="86222" x2="26444" y2="86222"/>
                        <a14:foregroundMark x1="32000" y1="86222" x2="32000" y2="86222"/>
                        <a14:foregroundMark x1="33778" y1="86222" x2="38000" y2="85333"/>
                        <a14:foregroundMark x1="43333" y1="83556" x2="43333" y2="83556"/>
                        <a14:foregroundMark x1="43778" y1="83333" x2="43778" y2="83333"/>
                        <a14:foregroundMark x1="46667" y1="83333" x2="46667" y2="83333"/>
                        <a14:foregroundMark x1="49556" y1="83556" x2="52000" y2="84222"/>
                        <a14:foregroundMark x1="54667" y1="84222" x2="54667" y2="84222"/>
                        <a14:foregroundMark x1="58000" y1="86000" x2="60222" y2="87111"/>
                        <a14:foregroundMark x1="60667" y1="87111" x2="61556" y2="87556"/>
                        <a14:foregroundMark x1="70222" y1="86889" x2="70222" y2="86889"/>
                        <a14:foregroundMark x1="73778" y1="86000" x2="73778" y2="86000"/>
                        <a14:foregroundMark x1="74667" y1="86000" x2="74667" y2="86000"/>
                        <a14:foregroundMark x1="74667" y1="86000" x2="74667" y2="86000"/>
                        <a14:foregroundMark x1="50222" y1="84889" x2="50222" y2="84889"/>
                        <a14:foregroundMark x1="50222" y1="84889" x2="50222" y2="84889"/>
                        <a14:foregroundMark x1="49556" y1="84667" x2="50667" y2="84889"/>
                        <a14:foregroundMark x1="57333" y1="84889" x2="57333" y2="84889"/>
                        <a14:foregroundMark x1="57778" y1="84889" x2="53333" y2="86222"/>
                        <a14:foregroundMark x1="49778" y1="86222" x2="49778" y2="86222"/>
                        <a14:foregroundMark x1="44000" y1="86889" x2="44000" y2="86889"/>
                        <a14:foregroundMark x1="42444" y1="86889" x2="42444" y2="86889"/>
                        <a14:foregroundMark x1="40000" y1="86889" x2="35778" y2="89333"/>
                        <a14:foregroundMark x1="32667" y1="89333" x2="32667" y2="89333"/>
                        <a14:foregroundMark x1="27111" y1="92889" x2="27111" y2="92889"/>
                        <a14:foregroundMark x1="51333" y1="81333" x2="51333" y2="81333"/>
                        <a14:foregroundMark x1="49778" y1="80889" x2="48444" y2="80889"/>
                        <a14:foregroundMark x1="46222" y1="79778" x2="46222" y2="79778"/>
                        <a14:foregroundMark x1="45333" y1="77556" x2="45333" y2="77556"/>
                        <a14:foregroundMark x1="49111" y1="78000" x2="49111" y2="78000"/>
                        <a14:foregroundMark x1="50444" y1="78000" x2="53333" y2="78000"/>
                        <a14:foregroundMark x1="54222" y1="78000" x2="54222" y2="78000"/>
                        <a14:foregroundMark x1="54889" y1="78000" x2="60667" y2="78889"/>
                        <a14:foregroundMark x1="60667" y1="78889" x2="60667" y2="78889"/>
                        <a14:foregroundMark x1="60889" y1="78889" x2="60889" y2="78889"/>
                        <a14:foregroundMark x1="65333" y1="78889" x2="65333" y2="78889"/>
                        <a14:foregroundMark x1="66667" y1="78889" x2="66667" y2="78889"/>
                        <a14:foregroundMark x1="68889" y1="78889" x2="68889" y2="78889"/>
                        <a14:foregroundMark x1="63111" y1="79556" x2="63111" y2="79556"/>
                        <a14:foregroundMark x1="61556" y1="79556" x2="61556" y2="79556"/>
                        <a14:foregroundMark x1="67333" y1="86444" x2="67333" y2="86444"/>
                        <a14:foregroundMark x1="67556" y1="87111" x2="67556" y2="87111"/>
                        <a14:foregroundMark x1="66667" y1="87111" x2="66667" y2="87111"/>
                        <a14:foregroundMark x1="64222" y1="86444" x2="64222" y2="86444"/>
                        <a14:foregroundMark x1="59778" y1="85333" x2="59778" y2="85333"/>
                        <a14:foregroundMark x1="59778" y1="85333" x2="59778" y2="85333"/>
                        <a14:foregroundMark x1="58667" y1="85333" x2="58667" y2="85333"/>
                        <a14:foregroundMark x1="78222" y1="87778" x2="78222" y2="87778"/>
                        <a14:foregroundMark x1="75333" y1="86222" x2="75333" y2="86222"/>
                        <a14:foregroundMark x1="74889" y1="86222" x2="71111" y2="85333"/>
                        <a14:foregroundMark x1="68889" y1="85333" x2="68889" y2="85333"/>
                        <a14:foregroundMark x1="59778" y1="86444" x2="59778" y2="86444"/>
                        <a14:foregroundMark x1="56222" y1="87111" x2="56222" y2="87111"/>
                        <a14:foregroundMark x1="56222" y1="87111" x2="56222" y2="87111"/>
                        <a14:foregroundMark x1="52667" y1="86889" x2="52667" y2="86889"/>
                        <a14:foregroundMark x1="49778" y1="86444" x2="49778" y2="86444"/>
                        <a14:foregroundMark x1="49111" y1="86222" x2="49111" y2="86222"/>
                        <a14:foregroundMark x1="49111" y1="86222" x2="49111" y2="86222"/>
                        <a14:foregroundMark x1="49111" y1="86222" x2="45556" y2="86000"/>
                        <a14:foregroundMark x1="45111" y1="86000" x2="45111" y2="86000"/>
                        <a14:foregroundMark x1="45111" y1="86000" x2="43111" y2="86000"/>
                        <a14:foregroundMark x1="36667" y1="86222" x2="36667" y2="86222"/>
                        <a14:foregroundMark x1="32889" y1="86444" x2="32889" y2="86444"/>
                        <a14:foregroundMark x1="32889" y1="86444" x2="32889" y2="86444"/>
                        <a14:foregroundMark x1="31556" y1="86444" x2="31556" y2="86444"/>
                        <a14:foregroundMark x1="31333" y1="86444" x2="29333" y2="86000"/>
                        <a14:foregroundMark x1="28222" y1="85556" x2="28222" y2="85556"/>
                        <a14:foregroundMark x1="26000" y1="85556" x2="26000" y2="85556"/>
                        <a14:foregroundMark x1="24889" y1="85556" x2="23333" y2="84000"/>
                        <a14:foregroundMark x1="23333" y1="84000" x2="23333" y2="84000"/>
                        <a14:foregroundMark x1="23111" y1="86222" x2="23111" y2="86222"/>
                        <a14:foregroundMark x1="23778" y1="94444" x2="23778" y2="94444"/>
                        <a14:foregroundMark x1="23778" y1="94889" x2="23778" y2="94889"/>
                        <a14:foregroundMark x1="23778" y1="94889" x2="23778" y2="94889"/>
                        <a14:foregroundMark x1="29111" y1="93778" x2="29111" y2="93778"/>
                        <a14:foregroundMark x1="29111" y1="93778" x2="29111" y2="93778"/>
                        <a14:foregroundMark x1="29111" y1="93778" x2="30000" y2="93778"/>
                        <a14:foregroundMark x1="36000" y1="93111" x2="36000" y2="93111"/>
                        <a14:foregroundMark x1="36444" y1="93111" x2="36444" y2="93111"/>
                        <a14:foregroundMark x1="33778" y1="93111" x2="33778" y2="93111"/>
                        <a14:foregroundMark x1="33778" y1="93111" x2="33778" y2="93111"/>
                        <a14:foregroundMark x1="33778" y1="94444" x2="33778" y2="94444"/>
                        <a14:foregroundMark x1="33778" y1="94444" x2="33778" y2="94444"/>
                        <a14:foregroundMark x1="32889" y1="95111" x2="32889" y2="95111"/>
                        <a14:foregroundMark x1="38667" y1="95333" x2="38667" y2="95333"/>
                        <a14:foregroundMark x1="38667" y1="95333" x2="38667" y2="95333"/>
                        <a14:foregroundMark x1="41556" y1="94222" x2="41556" y2="94222"/>
                        <a14:foregroundMark x1="41778" y1="93556" x2="41778" y2="93556"/>
                        <a14:foregroundMark x1="41778" y1="93556" x2="42889" y2="93556"/>
                        <a14:foregroundMark x1="42889" y1="93556" x2="42889" y2="93556"/>
                        <a14:foregroundMark x1="47556" y1="93556" x2="47556" y2="93556"/>
                        <a14:foregroundMark x1="47556" y1="93556" x2="48444" y2="93778"/>
                        <a14:foregroundMark x1="49778" y1="94444" x2="49778" y2="94444"/>
                        <a14:foregroundMark x1="49778" y1="94444" x2="49778" y2="94444"/>
                        <a14:foregroundMark x1="51111" y1="94889" x2="51111" y2="94889"/>
                        <a14:foregroundMark x1="51333" y1="94889" x2="51333" y2="94889"/>
                        <a14:foregroundMark x1="52889" y1="95111" x2="52889" y2="95111"/>
                        <a14:foregroundMark x1="55111" y1="95111" x2="55111" y2="95111"/>
                        <a14:foregroundMark x1="54667" y1="93556" x2="54667" y2="93556"/>
                        <a14:foregroundMark x1="51333" y1="92222" x2="51333" y2="92222"/>
                        <a14:foregroundMark x1="51333" y1="92222" x2="51333" y2="92222"/>
                        <a14:foregroundMark x1="13778" y1="92222" x2="13778" y2="92222"/>
                        <a14:foregroundMark x1="24889" y1="79556" x2="24889" y2="79556"/>
                        <a14:foregroundMark x1="23778" y1="78000" x2="23778" y2="78000"/>
                        <a14:foregroundMark x1="23778" y1="78000" x2="23778" y2="78000"/>
                        <a14:foregroundMark x1="23778" y1="76000" x2="23778" y2="76000"/>
                        <a14:foregroundMark x1="24889" y1="76444" x2="24889" y2="76444"/>
                        <a14:foregroundMark x1="24889" y1="76444" x2="24889" y2="76444"/>
                        <a14:foregroundMark x1="24889" y1="76444" x2="24889" y2="76444"/>
                        <a14:foregroundMark x1="25556" y1="76444" x2="27111" y2="77333"/>
                        <a14:foregroundMark x1="28444" y1="77556" x2="28444" y2="77556"/>
                        <a14:foregroundMark x1="28444" y1="78000" x2="29333" y2="78889"/>
                        <a14:foregroundMark x1="30000" y1="79111" x2="30000" y2="79111"/>
                        <a14:foregroundMark x1="30667" y1="79111" x2="30667" y2="79111"/>
                        <a14:foregroundMark x1="31111" y1="79111" x2="31111" y2="79111"/>
                        <a14:foregroundMark x1="31333" y1="80222" x2="31333" y2="80222"/>
                        <a14:foregroundMark x1="25333" y1="81111" x2="25333" y2="81111"/>
                        <a14:foregroundMark x1="25556" y1="81111" x2="25556" y2="81111"/>
                        <a14:foregroundMark x1="27778" y1="81111" x2="27778" y2="81111"/>
                        <a14:foregroundMark x1="28444" y1="81111" x2="28444" y2="81111"/>
                        <a14:foregroundMark x1="28444" y1="81111" x2="28444" y2="81111"/>
                        <a14:foregroundMark x1="30000" y1="80444" x2="30000" y2="80444"/>
                        <a14:foregroundMark x1="31333" y1="80444" x2="31333" y2="80444"/>
                        <a14:foregroundMark x1="37333" y1="79778" x2="37333" y2="79778"/>
                        <a14:foregroundMark x1="39556" y1="78889" x2="39556" y2="78889"/>
                        <a14:foregroundMark x1="39556" y1="77556" x2="39556" y2="77556"/>
                        <a14:foregroundMark x1="37111" y1="78222" x2="37111" y2="78222"/>
                        <a14:foregroundMark x1="35556" y1="77333" x2="35556" y2="77333"/>
                        <a14:foregroundMark x1="35111" y1="76889" x2="42889" y2="77333"/>
                        <a14:foregroundMark x1="46889" y1="75778" x2="46889" y2="75778"/>
                        <a14:foregroundMark x1="42889" y1="77333" x2="42889" y2="77333"/>
                        <a14:foregroundMark x1="42444" y1="77556" x2="42444" y2="77556"/>
                        <a14:foregroundMark x1="42444" y1="79111" x2="42444" y2="79111"/>
                        <a14:foregroundMark x1="43333" y1="79778" x2="43333" y2="79778"/>
                        <a14:foregroundMark x1="45333" y1="79778" x2="45333" y2="79778"/>
                        <a14:foregroundMark x1="48444" y1="79778" x2="48444" y2="79778"/>
                        <a14:foregroundMark x1="50444" y1="80222" x2="50444" y2="80222"/>
                        <a14:foregroundMark x1="53556" y1="79111" x2="53556" y2="79111"/>
                        <a14:foregroundMark x1="54000" y1="79111" x2="54000" y2="79111"/>
                        <a14:foregroundMark x1="56222" y1="79111" x2="56222" y2="79111"/>
                        <a14:foregroundMark x1="56222" y1="79111" x2="57778" y2="79111"/>
                        <a14:foregroundMark x1="58000" y1="79111" x2="58000" y2="79111"/>
                        <a14:foregroundMark x1="60222" y1="79111" x2="60222" y2="79111"/>
                        <a14:foregroundMark x1="60889" y1="79778" x2="60889" y2="79778"/>
                        <a14:foregroundMark x1="60889" y1="79778" x2="60889" y2="79778"/>
                        <a14:foregroundMark x1="60889" y1="82667" x2="60889" y2="82667"/>
                        <a14:foregroundMark x1="60000" y1="82444" x2="60000" y2="82444"/>
                        <a14:foregroundMark x1="63778" y1="78889" x2="63778" y2="78889"/>
                        <a14:foregroundMark x1="63111" y1="76889" x2="63111" y2="76889"/>
                        <a14:foregroundMark x1="63111" y1="76889" x2="63111" y2="76889"/>
                        <a14:foregroundMark x1="63111" y1="76889" x2="63111" y2="76889"/>
                        <a14:foregroundMark x1="65333" y1="76889" x2="65333" y2="76889"/>
                        <a14:foregroundMark x1="67333" y1="78889" x2="67333" y2="78889"/>
                        <a14:foregroundMark x1="67556" y1="79778" x2="67556" y2="81111"/>
                        <a14:foregroundMark x1="65333" y1="86889" x2="65333" y2="86889"/>
                        <a14:foregroundMark x1="67556" y1="87778" x2="74000" y2="87556"/>
                        <a14:foregroundMark x1="74222" y1="86889" x2="74222" y2="86889"/>
                        <a14:foregroundMark x1="74222" y1="86889" x2="74222" y2="86889"/>
                        <a14:foregroundMark x1="74667" y1="84667" x2="74667" y2="84667"/>
                        <a14:foregroundMark x1="74667" y1="84667" x2="76000" y2="84667"/>
                        <a14:foregroundMark x1="76222" y1="84667" x2="76222" y2="84667"/>
                        <a14:foregroundMark x1="69556" y1="85556" x2="66889" y2="86000"/>
                        <a14:foregroundMark x1="66000" y1="86000" x2="66000" y2="86000"/>
                        <a14:foregroundMark x1="63556" y1="84889" x2="63556" y2="84889"/>
                        <a14:foregroundMark x1="63556" y1="84889" x2="63556" y2="84889"/>
                        <a14:foregroundMark x1="63111" y1="84889" x2="63111" y2="84889"/>
                        <a14:foregroundMark x1="62889" y1="84889" x2="62889" y2="84889"/>
                        <a14:foregroundMark x1="62222" y1="84889" x2="62222" y2="84889"/>
                        <a14:foregroundMark x1="62000" y1="85333" x2="62000" y2="85333"/>
                        <a14:foregroundMark x1="61556" y1="85556" x2="61556" y2="85556"/>
                        <a14:foregroundMark x1="60889" y1="88667" x2="62222" y2="88667"/>
                        <a14:foregroundMark x1="68889" y1="88222" x2="68889" y2="88222"/>
                        <a14:foregroundMark x1="69111" y1="87778" x2="69111" y2="87778"/>
                        <a14:foregroundMark x1="62222" y1="88667" x2="62222" y2="88667"/>
                        <a14:foregroundMark x1="59778" y1="88222" x2="57778" y2="88667"/>
                        <a14:foregroundMark x1="56889" y1="88667" x2="56889" y2="88667"/>
                        <a14:foregroundMark x1="56222" y1="88667" x2="56222" y2="88667"/>
                        <a14:foregroundMark x1="54889" y1="88667" x2="54889" y2="88667"/>
                        <a14:foregroundMark x1="54222" y1="88667" x2="54222" y2="88667"/>
                        <a14:foregroundMark x1="52889" y1="88444" x2="52889" y2="88444"/>
                        <a14:foregroundMark x1="46889" y1="88444" x2="46889" y2="88444"/>
                        <a14:foregroundMark x1="46222" y1="88444" x2="46222" y2="88444"/>
                        <a14:foregroundMark x1="43333" y1="87778" x2="43333" y2="87778"/>
                        <a14:foregroundMark x1="41111" y1="86444" x2="41111" y2="86444"/>
                        <a14:foregroundMark x1="40222" y1="86444" x2="37333" y2="86444"/>
                        <a14:foregroundMark x1="37111" y1="86444" x2="37111" y2="86444"/>
                        <a14:foregroundMark x1="35778" y1="84667" x2="35778" y2="84667"/>
                        <a14:foregroundMark x1="36444" y1="84667" x2="39333" y2="84667"/>
                        <a14:foregroundMark x1="43778" y1="85333" x2="43778" y2="85333"/>
                        <a14:foregroundMark x1="44000" y1="87778" x2="44000" y2="87778"/>
                        <a14:foregroundMark x1="40667" y1="88667" x2="40667" y2="88667"/>
                        <a14:foregroundMark x1="40222" y1="88667" x2="40222" y2="88667"/>
                        <a14:foregroundMark x1="40222" y1="88667" x2="40222" y2="88667"/>
                        <a14:foregroundMark x1="40222" y1="88667" x2="40222" y2="88667"/>
                        <a14:foregroundMark x1="40222" y1="88667" x2="40222" y2="88667"/>
                        <a14:foregroundMark x1="35556" y1="88222" x2="35556" y2="88222"/>
                        <a14:foregroundMark x1="32889" y1="86889" x2="32889" y2="86889"/>
                        <a14:foregroundMark x1="33333" y1="84222" x2="33333" y2="84222"/>
                        <a14:foregroundMark x1="33333" y1="84222" x2="33333" y2="84222"/>
                        <a14:foregroundMark x1="35111" y1="84222" x2="35111" y2="84222"/>
                        <a14:foregroundMark x1="35556" y1="87111" x2="35778" y2="88222"/>
                        <a14:foregroundMark x1="33556" y1="92667" x2="33556" y2="92667"/>
                        <a14:foregroundMark x1="29111" y1="92667" x2="29111" y2="92667"/>
                        <a14:foregroundMark x1="28889" y1="92667" x2="28889" y2="92667"/>
                        <a14:foregroundMark x1="26222" y1="92222" x2="26222" y2="92222"/>
                        <a14:foregroundMark x1="25556" y1="92000" x2="25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/>
        </p:blipFill>
        <p:spPr bwMode="auto">
          <a:xfrm>
            <a:off x="3337665" y="4630706"/>
            <a:ext cx="2470749" cy="18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Ulia\Рабочий стол\все по 16 февраля\STNQkuuDqw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24" l="0" r="100000">
                        <a14:foregroundMark x1="91549" y1="67317" x2="91549" y2="67317"/>
                        <a14:foregroundMark x1="95775" y1="57561" x2="95775" y2="57561"/>
                        <a14:foregroundMark x1="95775" y1="54146" x2="95775" y2="54146"/>
                        <a14:foregroundMark x1="95775" y1="54146" x2="95775" y2="54146"/>
                        <a14:foregroundMark x1="89202" y1="54146" x2="89202" y2="54146"/>
                        <a14:foregroundMark x1="84038" y1="54634" x2="84038" y2="54634"/>
                        <a14:foregroundMark x1="80282" y1="54634" x2="80282" y2="54634"/>
                        <a14:foregroundMark x1="78873" y1="54634" x2="78873" y2="54634"/>
                        <a14:foregroundMark x1="74648" y1="54634" x2="74648" y2="54634"/>
                        <a14:foregroundMark x1="91080" y1="54146" x2="91080" y2="54146"/>
                        <a14:backgroundMark x1="32394" y1="74634" x2="32394" y2="7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8" y="4692835"/>
            <a:ext cx="2625470" cy="21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20" y="1167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ЛАУРЕАТЫ ВСЕРОССИЙСКОГО КОНКУРСА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«ДОБРОВОЛЕЦ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РОССИИ - 2017»</a:t>
            </a:r>
            <a:endParaRPr lang="ru-RU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10" descr="Холодова Эвелина Олеговн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3671" r="15842" b="28765"/>
          <a:stretch/>
        </p:blipFill>
        <p:spPr bwMode="auto">
          <a:xfrm>
            <a:off x="302772" y="1098549"/>
            <a:ext cx="1742974" cy="1898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Савельева Екатерина Александров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1255" r="13581" b="31434"/>
          <a:stretch/>
        </p:blipFill>
        <p:spPr bwMode="auto">
          <a:xfrm>
            <a:off x="2555860" y="1075419"/>
            <a:ext cx="1732503" cy="1913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Бадалова Эльнара Рауфов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r="20962" b="22774"/>
          <a:stretch/>
        </p:blipFill>
        <p:spPr bwMode="auto">
          <a:xfrm>
            <a:off x="5004030" y="1098550"/>
            <a:ext cx="1764054" cy="1821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Мамбетова Альфина Талгатовн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5"/>
          <a:stretch/>
        </p:blipFill>
        <p:spPr bwMode="auto">
          <a:xfrm>
            <a:off x="7155580" y="995456"/>
            <a:ext cx="1915444" cy="1950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9720" y="2945261"/>
            <a:ext cx="847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Эвелина                   Екатерина                         </a:t>
            </a:r>
            <a:r>
              <a:rPr lang="ru-RU" sz="1600" b="1" dirty="0" err="1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Эльнара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</a:t>
            </a:r>
            <a:r>
              <a:rPr lang="ru-RU" sz="1600" b="1" dirty="0" err="1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Альфина</a:t>
            </a:r>
            <a:endParaRPr lang="ru-RU" sz="1600" b="1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Холодова                  Савельева                        </a:t>
            </a:r>
            <a:r>
              <a:rPr lang="ru-RU" sz="1600" b="1" dirty="0" err="1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Бадалова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</a:t>
            </a:r>
            <a:r>
              <a:rPr lang="ru-RU" sz="1600" b="1" dirty="0" err="1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Мамбетова</a:t>
            </a:r>
            <a:endParaRPr lang="ru-RU" sz="1600" b="1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20" y="3717020"/>
            <a:ext cx="8475662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ЛАУРЕАТЫ ВСЕРОССИЙСКОГО КОНКУРСА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«ДОБРОВОЛЕЦ РОССИИ-2017»</a:t>
            </a:r>
          </a:p>
          <a:p>
            <a:pPr eaLnBrk="1" hangingPunct="1">
              <a:buFontTx/>
              <a:buNone/>
            </a:pPr>
            <a:endParaRPr lang="ru-RU" sz="1400" b="1" i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Эвелина Холодова – номинация «</a:t>
            </a: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Победы»</a:t>
            </a:r>
          </a:p>
          <a:p>
            <a:pPr eaLnBrk="1" hangingPunct="1">
              <a:buFontTx/>
              <a:buNone/>
            </a:pPr>
            <a:endParaRPr lang="ru-RU" sz="1600" b="1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 Савельева – номинация «Серебряное </a:t>
            </a: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eaLnBrk="1" hangingPunct="1">
              <a:buFontTx/>
              <a:buNone/>
            </a:pPr>
            <a:endParaRPr lang="ru-RU" sz="1600" b="1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Эльнара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Бадалова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номинация «Событийное </a:t>
            </a: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eaLnBrk="1" hangingPunct="1">
              <a:buFontTx/>
              <a:buNone/>
            </a:pPr>
            <a:endParaRPr lang="ru-RU" sz="1600" b="1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Альфина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Мамбетова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номинация «Социальное </a:t>
            </a:r>
            <a:r>
              <a:rPr lang="ru-RU" sz="1800" b="1" i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18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098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84587" y="129610"/>
            <a:ext cx="8286773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СИСТЕМАТИЧЕСКАЯ РАБОТА С ДОБРОВОЛЬЦАМИ (ВОЛОНТЕРАМИ)</a:t>
            </a:r>
            <a:endParaRPr lang="ru-RU" dirty="0">
              <a:ea typeface="+mn-ea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" b="100000" l="493" r="9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" y="116770"/>
            <a:ext cx="604892" cy="636415"/>
          </a:xfrm>
          <a:prstGeom prst="rect">
            <a:avLst/>
          </a:prstGeom>
        </p:spPr>
      </p:pic>
      <p:pic>
        <p:nvPicPr>
          <p:cNvPr id="5122" name="Picture 2" descr="D:\ОПТМиМИ\Выступления\2018\1403_Москва_Хабибов РТ\Клипарты\uBuWCiKyhH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40" y="5229124"/>
            <a:ext cx="2087166" cy="1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ПТМиМИ\Выступления\2018\1403_Москва_Хабибов РТ\Клипарты\CEa2mSH6Xd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55" y="5229125"/>
            <a:ext cx="2102641" cy="14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ОПТМиМИ\Выступления\2018\1403_Москва_Хабибов РТ\Клипарты\H6i141aF53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" y="5229125"/>
            <a:ext cx="2087166" cy="1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ОПТМиМИ\Выступления\2018\1403_Москва_Хабибов РТ\Клипарты\IQEadBHlzG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40" y="5229125"/>
            <a:ext cx="2123111" cy="14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9975" y="4581080"/>
            <a:ext cx="8891665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ОБУЧЕНИЕ ДОБРОВОЛЬЦЕВ (ВОЛОНТЕРОВ)</a:t>
            </a:r>
            <a:endParaRPr lang="ru-RU" dirty="0">
              <a:ea typeface="+mn-ea"/>
              <a:cs typeface="Arial" charset="0"/>
            </a:endParaRPr>
          </a:p>
        </p:txBody>
      </p:sp>
      <p:pic>
        <p:nvPicPr>
          <p:cNvPr id="9" name="Picture 2" descr="D:\ОПТМиМИ\Выступления\2018\1403_Москва_Хабибов РТ\Клипарты\qa-E3wbduv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4"/>
          <a:stretch/>
        </p:blipFill>
        <p:spPr bwMode="auto">
          <a:xfrm>
            <a:off x="6142949" y="3289100"/>
            <a:ext cx="2763847" cy="12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ОПТМиМИ\Выступления\2018\1403_Москва_Хабибов РТ\Клипарты\2e4WASe9ac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25486" r="20182" b="24869"/>
          <a:stretch/>
        </p:blipFill>
        <p:spPr bwMode="auto">
          <a:xfrm>
            <a:off x="251700" y="1126684"/>
            <a:ext cx="2736190" cy="17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ОПТМиМИ\Выступления\2018\1403_Москва_Хабибов РТ\Клипарты\19Vt1i2z_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0" y="3069258"/>
            <a:ext cx="2736190" cy="15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ОПТМиМИ\Выступления\2018\1403_Москва_Хабибов РТ\Клипарты\cvMIMa4E_gQ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/>
          <a:stretch/>
        </p:blipFill>
        <p:spPr bwMode="auto">
          <a:xfrm>
            <a:off x="6142949" y="1124840"/>
            <a:ext cx="2763847" cy="20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155707" y="2132910"/>
            <a:ext cx="2880200" cy="14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sz="1800" dirty="0" smtClean="0">
                <a:ea typeface="+mn-ea"/>
                <a:cs typeface="Arial" charset="0"/>
              </a:rPr>
              <a:t>ВЗАИМОДЕЙСТВИЕ С АССОЦИАЦИЕЙ ВОЛОНТЕРСКИХ ЦЕНТРОВ И РОСПАТРИОТЦЕНТРОМ</a:t>
            </a:r>
            <a:endParaRPr lang="ru-RU" sz="18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9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11725" y="129611"/>
            <a:ext cx="8352261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ВЗАИМОДЕЙСТВИЕ С ГОСУДАРСТВЕННЫМ </a:t>
            </a:r>
          </a:p>
          <a:p>
            <a:pPr>
              <a:buFontTx/>
              <a:buNone/>
            </a:pPr>
            <a:r>
              <a:rPr lang="ru-RU" dirty="0" smtClean="0">
                <a:ea typeface="+mn-ea"/>
                <a:cs typeface="Arial" charset="0"/>
              </a:rPr>
              <a:t>СОБРАНИЕМ-КУРУЛТАЕМ РЕСПУБЛИКИ БАШКОРТОСТАН</a:t>
            </a:r>
            <a:endParaRPr lang="ru-RU" dirty="0">
              <a:ea typeface="+mn-ea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3905" y="2276920"/>
            <a:ext cx="2595815" cy="245833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 algn="ctr"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Направления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063" y="2245775"/>
            <a:ext cx="1937821" cy="679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3" algn="ctr"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Социальное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083" y="5454219"/>
            <a:ext cx="1928812" cy="710971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 algn="ctr"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charset="0"/>
              </a:rPr>
              <a:t>Экологическое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3257" y="3993875"/>
            <a:ext cx="2000250" cy="58720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Спортивное 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55" y="5157120"/>
            <a:ext cx="1944135" cy="71097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Корпоративное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83259" y="3205668"/>
            <a:ext cx="2071687" cy="583357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2063" y="3133663"/>
            <a:ext cx="1937821" cy="5833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3" algn="ctr"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Медицинское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2618" y="2276920"/>
            <a:ext cx="2071687" cy="64804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 algn="ctr"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Событийное  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063" y="3937310"/>
            <a:ext cx="1937821" cy="6437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3" algn="ctr"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Патриотическое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 bwMode="auto">
          <a:xfrm>
            <a:off x="2229883" y="2515634"/>
            <a:ext cx="974021" cy="1800125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 bwMode="auto">
          <a:xfrm>
            <a:off x="5799720" y="2585370"/>
            <a:ext cx="1068510" cy="1730390"/>
          </a:xfrm>
          <a:prstGeom prst="leftBrac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cxnSp>
        <p:nvCxnSpPr>
          <p:cNvPr id="30" name="Прямая со стрелкой 29"/>
          <p:cNvCxnSpPr>
            <a:stCxn id="7" idx="3"/>
            <a:endCxn id="9" idx="0"/>
          </p:cNvCxnSpPr>
          <p:nvPr/>
        </p:nvCxnSpPr>
        <p:spPr bwMode="auto">
          <a:xfrm flipH="1">
            <a:off x="2095489" y="4375244"/>
            <a:ext cx="1488564" cy="107897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5"/>
            <a:endCxn id="12" idx="0"/>
          </p:cNvCxnSpPr>
          <p:nvPr/>
        </p:nvCxnSpPr>
        <p:spPr bwMode="auto">
          <a:xfrm>
            <a:off x="5419572" y="4375244"/>
            <a:ext cx="916551" cy="781876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" b="100000" l="493" r="9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" y="116770"/>
            <a:ext cx="604892" cy="636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197" y="1229908"/>
            <a:ext cx="335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 по здравоохранению, 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социальной политике 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делам ветеранов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6673" y="1247584"/>
            <a:ext cx="28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образованию, </a:t>
            </a: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культуре, спорту </a:t>
            </a: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молодежной политике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85" y="6165190"/>
            <a:ext cx="3645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аграрным вопросам,</a:t>
            </a:r>
          </a:p>
          <a:p>
            <a:r>
              <a:rPr lang="ru-RU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кологии и природопользованию</a:t>
            </a:r>
            <a:endParaRPr lang="ru-RU" sz="1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9970" y="5877170"/>
            <a:ext cx="490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местному самоуправлению,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институтов гражданского общества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средствам массовой информации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Zased_W_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Zased_W_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5152</TotalTime>
  <Pages>0</Pages>
  <Words>354</Words>
  <Characters>0</Characters>
  <Application>Microsoft Office PowerPoint</Application>
  <DocSecurity>0</DocSecurity>
  <PresentationFormat>Экран (4:3)</PresentationFormat>
  <Lines>0</Lines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Sergio</dc:creator>
  <cp:lastModifiedBy>Тимур</cp:lastModifiedBy>
  <cp:revision>250</cp:revision>
  <cp:lastPrinted>2018-03-13T06:10:27Z</cp:lastPrinted>
  <dcterms:created xsi:type="dcterms:W3CDTF">2015-03-14T19:26:00Z</dcterms:created>
  <dcterms:modified xsi:type="dcterms:W3CDTF">2018-06-04T11:13:28Z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1049-9.1.0.5113</vt:lpwstr>
  </property>
</Properties>
</file>