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59" r:id="rId9"/>
    <p:sldId id="264" r:id="rId10"/>
    <p:sldId id="267" r:id="rId11"/>
    <p:sldId id="266" r:id="rId12"/>
    <p:sldId id="268" r:id="rId13"/>
    <p:sldId id="265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22596-E623-45A3-90F3-70C97EFD7C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1F7E5-2DCB-4CAF-8A87-7EF6A571E5B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Play" pitchFamily="34" charset="0"/>
              <a:cs typeface="Times New Roman" pitchFamily="18" charset="0"/>
            </a:rPr>
            <a:t>СРМОО «Инклюзивный клуб добровольцев»</a:t>
          </a:r>
          <a:endParaRPr lang="ru-RU" sz="1800" dirty="0">
            <a:latin typeface="Play" pitchFamily="34" charset="0"/>
            <a:cs typeface="Times New Roman" pitchFamily="18" charset="0"/>
          </a:endParaRPr>
        </a:p>
      </dgm:t>
    </dgm:pt>
    <dgm:pt modelId="{1EC7F037-E051-42EF-89AB-F69F2D5EFCAE}" type="parTrans" cxnId="{7CB432A3-FBEE-4685-BEE4-B224DAC24486}">
      <dgm:prSet/>
      <dgm:spPr/>
      <dgm:t>
        <a:bodyPr/>
        <a:lstStyle/>
        <a:p>
          <a:endParaRPr lang="ru-RU"/>
        </a:p>
      </dgm:t>
    </dgm:pt>
    <dgm:pt modelId="{B779789C-CD40-4EF5-83A5-84AB2CB0C159}" type="sibTrans" cxnId="{7CB432A3-FBEE-4685-BEE4-B224DAC24486}">
      <dgm:prSet/>
      <dgm:spPr/>
      <dgm:t>
        <a:bodyPr/>
        <a:lstStyle/>
        <a:p>
          <a:endParaRPr lang="ru-RU"/>
        </a:p>
      </dgm:t>
    </dgm:pt>
    <dgm:pt modelId="{296BA287-AE34-432E-A7C2-504101097E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Play" pitchFamily="34" charset="0"/>
              <a:cs typeface="Times New Roman" pitchFamily="18" charset="0"/>
            </a:rPr>
            <a:t>СРМОО «Центр социальных проектов»</a:t>
          </a:r>
          <a:endParaRPr lang="ru-RU" sz="1800" dirty="0">
            <a:latin typeface="Play" pitchFamily="34" charset="0"/>
            <a:cs typeface="Times New Roman" pitchFamily="18" charset="0"/>
          </a:endParaRPr>
        </a:p>
      </dgm:t>
    </dgm:pt>
    <dgm:pt modelId="{1062D497-581C-4AE8-B150-DF5D891ABC2E}" type="parTrans" cxnId="{6BD1CE75-8976-4450-8DFD-60C2789716F9}">
      <dgm:prSet/>
      <dgm:spPr/>
      <dgm:t>
        <a:bodyPr/>
        <a:lstStyle/>
        <a:p>
          <a:endParaRPr lang="ru-RU"/>
        </a:p>
      </dgm:t>
    </dgm:pt>
    <dgm:pt modelId="{9064CBC8-FA57-4626-B57D-71DB35B5EB72}" type="sibTrans" cxnId="{6BD1CE75-8976-4450-8DFD-60C2789716F9}">
      <dgm:prSet/>
      <dgm:spPr/>
      <dgm:t>
        <a:bodyPr/>
        <a:lstStyle/>
        <a:p>
          <a:endParaRPr lang="ru-RU"/>
        </a:p>
      </dgm:t>
    </dgm:pt>
    <dgm:pt modelId="{5DC99466-808B-40FF-A819-47C29D23B49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Play" pitchFamily="34" charset="0"/>
              <a:cs typeface="Times New Roman" pitchFamily="18" charset="0"/>
            </a:rPr>
            <a:t>СГООИК «Ассоциация Десница»</a:t>
          </a:r>
          <a:endParaRPr lang="ru-RU" sz="1800" dirty="0">
            <a:latin typeface="Play" pitchFamily="34" charset="0"/>
            <a:cs typeface="Times New Roman" pitchFamily="18" charset="0"/>
          </a:endParaRPr>
        </a:p>
      </dgm:t>
    </dgm:pt>
    <dgm:pt modelId="{D6FDE816-3F2E-46DC-B6DF-AE641487A247}" type="parTrans" cxnId="{1FA62461-4529-4908-9759-4F3727DAA0F0}">
      <dgm:prSet/>
      <dgm:spPr/>
      <dgm:t>
        <a:bodyPr/>
        <a:lstStyle/>
        <a:p>
          <a:endParaRPr lang="ru-RU"/>
        </a:p>
      </dgm:t>
    </dgm:pt>
    <dgm:pt modelId="{05D1670E-B5BE-425C-ACF5-CF13D1DAD150}" type="sibTrans" cxnId="{1FA62461-4529-4908-9759-4F3727DAA0F0}">
      <dgm:prSet/>
      <dgm:spPr/>
      <dgm:t>
        <a:bodyPr/>
        <a:lstStyle/>
        <a:p>
          <a:endParaRPr lang="ru-RU"/>
        </a:p>
      </dgm:t>
    </dgm:pt>
    <dgm:pt modelId="{99F1CD6D-1AF0-4BAA-94D3-49683ACF6D7F}">
      <dgm:prSet custT="1"/>
      <dgm:spPr/>
      <dgm:t>
        <a:bodyPr/>
        <a:lstStyle/>
        <a:p>
          <a:endParaRPr lang="ru-RU" sz="1800" dirty="0">
            <a:latin typeface="Play" pitchFamily="34" charset="0"/>
            <a:cs typeface="Times New Roman" pitchFamily="18" charset="0"/>
          </a:endParaRPr>
        </a:p>
      </dgm:t>
    </dgm:pt>
    <dgm:pt modelId="{25E810D9-6E61-4DE7-9DD2-2293D445CEDD}" type="parTrans" cxnId="{98E6B920-49C9-4EB3-ACA9-48F60460DCA0}">
      <dgm:prSet/>
      <dgm:spPr/>
      <dgm:t>
        <a:bodyPr/>
        <a:lstStyle/>
        <a:p>
          <a:endParaRPr lang="ru-RU"/>
        </a:p>
      </dgm:t>
    </dgm:pt>
    <dgm:pt modelId="{FC4BD6E6-C1E5-48FA-82CB-E9923B4DEF2D}" type="sibTrans" cxnId="{98E6B920-49C9-4EB3-ACA9-48F60460DCA0}">
      <dgm:prSet/>
      <dgm:spPr/>
      <dgm:t>
        <a:bodyPr/>
        <a:lstStyle/>
        <a:p>
          <a:endParaRPr lang="ru-RU"/>
        </a:p>
      </dgm:t>
    </dgm:pt>
    <dgm:pt modelId="{BE645360-2F31-4787-BAA8-279F09EBF3D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Play" pitchFamily="34" charset="0"/>
              <a:cs typeface="Times New Roman" pitchFamily="18" charset="0"/>
            </a:rPr>
            <a:t>Всероссийское общественное движение «Волонтёры-медики»</a:t>
          </a:r>
          <a:endParaRPr lang="ru-RU" sz="1800" dirty="0">
            <a:latin typeface="Play" pitchFamily="34" charset="0"/>
            <a:cs typeface="Times New Roman" pitchFamily="18" charset="0"/>
          </a:endParaRPr>
        </a:p>
      </dgm:t>
    </dgm:pt>
    <dgm:pt modelId="{3FCE4D1A-D976-4AAF-AC66-000AB4A605F0}" type="parTrans" cxnId="{C781AACC-5B58-4381-9589-ACC2C7977CC2}">
      <dgm:prSet/>
      <dgm:spPr/>
      <dgm:t>
        <a:bodyPr/>
        <a:lstStyle/>
        <a:p>
          <a:endParaRPr lang="ru-RU"/>
        </a:p>
      </dgm:t>
    </dgm:pt>
    <dgm:pt modelId="{B48663F9-D86C-4376-9601-B5A3A24EE916}" type="sibTrans" cxnId="{C781AACC-5B58-4381-9589-ACC2C7977CC2}">
      <dgm:prSet/>
      <dgm:spPr/>
      <dgm:t>
        <a:bodyPr/>
        <a:lstStyle/>
        <a:p>
          <a:endParaRPr lang="ru-RU"/>
        </a:p>
      </dgm:t>
    </dgm:pt>
    <dgm:pt modelId="{CA420F19-AE2E-4CC8-8C1F-1BA78F98A8C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Play" pitchFamily="34" charset="0"/>
              <a:cs typeface="Times New Roman" pitchFamily="18" charset="0"/>
            </a:rPr>
            <a:t>ДООВ «Городская Лига Волонтёров»</a:t>
          </a:r>
        </a:p>
      </dgm:t>
    </dgm:pt>
    <dgm:pt modelId="{D6CFBBFC-D144-47BB-B2C4-D7AC99E2528C}" type="parTrans" cxnId="{5DBDC962-245A-4141-9229-BACDC4F1B150}">
      <dgm:prSet/>
      <dgm:spPr/>
      <dgm:t>
        <a:bodyPr/>
        <a:lstStyle/>
        <a:p>
          <a:endParaRPr lang="ru-RU"/>
        </a:p>
      </dgm:t>
    </dgm:pt>
    <dgm:pt modelId="{6636BB88-BDC3-426D-9F7F-6482592A9E56}" type="sibTrans" cxnId="{5DBDC962-245A-4141-9229-BACDC4F1B150}">
      <dgm:prSet/>
      <dgm:spPr/>
      <dgm:t>
        <a:bodyPr/>
        <a:lstStyle/>
        <a:p>
          <a:endParaRPr lang="ru-RU"/>
        </a:p>
      </dgm:t>
    </dgm:pt>
    <dgm:pt modelId="{52B4F96F-D10E-44AA-B13A-313CC31B7E7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Play" pitchFamily="34" charset="0"/>
              <a:cs typeface="Times New Roman" pitchFamily="18" charset="0"/>
            </a:rPr>
            <a:t>СРО ООГДЮО «Российское движение школьников»</a:t>
          </a:r>
        </a:p>
      </dgm:t>
    </dgm:pt>
    <dgm:pt modelId="{76E6A29C-58C7-439D-BB43-217E9D1D5C71}" type="parTrans" cxnId="{458F1527-F143-4D19-B637-6992EE49608A}">
      <dgm:prSet/>
      <dgm:spPr/>
      <dgm:t>
        <a:bodyPr/>
        <a:lstStyle/>
        <a:p>
          <a:endParaRPr lang="ru-RU"/>
        </a:p>
      </dgm:t>
    </dgm:pt>
    <dgm:pt modelId="{CD8180DE-567D-4D0A-AE78-812B796B8CFC}" type="sibTrans" cxnId="{458F1527-F143-4D19-B637-6992EE49608A}">
      <dgm:prSet/>
      <dgm:spPr/>
      <dgm:t>
        <a:bodyPr/>
        <a:lstStyle/>
        <a:p>
          <a:endParaRPr lang="ru-RU"/>
        </a:p>
      </dgm:t>
    </dgm:pt>
    <dgm:pt modelId="{F279E7BD-2AD9-4575-A205-C82BC6B50BE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err="1" smtClean="0">
              <a:latin typeface="Play" pitchFamily="34" charset="0"/>
              <a:cs typeface="Times New Roman" pitchFamily="18" charset="0"/>
            </a:rPr>
            <a:t>СамРО</a:t>
          </a:r>
          <a:r>
            <a:rPr lang="ru-RU" sz="1800" dirty="0" smtClean="0">
              <a:latin typeface="Play" pitchFamily="34" charset="0"/>
              <a:cs typeface="Times New Roman" pitchFamily="18" charset="0"/>
            </a:rPr>
            <a:t> ВОД «ВОЛОНТЁРЫ ПОБЕДЫ»</a:t>
          </a:r>
          <a:endParaRPr lang="ru-RU" sz="1800" dirty="0">
            <a:latin typeface="Play" pitchFamily="34" charset="0"/>
            <a:cs typeface="Times New Roman" pitchFamily="18" charset="0"/>
          </a:endParaRPr>
        </a:p>
      </dgm:t>
    </dgm:pt>
    <dgm:pt modelId="{FB9A05DB-7DF8-4473-980F-1D54D55863F2}" type="parTrans" cxnId="{20076E8A-9EF1-47F8-8DA7-5ABC5BD588A0}">
      <dgm:prSet/>
      <dgm:spPr/>
      <dgm:t>
        <a:bodyPr/>
        <a:lstStyle/>
        <a:p>
          <a:endParaRPr lang="ru-RU"/>
        </a:p>
      </dgm:t>
    </dgm:pt>
    <dgm:pt modelId="{01ECEB50-FB1F-4F2C-AE03-AE0B0CA2C0B6}" type="sibTrans" cxnId="{20076E8A-9EF1-47F8-8DA7-5ABC5BD588A0}">
      <dgm:prSet/>
      <dgm:spPr/>
      <dgm:t>
        <a:bodyPr/>
        <a:lstStyle/>
        <a:p>
          <a:endParaRPr lang="ru-RU"/>
        </a:p>
      </dgm:t>
    </dgm:pt>
    <dgm:pt modelId="{0700F042-3CC8-4EB4-8E39-573CCE474A3F}" type="pres">
      <dgm:prSet presAssocID="{BF822596-E623-45A3-90F3-70C97EFD7C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A7DBF-71C1-468B-9BFC-C3C0DD0528CF}" type="pres">
      <dgm:prSet presAssocID="{84F1F7E5-2DCB-4CAF-8A87-7EF6A571E5BC}" presName="parentLin" presStyleCnt="0"/>
      <dgm:spPr/>
    </dgm:pt>
    <dgm:pt modelId="{C0B85330-5E90-42F2-A5E6-1F39243EF390}" type="pres">
      <dgm:prSet presAssocID="{84F1F7E5-2DCB-4CAF-8A87-7EF6A571E5B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90B1BDD-C485-49A8-92DB-B3327513C8F7}" type="pres">
      <dgm:prSet presAssocID="{84F1F7E5-2DCB-4CAF-8A87-7EF6A571E5BC}" presName="parentText" presStyleLbl="node1" presStyleIdx="0" presStyleCnt="7" custLinFactNeighborY="-7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DF16F-40A7-4272-A7A6-CDF54CBD049C}" type="pres">
      <dgm:prSet presAssocID="{84F1F7E5-2DCB-4CAF-8A87-7EF6A571E5BC}" presName="negativeSpace" presStyleCnt="0"/>
      <dgm:spPr/>
    </dgm:pt>
    <dgm:pt modelId="{EC8093B9-256B-410F-8FB1-8552FC059653}" type="pres">
      <dgm:prSet presAssocID="{84F1F7E5-2DCB-4CAF-8A87-7EF6A571E5BC}" presName="childText" presStyleLbl="conFgAcc1" presStyleIdx="0" presStyleCnt="7" custLinFactY="-87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8A7A9-7739-4B1A-A3F0-6A872D8C76FC}" type="pres">
      <dgm:prSet presAssocID="{B779789C-CD40-4EF5-83A5-84AB2CB0C159}" presName="spaceBetweenRectangles" presStyleCnt="0"/>
      <dgm:spPr/>
    </dgm:pt>
    <dgm:pt modelId="{14BDF7CE-6584-4FF6-A02F-6C2246E69C32}" type="pres">
      <dgm:prSet presAssocID="{296BA287-AE34-432E-A7C2-504101097E80}" presName="parentLin" presStyleCnt="0"/>
      <dgm:spPr/>
    </dgm:pt>
    <dgm:pt modelId="{AEF47640-E9CF-4B18-9D9C-506225B6FB25}" type="pres">
      <dgm:prSet presAssocID="{296BA287-AE34-432E-A7C2-504101097E8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609964E-959F-4EBC-9B26-7C698FCECC53}" type="pres">
      <dgm:prSet presAssocID="{296BA287-AE34-432E-A7C2-504101097E80}" presName="parentText" presStyleLbl="node1" presStyleIdx="1" presStyleCnt="7" custLinFactNeighborY="-32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76F1C-D2CE-4D02-A4D4-72D2B0C0EA98}" type="pres">
      <dgm:prSet presAssocID="{296BA287-AE34-432E-A7C2-504101097E80}" presName="negativeSpace" presStyleCnt="0"/>
      <dgm:spPr/>
    </dgm:pt>
    <dgm:pt modelId="{BE40F33B-DF60-47FA-B63B-EB778B34FED5}" type="pres">
      <dgm:prSet presAssocID="{296BA287-AE34-432E-A7C2-504101097E80}" presName="childText" presStyleLbl="conFgAcc1" presStyleIdx="1" presStyleCnt="7" custLinFactY="-37509" custLinFactNeighborY="-100000">
        <dgm:presLayoutVars>
          <dgm:bulletEnabled val="1"/>
        </dgm:presLayoutVars>
      </dgm:prSet>
      <dgm:spPr/>
    </dgm:pt>
    <dgm:pt modelId="{4DD3495C-B4F4-45D3-9FC9-D8AA5BD80A1B}" type="pres">
      <dgm:prSet presAssocID="{9064CBC8-FA57-4626-B57D-71DB35B5EB72}" presName="spaceBetweenRectangles" presStyleCnt="0"/>
      <dgm:spPr/>
    </dgm:pt>
    <dgm:pt modelId="{27208827-DD6D-4438-B23E-2A5BD42F71A6}" type="pres">
      <dgm:prSet presAssocID="{5DC99466-808B-40FF-A819-47C29D23B491}" presName="parentLin" presStyleCnt="0"/>
      <dgm:spPr/>
    </dgm:pt>
    <dgm:pt modelId="{F2E74833-F194-4974-8559-DE52A1114E64}" type="pres">
      <dgm:prSet presAssocID="{5DC99466-808B-40FF-A819-47C29D23B49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04A781C-C05F-43C3-BB81-41C7E25C5D3B}" type="pres">
      <dgm:prSet presAssocID="{5DC99466-808B-40FF-A819-47C29D23B491}" presName="parentText" presStyleLbl="node1" presStyleIdx="2" presStyleCnt="7" custLinFactNeighborY="-57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84B5F-5C94-4AD6-B1EC-5D7F44A3CA86}" type="pres">
      <dgm:prSet presAssocID="{5DC99466-808B-40FF-A819-47C29D23B491}" presName="negativeSpace" presStyleCnt="0"/>
      <dgm:spPr/>
    </dgm:pt>
    <dgm:pt modelId="{313431C6-BD3A-4263-AF25-BC8E0E84FC11}" type="pres">
      <dgm:prSet presAssocID="{5DC99466-808B-40FF-A819-47C29D23B491}" presName="childText" presStyleLbl="conFgAcc1" presStyleIdx="2" presStyleCnt="7" custLinFactY="-52924" custLinFactNeighborY="-100000">
        <dgm:presLayoutVars>
          <dgm:bulletEnabled val="1"/>
        </dgm:presLayoutVars>
      </dgm:prSet>
      <dgm:spPr/>
    </dgm:pt>
    <dgm:pt modelId="{886077E4-D8A6-4DF0-8388-5686756832B7}" type="pres">
      <dgm:prSet presAssocID="{05D1670E-B5BE-425C-ACF5-CF13D1DAD150}" presName="spaceBetweenRectangles" presStyleCnt="0"/>
      <dgm:spPr/>
    </dgm:pt>
    <dgm:pt modelId="{7138E0F8-7361-482A-9051-B2B0965B37C3}" type="pres">
      <dgm:prSet presAssocID="{BE645360-2F31-4787-BAA8-279F09EBF3D2}" presName="parentLin" presStyleCnt="0"/>
      <dgm:spPr/>
    </dgm:pt>
    <dgm:pt modelId="{8A070813-F580-49B6-98D2-D424A6FA9D8C}" type="pres">
      <dgm:prSet presAssocID="{BE645360-2F31-4787-BAA8-279F09EBF3D2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051F7DF0-BDBA-42F2-8021-39BB3AE96B1F}" type="pres">
      <dgm:prSet presAssocID="{BE645360-2F31-4787-BAA8-279F09EBF3D2}" presName="parentText" presStyleLbl="node1" presStyleIdx="3" presStyleCnt="7" custScaleY="125866" custLinFactNeighborX="-3681" custLinFactNeighborY="-65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04438-4FA1-4CFA-8767-2C315AA5DD36}" type="pres">
      <dgm:prSet presAssocID="{BE645360-2F31-4787-BAA8-279F09EBF3D2}" presName="negativeSpace" presStyleCnt="0"/>
      <dgm:spPr/>
    </dgm:pt>
    <dgm:pt modelId="{3FA50E92-CCF3-4443-BF70-99B78FCE60D1}" type="pres">
      <dgm:prSet presAssocID="{BE645360-2F31-4787-BAA8-279F09EBF3D2}" presName="childText" presStyleLbl="conFgAcc1" presStyleIdx="3" presStyleCnt="7" custLinFactY="-57328" custLinFactNeighborY="-100000">
        <dgm:presLayoutVars>
          <dgm:bulletEnabled val="1"/>
        </dgm:presLayoutVars>
      </dgm:prSet>
      <dgm:spPr/>
    </dgm:pt>
    <dgm:pt modelId="{42536246-BEB3-4347-B20D-47DA9326C5A0}" type="pres">
      <dgm:prSet presAssocID="{B48663F9-D86C-4376-9601-B5A3A24EE916}" presName="spaceBetweenRectangles" presStyleCnt="0"/>
      <dgm:spPr/>
    </dgm:pt>
    <dgm:pt modelId="{1BA21825-E1A0-4848-BD17-B15C1C2F73F7}" type="pres">
      <dgm:prSet presAssocID="{52B4F96F-D10E-44AA-B13A-313CC31B7E7D}" presName="parentLin" presStyleCnt="0"/>
      <dgm:spPr/>
    </dgm:pt>
    <dgm:pt modelId="{2E64544E-8D14-445E-A2C8-8E61595F964F}" type="pres">
      <dgm:prSet presAssocID="{52B4F96F-D10E-44AA-B13A-313CC31B7E7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E0DCE29-80D6-417D-AE3F-0E1BB70068D8}" type="pres">
      <dgm:prSet presAssocID="{52B4F96F-D10E-44AA-B13A-313CC31B7E7D}" presName="parentText" presStyleLbl="node1" presStyleIdx="4" presStyleCnt="7" custScaleY="150096" custLinFactNeighborX="-3681" custLinFactNeighborY="-784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47EDE-944B-46AA-84FA-121CAF120BFA}" type="pres">
      <dgm:prSet presAssocID="{52B4F96F-D10E-44AA-B13A-313CC31B7E7D}" presName="negativeSpace" presStyleCnt="0"/>
      <dgm:spPr/>
    </dgm:pt>
    <dgm:pt modelId="{C731DD16-7D0A-48CB-9F52-AA01BB9BD46B}" type="pres">
      <dgm:prSet presAssocID="{52B4F96F-D10E-44AA-B13A-313CC31B7E7D}" presName="childText" presStyleLbl="conFgAcc1" presStyleIdx="4" presStyleCnt="7" custLinFactY="-86136" custLinFactNeighborY="-100000">
        <dgm:presLayoutVars>
          <dgm:bulletEnabled val="1"/>
        </dgm:presLayoutVars>
      </dgm:prSet>
      <dgm:spPr/>
    </dgm:pt>
    <dgm:pt modelId="{C867D4CF-F163-4922-AE8B-813C3BAB2FF6}" type="pres">
      <dgm:prSet presAssocID="{CD8180DE-567D-4D0A-AE78-812B796B8CFC}" presName="spaceBetweenRectangles" presStyleCnt="0"/>
      <dgm:spPr/>
    </dgm:pt>
    <dgm:pt modelId="{F10E6048-38DE-4D98-8266-4206E102B2BC}" type="pres">
      <dgm:prSet presAssocID="{CA420F19-AE2E-4CC8-8C1F-1BA78F98A8CD}" presName="parentLin" presStyleCnt="0"/>
      <dgm:spPr/>
    </dgm:pt>
    <dgm:pt modelId="{80806EE2-E1FE-4B76-8EB5-A33CE4AE4DF2}" type="pres">
      <dgm:prSet presAssocID="{CA420F19-AE2E-4CC8-8C1F-1BA78F98A8CD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FF907C5-4342-4818-8385-4C96BD311A60}" type="pres">
      <dgm:prSet presAssocID="{CA420F19-AE2E-4CC8-8C1F-1BA78F98A8CD}" presName="parentText" presStyleLbl="node1" presStyleIdx="5" presStyleCnt="7" custLinFactNeighborY="-98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318E-6C03-43F4-8E22-D85809B06BA2}" type="pres">
      <dgm:prSet presAssocID="{CA420F19-AE2E-4CC8-8C1F-1BA78F98A8CD}" presName="negativeSpace" presStyleCnt="0"/>
      <dgm:spPr/>
    </dgm:pt>
    <dgm:pt modelId="{03E7D903-EE19-4DE9-BE0C-CCCFE08FFE00}" type="pres">
      <dgm:prSet presAssocID="{CA420F19-AE2E-4CC8-8C1F-1BA78F98A8CD}" presName="childText" presStyleLbl="conFgAcc1" presStyleIdx="5" presStyleCnt="7" custLinFactY="-96046" custLinFactNeighborY="-100000">
        <dgm:presLayoutVars>
          <dgm:bulletEnabled val="1"/>
        </dgm:presLayoutVars>
      </dgm:prSet>
      <dgm:spPr/>
    </dgm:pt>
    <dgm:pt modelId="{8E550E55-11E9-42D6-989B-3E60D05616D8}" type="pres">
      <dgm:prSet presAssocID="{6636BB88-BDC3-426D-9F7F-6482592A9E56}" presName="spaceBetweenRectangles" presStyleCnt="0"/>
      <dgm:spPr/>
    </dgm:pt>
    <dgm:pt modelId="{8A7C7C0A-459A-49EB-9C9C-C43C72779E52}" type="pres">
      <dgm:prSet presAssocID="{F279E7BD-2AD9-4575-A205-C82BC6B50BE7}" presName="parentLin" presStyleCnt="0"/>
      <dgm:spPr/>
    </dgm:pt>
    <dgm:pt modelId="{C3DEDD38-09C2-4277-8A13-80880B5EA17E}" type="pres">
      <dgm:prSet presAssocID="{F279E7BD-2AD9-4575-A205-C82BC6B50BE7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57F74688-CB5B-40E8-94DD-F388D48BBB24}" type="pres">
      <dgm:prSet presAssocID="{F279E7BD-2AD9-4575-A205-C82BC6B50BE7}" presName="parentText" presStyleLbl="node1" presStyleIdx="6" presStyleCnt="7" custLinFactY="-23275" custLinFactNeighborX="-149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3FAA4-6B7E-4554-A795-3C555297B70C}" type="pres">
      <dgm:prSet presAssocID="{F279E7BD-2AD9-4575-A205-C82BC6B50BE7}" presName="negativeSpace" presStyleCnt="0"/>
      <dgm:spPr/>
    </dgm:pt>
    <dgm:pt modelId="{D3FC79AE-63A8-450C-994D-8D4942AEE9DF}" type="pres">
      <dgm:prSet presAssocID="{F279E7BD-2AD9-4575-A205-C82BC6B50BE7}" presName="childText" presStyleLbl="conFgAcc1" presStyleIdx="6" presStyleCnt="7" custLinFactY="-87711" custLinFactNeighborY="-100000">
        <dgm:presLayoutVars>
          <dgm:bulletEnabled val="1"/>
        </dgm:presLayoutVars>
      </dgm:prSet>
      <dgm:spPr/>
    </dgm:pt>
  </dgm:ptLst>
  <dgm:cxnLst>
    <dgm:cxn modelId="{20076E8A-9EF1-47F8-8DA7-5ABC5BD588A0}" srcId="{BF822596-E623-45A3-90F3-70C97EFD7C5B}" destId="{F279E7BD-2AD9-4575-A205-C82BC6B50BE7}" srcOrd="6" destOrd="0" parTransId="{FB9A05DB-7DF8-4473-980F-1D54D55863F2}" sibTransId="{01ECEB50-FB1F-4F2C-AE03-AE0B0CA2C0B6}"/>
    <dgm:cxn modelId="{9E892537-5FF1-4E1B-99EE-E8C93EC16AEA}" type="presOf" srcId="{F279E7BD-2AD9-4575-A205-C82BC6B50BE7}" destId="{C3DEDD38-09C2-4277-8A13-80880B5EA17E}" srcOrd="0" destOrd="0" presId="urn:microsoft.com/office/officeart/2005/8/layout/list1"/>
    <dgm:cxn modelId="{87466106-F274-4337-A027-4ECB6E04CF2C}" type="presOf" srcId="{99F1CD6D-1AF0-4BAA-94D3-49683ACF6D7F}" destId="{EC8093B9-256B-410F-8FB1-8552FC059653}" srcOrd="0" destOrd="0" presId="urn:microsoft.com/office/officeart/2005/8/layout/list1"/>
    <dgm:cxn modelId="{BD73D581-E3F7-449E-90C5-39CE738177F9}" type="presOf" srcId="{CA420F19-AE2E-4CC8-8C1F-1BA78F98A8CD}" destId="{DFF907C5-4342-4818-8385-4C96BD311A60}" srcOrd="1" destOrd="0" presId="urn:microsoft.com/office/officeart/2005/8/layout/list1"/>
    <dgm:cxn modelId="{5DBDC962-245A-4141-9229-BACDC4F1B150}" srcId="{BF822596-E623-45A3-90F3-70C97EFD7C5B}" destId="{CA420F19-AE2E-4CC8-8C1F-1BA78F98A8CD}" srcOrd="5" destOrd="0" parTransId="{D6CFBBFC-D144-47BB-B2C4-D7AC99E2528C}" sibTransId="{6636BB88-BDC3-426D-9F7F-6482592A9E56}"/>
    <dgm:cxn modelId="{AEF8E804-5B90-48E1-89E0-03E1903D8CB5}" type="presOf" srcId="{84F1F7E5-2DCB-4CAF-8A87-7EF6A571E5BC}" destId="{590B1BDD-C485-49A8-92DB-B3327513C8F7}" srcOrd="1" destOrd="0" presId="urn:microsoft.com/office/officeart/2005/8/layout/list1"/>
    <dgm:cxn modelId="{6E8E093E-CF08-45B0-AAB1-3A38865D03B3}" type="presOf" srcId="{5DC99466-808B-40FF-A819-47C29D23B491}" destId="{604A781C-C05F-43C3-BB81-41C7E25C5D3B}" srcOrd="1" destOrd="0" presId="urn:microsoft.com/office/officeart/2005/8/layout/list1"/>
    <dgm:cxn modelId="{1A6527E1-69CC-4ED3-B6C4-1308316A2BD4}" type="presOf" srcId="{296BA287-AE34-432E-A7C2-504101097E80}" destId="{AEF47640-E9CF-4B18-9D9C-506225B6FB25}" srcOrd="0" destOrd="0" presId="urn:microsoft.com/office/officeart/2005/8/layout/list1"/>
    <dgm:cxn modelId="{98E6B920-49C9-4EB3-ACA9-48F60460DCA0}" srcId="{84F1F7E5-2DCB-4CAF-8A87-7EF6A571E5BC}" destId="{99F1CD6D-1AF0-4BAA-94D3-49683ACF6D7F}" srcOrd="0" destOrd="0" parTransId="{25E810D9-6E61-4DE7-9DD2-2293D445CEDD}" sibTransId="{FC4BD6E6-C1E5-48FA-82CB-E9923B4DEF2D}"/>
    <dgm:cxn modelId="{08D8715E-C50C-44DD-8C50-208F03C4C0AF}" type="presOf" srcId="{84F1F7E5-2DCB-4CAF-8A87-7EF6A571E5BC}" destId="{C0B85330-5E90-42F2-A5E6-1F39243EF390}" srcOrd="0" destOrd="0" presId="urn:microsoft.com/office/officeart/2005/8/layout/list1"/>
    <dgm:cxn modelId="{7CB432A3-FBEE-4685-BEE4-B224DAC24486}" srcId="{BF822596-E623-45A3-90F3-70C97EFD7C5B}" destId="{84F1F7E5-2DCB-4CAF-8A87-7EF6A571E5BC}" srcOrd="0" destOrd="0" parTransId="{1EC7F037-E051-42EF-89AB-F69F2D5EFCAE}" sibTransId="{B779789C-CD40-4EF5-83A5-84AB2CB0C159}"/>
    <dgm:cxn modelId="{1FA62461-4529-4908-9759-4F3727DAA0F0}" srcId="{BF822596-E623-45A3-90F3-70C97EFD7C5B}" destId="{5DC99466-808B-40FF-A819-47C29D23B491}" srcOrd="2" destOrd="0" parTransId="{D6FDE816-3F2E-46DC-B6DF-AE641487A247}" sibTransId="{05D1670E-B5BE-425C-ACF5-CF13D1DAD150}"/>
    <dgm:cxn modelId="{DF23FE03-6575-497B-8DB6-C891D614F500}" type="presOf" srcId="{52B4F96F-D10E-44AA-B13A-313CC31B7E7D}" destId="{2E64544E-8D14-445E-A2C8-8E61595F964F}" srcOrd="0" destOrd="0" presId="urn:microsoft.com/office/officeart/2005/8/layout/list1"/>
    <dgm:cxn modelId="{76E282CC-BE9E-42E4-857A-9FE996FDC5C1}" type="presOf" srcId="{52B4F96F-D10E-44AA-B13A-313CC31B7E7D}" destId="{BE0DCE29-80D6-417D-AE3F-0E1BB70068D8}" srcOrd="1" destOrd="0" presId="urn:microsoft.com/office/officeart/2005/8/layout/list1"/>
    <dgm:cxn modelId="{6BD1CE75-8976-4450-8DFD-60C2789716F9}" srcId="{BF822596-E623-45A3-90F3-70C97EFD7C5B}" destId="{296BA287-AE34-432E-A7C2-504101097E80}" srcOrd="1" destOrd="0" parTransId="{1062D497-581C-4AE8-B150-DF5D891ABC2E}" sibTransId="{9064CBC8-FA57-4626-B57D-71DB35B5EB72}"/>
    <dgm:cxn modelId="{458F1527-F143-4D19-B637-6992EE49608A}" srcId="{BF822596-E623-45A3-90F3-70C97EFD7C5B}" destId="{52B4F96F-D10E-44AA-B13A-313CC31B7E7D}" srcOrd="4" destOrd="0" parTransId="{76E6A29C-58C7-439D-BB43-217E9D1D5C71}" sibTransId="{CD8180DE-567D-4D0A-AE78-812B796B8CFC}"/>
    <dgm:cxn modelId="{E2F641A4-67EA-41FA-BFF9-F726B13E89E0}" type="presOf" srcId="{5DC99466-808B-40FF-A819-47C29D23B491}" destId="{F2E74833-F194-4974-8559-DE52A1114E64}" srcOrd="0" destOrd="0" presId="urn:microsoft.com/office/officeart/2005/8/layout/list1"/>
    <dgm:cxn modelId="{996FF225-695D-4E94-97C2-F81EBBAB950C}" type="presOf" srcId="{296BA287-AE34-432E-A7C2-504101097E80}" destId="{4609964E-959F-4EBC-9B26-7C698FCECC53}" srcOrd="1" destOrd="0" presId="urn:microsoft.com/office/officeart/2005/8/layout/list1"/>
    <dgm:cxn modelId="{CA63115F-F067-4A69-ACB8-A93934659EBA}" type="presOf" srcId="{BE645360-2F31-4787-BAA8-279F09EBF3D2}" destId="{051F7DF0-BDBA-42F2-8021-39BB3AE96B1F}" srcOrd="1" destOrd="0" presId="urn:microsoft.com/office/officeart/2005/8/layout/list1"/>
    <dgm:cxn modelId="{C781AACC-5B58-4381-9589-ACC2C7977CC2}" srcId="{BF822596-E623-45A3-90F3-70C97EFD7C5B}" destId="{BE645360-2F31-4787-BAA8-279F09EBF3D2}" srcOrd="3" destOrd="0" parTransId="{3FCE4D1A-D976-4AAF-AC66-000AB4A605F0}" sibTransId="{B48663F9-D86C-4376-9601-B5A3A24EE916}"/>
    <dgm:cxn modelId="{3570F566-4F3F-4D42-B589-0332C416B51D}" type="presOf" srcId="{CA420F19-AE2E-4CC8-8C1F-1BA78F98A8CD}" destId="{80806EE2-E1FE-4B76-8EB5-A33CE4AE4DF2}" srcOrd="0" destOrd="0" presId="urn:microsoft.com/office/officeart/2005/8/layout/list1"/>
    <dgm:cxn modelId="{C5ED537C-1A6F-48D7-8FBB-B5942BBC80F0}" type="presOf" srcId="{F279E7BD-2AD9-4575-A205-C82BC6B50BE7}" destId="{57F74688-CB5B-40E8-94DD-F388D48BBB24}" srcOrd="1" destOrd="0" presId="urn:microsoft.com/office/officeart/2005/8/layout/list1"/>
    <dgm:cxn modelId="{F30E4477-3C5D-4951-B829-352383769648}" type="presOf" srcId="{BE645360-2F31-4787-BAA8-279F09EBF3D2}" destId="{8A070813-F580-49B6-98D2-D424A6FA9D8C}" srcOrd="0" destOrd="0" presId="urn:microsoft.com/office/officeart/2005/8/layout/list1"/>
    <dgm:cxn modelId="{662422B4-1B06-4E69-BF3D-CCCDD288FFC2}" type="presOf" srcId="{BF822596-E623-45A3-90F3-70C97EFD7C5B}" destId="{0700F042-3CC8-4EB4-8E39-573CCE474A3F}" srcOrd="0" destOrd="0" presId="urn:microsoft.com/office/officeart/2005/8/layout/list1"/>
    <dgm:cxn modelId="{46D4A0A9-5722-4D46-B46A-E81726D2C0E8}" type="presParOf" srcId="{0700F042-3CC8-4EB4-8E39-573CCE474A3F}" destId="{690A7DBF-71C1-468B-9BFC-C3C0DD0528CF}" srcOrd="0" destOrd="0" presId="urn:microsoft.com/office/officeart/2005/8/layout/list1"/>
    <dgm:cxn modelId="{204165ED-FC38-4FB7-9B11-D92EE590FE81}" type="presParOf" srcId="{690A7DBF-71C1-468B-9BFC-C3C0DD0528CF}" destId="{C0B85330-5E90-42F2-A5E6-1F39243EF390}" srcOrd="0" destOrd="0" presId="urn:microsoft.com/office/officeart/2005/8/layout/list1"/>
    <dgm:cxn modelId="{4BA2621F-A0D7-4078-8D62-07826D3AE5A3}" type="presParOf" srcId="{690A7DBF-71C1-468B-9BFC-C3C0DD0528CF}" destId="{590B1BDD-C485-49A8-92DB-B3327513C8F7}" srcOrd="1" destOrd="0" presId="urn:microsoft.com/office/officeart/2005/8/layout/list1"/>
    <dgm:cxn modelId="{86E7EC46-30E9-4F0D-9F17-A8C8932017C9}" type="presParOf" srcId="{0700F042-3CC8-4EB4-8E39-573CCE474A3F}" destId="{BA3DF16F-40A7-4272-A7A6-CDF54CBD049C}" srcOrd="1" destOrd="0" presId="urn:microsoft.com/office/officeart/2005/8/layout/list1"/>
    <dgm:cxn modelId="{73A93BE3-0486-43A0-9CF6-6473D15C5E8A}" type="presParOf" srcId="{0700F042-3CC8-4EB4-8E39-573CCE474A3F}" destId="{EC8093B9-256B-410F-8FB1-8552FC059653}" srcOrd="2" destOrd="0" presId="urn:microsoft.com/office/officeart/2005/8/layout/list1"/>
    <dgm:cxn modelId="{9664504A-6AA8-4FE1-83D5-F34EC3717A69}" type="presParOf" srcId="{0700F042-3CC8-4EB4-8E39-573CCE474A3F}" destId="{6138A7A9-7739-4B1A-A3F0-6A872D8C76FC}" srcOrd="3" destOrd="0" presId="urn:microsoft.com/office/officeart/2005/8/layout/list1"/>
    <dgm:cxn modelId="{B8534D9F-4ACC-4528-AF84-0C4F899D1813}" type="presParOf" srcId="{0700F042-3CC8-4EB4-8E39-573CCE474A3F}" destId="{14BDF7CE-6584-4FF6-A02F-6C2246E69C32}" srcOrd="4" destOrd="0" presId="urn:microsoft.com/office/officeart/2005/8/layout/list1"/>
    <dgm:cxn modelId="{465E77D3-1739-4EA6-B9BA-093075ECF23D}" type="presParOf" srcId="{14BDF7CE-6584-4FF6-A02F-6C2246E69C32}" destId="{AEF47640-E9CF-4B18-9D9C-506225B6FB25}" srcOrd="0" destOrd="0" presId="urn:microsoft.com/office/officeart/2005/8/layout/list1"/>
    <dgm:cxn modelId="{F5947C67-DA12-4A7F-B902-86F8E48467AA}" type="presParOf" srcId="{14BDF7CE-6584-4FF6-A02F-6C2246E69C32}" destId="{4609964E-959F-4EBC-9B26-7C698FCECC53}" srcOrd="1" destOrd="0" presId="urn:microsoft.com/office/officeart/2005/8/layout/list1"/>
    <dgm:cxn modelId="{6CE99AEB-781E-4500-828A-A68898702F29}" type="presParOf" srcId="{0700F042-3CC8-4EB4-8E39-573CCE474A3F}" destId="{D2076F1C-D2CE-4D02-A4D4-72D2B0C0EA98}" srcOrd="5" destOrd="0" presId="urn:microsoft.com/office/officeart/2005/8/layout/list1"/>
    <dgm:cxn modelId="{A64E80E7-587F-4C0E-8496-64B281D332A2}" type="presParOf" srcId="{0700F042-3CC8-4EB4-8E39-573CCE474A3F}" destId="{BE40F33B-DF60-47FA-B63B-EB778B34FED5}" srcOrd="6" destOrd="0" presId="urn:microsoft.com/office/officeart/2005/8/layout/list1"/>
    <dgm:cxn modelId="{D34A23E1-518F-4ADE-965A-61AC018D5B74}" type="presParOf" srcId="{0700F042-3CC8-4EB4-8E39-573CCE474A3F}" destId="{4DD3495C-B4F4-45D3-9FC9-D8AA5BD80A1B}" srcOrd="7" destOrd="0" presId="urn:microsoft.com/office/officeart/2005/8/layout/list1"/>
    <dgm:cxn modelId="{CFE15A19-C2F5-462F-BA06-7EB5CC0092E0}" type="presParOf" srcId="{0700F042-3CC8-4EB4-8E39-573CCE474A3F}" destId="{27208827-DD6D-4438-B23E-2A5BD42F71A6}" srcOrd="8" destOrd="0" presId="urn:microsoft.com/office/officeart/2005/8/layout/list1"/>
    <dgm:cxn modelId="{2401177C-7BD1-4150-B275-7B74424B7A90}" type="presParOf" srcId="{27208827-DD6D-4438-B23E-2A5BD42F71A6}" destId="{F2E74833-F194-4974-8559-DE52A1114E64}" srcOrd="0" destOrd="0" presId="urn:microsoft.com/office/officeart/2005/8/layout/list1"/>
    <dgm:cxn modelId="{A2A24FD5-2A11-401C-9276-1CB13456A4DF}" type="presParOf" srcId="{27208827-DD6D-4438-B23E-2A5BD42F71A6}" destId="{604A781C-C05F-43C3-BB81-41C7E25C5D3B}" srcOrd="1" destOrd="0" presId="urn:microsoft.com/office/officeart/2005/8/layout/list1"/>
    <dgm:cxn modelId="{EE382ABC-2A83-45CF-8E0D-1FE125BAB890}" type="presParOf" srcId="{0700F042-3CC8-4EB4-8E39-573CCE474A3F}" destId="{EC984B5F-5C94-4AD6-B1EC-5D7F44A3CA86}" srcOrd="9" destOrd="0" presId="urn:microsoft.com/office/officeart/2005/8/layout/list1"/>
    <dgm:cxn modelId="{4CEA683D-30D9-4D9C-998C-57AA43623354}" type="presParOf" srcId="{0700F042-3CC8-4EB4-8E39-573CCE474A3F}" destId="{313431C6-BD3A-4263-AF25-BC8E0E84FC11}" srcOrd="10" destOrd="0" presId="urn:microsoft.com/office/officeart/2005/8/layout/list1"/>
    <dgm:cxn modelId="{2979EE4E-5955-4069-9F55-8F02E0B80679}" type="presParOf" srcId="{0700F042-3CC8-4EB4-8E39-573CCE474A3F}" destId="{886077E4-D8A6-4DF0-8388-5686756832B7}" srcOrd="11" destOrd="0" presId="urn:microsoft.com/office/officeart/2005/8/layout/list1"/>
    <dgm:cxn modelId="{C4197EC5-1A96-4C44-A30F-7D9AB8714439}" type="presParOf" srcId="{0700F042-3CC8-4EB4-8E39-573CCE474A3F}" destId="{7138E0F8-7361-482A-9051-B2B0965B37C3}" srcOrd="12" destOrd="0" presId="urn:microsoft.com/office/officeart/2005/8/layout/list1"/>
    <dgm:cxn modelId="{DD633A56-C053-4E64-9CCA-5677801334F2}" type="presParOf" srcId="{7138E0F8-7361-482A-9051-B2B0965B37C3}" destId="{8A070813-F580-49B6-98D2-D424A6FA9D8C}" srcOrd="0" destOrd="0" presId="urn:microsoft.com/office/officeart/2005/8/layout/list1"/>
    <dgm:cxn modelId="{A20FA082-6BEA-4539-9064-51032CA468E0}" type="presParOf" srcId="{7138E0F8-7361-482A-9051-B2B0965B37C3}" destId="{051F7DF0-BDBA-42F2-8021-39BB3AE96B1F}" srcOrd="1" destOrd="0" presId="urn:microsoft.com/office/officeart/2005/8/layout/list1"/>
    <dgm:cxn modelId="{241E2A5F-5059-4D93-B583-B4857D8FA437}" type="presParOf" srcId="{0700F042-3CC8-4EB4-8E39-573CCE474A3F}" destId="{91F04438-4FA1-4CFA-8767-2C315AA5DD36}" srcOrd="13" destOrd="0" presId="urn:microsoft.com/office/officeart/2005/8/layout/list1"/>
    <dgm:cxn modelId="{B64118F1-F583-4D82-9288-E2706A512199}" type="presParOf" srcId="{0700F042-3CC8-4EB4-8E39-573CCE474A3F}" destId="{3FA50E92-CCF3-4443-BF70-99B78FCE60D1}" srcOrd="14" destOrd="0" presId="urn:microsoft.com/office/officeart/2005/8/layout/list1"/>
    <dgm:cxn modelId="{53A7254A-2FFE-43BA-B8E1-74E3FDD0C9C1}" type="presParOf" srcId="{0700F042-3CC8-4EB4-8E39-573CCE474A3F}" destId="{42536246-BEB3-4347-B20D-47DA9326C5A0}" srcOrd="15" destOrd="0" presId="urn:microsoft.com/office/officeart/2005/8/layout/list1"/>
    <dgm:cxn modelId="{E90CD2E0-C1B5-4183-94BB-4791A3A67B7B}" type="presParOf" srcId="{0700F042-3CC8-4EB4-8E39-573CCE474A3F}" destId="{1BA21825-E1A0-4848-BD17-B15C1C2F73F7}" srcOrd="16" destOrd="0" presId="urn:microsoft.com/office/officeart/2005/8/layout/list1"/>
    <dgm:cxn modelId="{1D57EEC1-D52A-492F-A17D-195EBE9686AC}" type="presParOf" srcId="{1BA21825-E1A0-4848-BD17-B15C1C2F73F7}" destId="{2E64544E-8D14-445E-A2C8-8E61595F964F}" srcOrd="0" destOrd="0" presId="urn:microsoft.com/office/officeart/2005/8/layout/list1"/>
    <dgm:cxn modelId="{21EC6DF2-7E85-40BF-984F-F662714F3EF1}" type="presParOf" srcId="{1BA21825-E1A0-4848-BD17-B15C1C2F73F7}" destId="{BE0DCE29-80D6-417D-AE3F-0E1BB70068D8}" srcOrd="1" destOrd="0" presId="urn:microsoft.com/office/officeart/2005/8/layout/list1"/>
    <dgm:cxn modelId="{A2CF3D41-968D-4E72-9DA1-F1F62DD8B749}" type="presParOf" srcId="{0700F042-3CC8-4EB4-8E39-573CCE474A3F}" destId="{17D47EDE-944B-46AA-84FA-121CAF120BFA}" srcOrd="17" destOrd="0" presId="urn:microsoft.com/office/officeart/2005/8/layout/list1"/>
    <dgm:cxn modelId="{F7407BDA-59B5-4AC3-BA2E-555308E85872}" type="presParOf" srcId="{0700F042-3CC8-4EB4-8E39-573CCE474A3F}" destId="{C731DD16-7D0A-48CB-9F52-AA01BB9BD46B}" srcOrd="18" destOrd="0" presId="urn:microsoft.com/office/officeart/2005/8/layout/list1"/>
    <dgm:cxn modelId="{CE7E7115-5433-4205-8551-039278DED1CF}" type="presParOf" srcId="{0700F042-3CC8-4EB4-8E39-573CCE474A3F}" destId="{C867D4CF-F163-4922-AE8B-813C3BAB2FF6}" srcOrd="19" destOrd="0" presId="urn:microsoft.com/office/officeart/2005/8/layout/list1"/>
    <dgm:cxn modelId="{6A65EA63-40A2-42CF-BEB5-1DBD30122F4D}" type="presParOf" srcId="{0700F042-3CC8-4EB4-8E39-573CCE474A3F}" destId="{F10E6048-38DE-4D98-8266-4206E102B2BC}" srcOrd="20" destOrd="0" presId="urn:microsoft.com/office/officeart/2005/8/layout/list1"/>
    <dgm:cxn modelId="{6E2D8C28-1780-4F9A-A066-503E18FEA87D}" type="presParOf" srcId="{F10E6048-38DE-4D98-8266-4206E102B2BC}" destId="{80806EE2-E1FE-4B76-8EB5-A33CE4AE4DF2}" srcOrd="0" destOrd="0" presId="urn:microsoft.com/office/officeart/2005/8/layout/list1"/>
    <dgm:cxn modelId="{83D99479-4EE0-4887-A7C8-DAC50814DF0A}" type="presParOf" srcId="{F10E6048-38DE-4D98-8266-4206E102B2BC}" destId="{DFF907C5-4342-4818-8385-4C96BD311A60}" srcOrd="1" destOrd="0" presId="urn:microsoft.com/office/officeart/2005/8/layout/list1"/>
    <dgm:cxn modelId="{581B39B6-F80D-483D-9929-376AC578247A}" type="presParOf" srcId="{0700F042-3CC8-4EB4-8E39-573CCE474A3F}" destId="{DF00318E-6C03-43F4-8E22-D85809B06BA2}" srcOrd="21" destOrd="0" presId="urn:microsoft.com/office/officeart/2005/8/layout/list1"/>
    <dgm:cxn modelId="{03F43391-FB8A-4BFD-A384-686B7B28196D}" type="presParOf" srcId="{0700F042-3CC8-4EB4-8E39-573CCE474A3F}" destId="{03E7D903-EE19-4DE9-BE0C-CCCFE08FFE00}" srcOrd="22" destOrd="0" presId="urn:microsoft.com/office/officeart/2005/8/layout/list1"/>
    <dgm:cxn modelId="{AEFBEAE5-F7BF-4658-83A1-9C81D24C8EC7}" type="presParOf" srcId="{0700F042-3CC8-4EB4-8E39-573CCE474A3F}" destId="{8E550E55-11E9-42D6-989B-3E60D05616D8}" srcOrd="23" destOrd="0" presId="urn:microsoft.com/office/officeart/2005/8/layout/list1"/>
    <dgm:cxn modelId="{9FD53E52-04C6-44AA-BEBA-2F43A106AD3D}" type="presParOf" srcId="{0700F042-3CC8-4EB4-8E39-573CCE474A3F}" destId="{8A7C7C0A-459A-49EB-9C9C-C43C72779E52}" srcOrd="24" destOrd="0" presId="urn:microsoft.com/office/officeart/2005/8/layout/list1"/>
    <dgm:cxn modelId="{3BB34963-E061-4EA8-89CB-352C78601ACC}" type="presParOf" srcId="{8A7C7C0A-459A-49EB-9C9C-C43C72779E52}" destId="{C3DEDD38-09C2-4277-8A13-80880B5EA17E}" srcOrd="0" destOrd="0" presId="urn:microsoft.com/office/officeart/2005/8/layout/list1"/>
    <dgm:cxn modelId="{4A94FF22-8A97-4EB2-8094-1F615A6AE5DA}" type="presParOf" srcId="{8A7C7C0A-459A-49EB-9C9C-C43C72779E52}" destId="{57F74688-CB5B-40E8-94DD-F388D48BBB24}" srcOrd="1" destOrd="0" presId="urn:microsoft.com/office/officeart/2005/8/layout/list1"/>
    <dgm:cxn modelId="{BF6D28E5-6F92-474F-98A0-9E4557AC57ED}" type="presParOf" srcId="{0700F042-3CC8-4EB4-8E39-573CCE474A3F}" destId="{0113FAA4-6B7E-4554-A795-3C555297B70C}" srcOrd="25" destOrd="0" presId="urn:microsoft.com/office/officeart/2005/8/layout/list1"/>
    <dgm:cxn modelId="{3BC3B63C-E772-4978-8836-3FE7FDFC8DAA}" type="presParOf" srcId="{0700F042-3CC8-4EB4-8E39-573CCE474A3F}" destId="{D3FC79AE-63A8-450C-994D-8D4942AEE9D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71C22-D946-4838-9174-4AC965DDDB2F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AD7B1C-3E90-46D9-8D67-9A566AF06E14}">
      <dgm:prSet phldrT="[Текст]"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Руководитель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C9DD63F1-9CCE-4F2A-874F-760CAE368FBE}" type="parTrans" cxnId="{EDBF41F8-92AD-4439-BB77-0A185E1A7785}">
      <dgm:prSet/>
      <dgm:spPr/>
      <dgm:t>
        <a:bodyPr/>
        <a:lstStyle/>
        <a:p>
          <a:endParaRPr lang="ru-RU"/>
        </a:p>
      </dgm:t>
    </dgm:pt>
    <dgm:pt modelId="{B82036F6-560A-416E-944A-B1AAC09E8E63}" type="sibTrans" cxnId="{EDBF41F8-92AD-4439-BB77-0A185E1A7785}">
      <dgm:prSet/>
      <dgm:spPr/>
      <dgm:t>
        <a:bodyPr/>
        <a:lstStyle/>
        <a:p>
          <a:endParaRPr lang="ru-RU"/>
        </a:p>
      </dgm:t>
    </dgm:pt>
    <dgm:pt modelId="{3852DCB4-9ABF-4680-98F2-463AEC45860A}">
      <dgm:prSet phldrT="[Текст]"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Менеджер направлений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FFC876D5-5D43-4E06-B6D3-EC000134F8BA}" type="parTrans" cxnId="{35104A66-D28C-4B70-A77D-45A269ACDBED}">
      <dgm:prSet/>
      <dgm:spPr/>
      <dgm:t>
        <a:bodyPr/>
        <a:lstStyle/>
        <a:p>
          <a:endParaRPr lang="ru-RU"/>
        </a:p>
      </dgm:t>
    </dgm:pt>
    <dgm:pt modelId="{1E9398FA-4780-43BD-9BE5-466F2DD990D5}" type="sibTrans" cxnId="{35104A66-D28C-4B70-A77D-45A269ACDBED}">
      <dgm:prSet/>
      <dgm:spPr/>
      <dgm:t>
        <a:bodyPr/>
        <a:lstStyle/>
        <a:p>
          <a:endParaRPr lang="ru-RU"/>
        </a:p>
      </dgm:t>
    </dgm:pt>
    <dgm:pt modelId="{8C8A8B92-24FF-4795-BCF5-412202D94425}">
      <dgm:prSet phldrT="[Текст]"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Менеджер направлений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36448417-71CE-47FB-9C6F-B4937F6F3F9F}" type="parTrans" cxnId="{0A881CDA-CB98-4F96-B93E-420936C3DF53}">
      <dgm:prSet/>
      <dgm:spPr/>
      <dgm:t>
        <a:bodyPr/>
        <a:lstStyle/>
        <a:p>
          <a:endParaRPr lang="ru-RU"/>
        </a:p>
      </dgm:t>
    </dgm:pt>
    <dgm:pt modelId="{04DB0A8D-145D-4DD6-A99D-84AFF55AA28D}" type="sibTrans" cxnId="{0A881CDA-CB98-4F96-B93E-420936C3DF53}">
      <dgm:prSet/>
      <dgm:spPr/>
      <dgm:t>
        <a:bodyPr/>
        <a:lstStyle/>
        <a:p>
          <a:endParaRPr lang="ru-RU"/>
        </a:p>
      </dgm:t>
    </dgm:pt>
    <dgm:pt modelId="{48B5F1C2-3817-4BB0-A284-B665074F6F59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Координаторы волонтёров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5C343C65-F1A9-4BA2-B659-266CA46FD7AB}" type="parTrans" cxnId="{567E1D52-3D2C-416D-AEAB-221F6D2375BE}">
      <dgm:prSet/>
      <dgm:spPr/>
      <dgm:t>
        <a:bodyPr/>
        <a:lstStyle/>
        <a:p>
          <a:endParaRPr lang="ru-RU"/>
        </a:p>
      </dgm:t>
    </dgm:pt>
    <dgm:pt modelId="{347B3331-2DEA-40ED-9D78-BD977368C663}" type="sibTrans" cxnId="{567E1D52-3D2C-416D-AEAB-221F6D2375BE}">
      <dgm:prSet/>
      <dgm:spPr/>
      <dgm:t>
        <a:bodyPr/>
        <a:lstStyle/>
        <a:p>
          <a:endParaRPr lang="ru-RU"/>
        </a:p>
      </dgm:t>
    </dgm:pt>
    <dgm:pt modelId="{08BBD78C-467F-4E82-B14D-453B7D1DA2CA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Координаторы волонтёров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C1082F42-CD01-4E86-BCE6-0D20165F9DC1}" type="parTrans" cxnId="{A622B3D9-55CD-488D-BC40-D64D09947945}">
      <dgm:prSet/>
      <dgm:spPr/>
      <dgm:t>
        <a:bodyPr/>
        <a:lstStyle/>
        <a:p>
          <a:endParaRPr lang="ru-RU"/>
        </a:p>
      </dgm:t>
    </dgm:pt>
    <dgm:pt modelId="{42F585A8-20AF-47E6-81C8-0A042ADCAEAB}" type="sibTrans" cxnId="{A622B3D9-55CD-488D-BC40-D64D09947945}">
      <dgm:prSet/>
      <dgm:spPr/>
      <dgm:t>
        <a:bodyPr/>
        <a:lstStyle/>
        <a:p>
          <a:endParaRPr lang="ru-RU"/>
        </a:p>
      </dgm:t>
    </dgm:pt>
    <dgm:pt modelId="{D732E7E1-CBF3-474B-BB6A-905ABCF25A84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CE0B7EC0-348C-418A-B6EC-247636426A12}" type="parTrans" cxnId="{208DD1F2-B7C3-4944-867D-3A3D43FD2ACC}">
      <dgm:prSet/>
      <dgm:spPr/>
      <dgm:t>
        <a:bodyPr/>
        <a:lstStyle/>
        <a:p>
          <a:endParaRPr lang="ru-RU"/>
        </a:p>
      </dgm:t>
    </dgm:pt>
    <dgm:pt modelId="{AF695860-16E8-44FC-B31A-75D956672E74}" type="sibTrans" cxnId="{208DD1F2-B7C3-4944-867D-3A3D43FD2ACC}">
      <dgm:prSet/>
      <dgm:spPr/>
      <dgm:t>
        <a:bodyPr/>
        <a:lstStyle/>
        <a:p>
          <a:endParaRPr lang="ru-RU"/>
        </a:p>
      </dgm:t>
    </dgm:pt>
    <dgm:pt modelId="{3BCF145F-F51B-4C6B-852B-580532D08BE0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9E380B7B-0304-4DF5-BF42-1074371ABD77}" type="parTrans" cxnId="{6C358517-88B8-47F7-8450-4AAADC0A3B03}">
      <dgm:prSet/>
      <dgm:spPr/>
      <dgm:t>
        <a:bodyPr/>
        <a:lstStyle/>
        <a:p>
          <a:endParaRPr lang="ru-RU"/>
        </a:p>
      </dgm:t>
    </dgm:pt>
    <dgm:pt modelId="{292FE886-251F-42A9-8ADC-5EC94BFEE51E}" type="sibTrans" cxnId="{6C358517-88B8-47F7-8450-4AAADC0A3B03}">
      <dgm:prSet/>
      <dgm:spPr/>
      <dgm:t>
        <a:bodyPr/>
        <a:lstStyle/>
        <a:p>
          <a:endParaRPr lang="ru-RU"/>
        </a:p>
      </dgm:t>
    </dgm:pt>
    <dgm:pt modelId="{351B544E-EDAE-4ACF-8496-F031CADF1CD0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45F93CFE-EF64-49A6-94C5-047361C521C5}" type="parTrans" cxnId="{68C53D99-9CA7-4240-80AE-4E5570D5C42D}">
      <dgm:prSet/>
      <dgm:spPr/>
      <dgm:t>
        <a:bodyPr/>
        <a:lstStyle/>
        <a:p>
          <a:endParaRPr lang="ru-RU"/>
        </a:p>
      </dgm:t>
    </dgm:pt>
    <dgm:pt modelId="{F43155BC-DB80-4F6D-93E8-BC57F25DDAB9}" type="sibTrans" cxnId="{68C53D99-9CA7-4240-80AE-4E5570D5C42D}">
      <dgm:prSet/>
      <dgm:spPr/>
      <dgm:t>
        <a:bodyPr/>
        <a:lstStyle/>
        <a:p>
          <a:endParaRPr lang="ru-RU"/>
        </a:p>
      </dgm:t>
    </dgm:pt>
    <dgm:pt modelId="{D00E2CFA-2974-44BB-8E31-43268C0241EE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8748599B-8755-44CD-A0D3-C3F8241D57F3}" type="parTrans" cxnId="{BB0E6CB6-B1F4-4829-828B-C7429EBE76BC}">
      <dgm:prSet/>
      <dgm:spPr/>
      <dgm:t>
        <a:bodyPr/>
        <a:lstStyle/>
        <a:p>
          <a:endParaRPr lang="ru-RU"/>
        </a:p>
      </dgm:t>
    </dgm:pt>
    <dgm:pt modelId="{963C7FBE-C1A7-4279-B40A-832CCE1B9AC3}" type="sibTrans" cxnId="{BB0E6CB6-B1F4-4829-828B-C7429EBE76BC}">
      <dgm:prSet/>
      <dgm:spPr/>
      <dgm:t>
        <a:bodyPr/>
        <a:lstStyle/>
        <a:p>
          <a:endParaRPr lang="ru-RU"/>
        </a:p>
      </dgm:t>
    </dgm:pt>
    <dgm:pt modelId="{D14919B2-E0CF-4DA6-AA17-0399210A51F6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Координаторы</a:t>
          </a:r>
        </a:p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волонтёров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5B7B219E-390E-4BD2-8431-0F278EB51C51}" type="parTrans" cxnId="{9FA9CD4E-4A98-492E-8BA6-F3CDD5A124FC}">
      <dgm:prSet/>
      <dgm:spPr/>
      <dgm:t>
        <a:bodyPr/>
        <a:lstStyle/>
        <a:p>
          <a:endParaRPr lang="ru-RU"/>
        </a:p>
      </dgm:t>
    </dgm:pt>
    <dgm:pt modelId="{0E69832A-E9BC-4979-A94A-3D7EE58A3EC8}" type="sibTrans" cxnId="{9FA9CD4E-4A98-492E-8BA6-F3CDD5A124FC}">
      <dgm:prSet/>
      <dgm:spPr/>
      <dgm:t>
        <a:bodyPr/>
        <a:lstStyle/>
        <a:p>
          <a:endParaRPr lang="ru-RU"/>
        </a:p>
      </dgm:t>
    </dgm:pt>
    <dgm:pt modelId="{69138383-EFFD-4E9D-A29C-D5C333F1370C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Координаторы</a:t>
          </a:r>
        </a:p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волонтёров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81CAE230-64B0-4AD8-9702-2BA6849504D5}" type="parTrans" cxnId="{D9F502AC-6192-4338-922E-CACD0774F88F}">
      <dgm:prSet/>
      <dgm:spPr/>
      <dgm:t>
        <a:bodyPr/>
        <a:lstStyle/>
        <a:p>
          <a:endParaRPr lang="ru-RU"/>
        </a:p>
      </dgm:t>
    </dgm:pt>
    <dgm:pt modelId="{E8A842A7-4D06-4337-B075-1294FE5C84C9}" type="sibTrans" cxnId="{D9F502AC-6192-4338-922E-CACD0774F88F}">
      <dgm:prSet/>
      <dgm:spPr/>
      <dgm:t>
        <a:bodyPr/>
        <a:lstStyle/>
        <a:p>
          <a:endParaRPr lang="ru-RU"/>
        </a:p>
      </dgm:t>
    </dgm:pt>
    <dgm:pt modelId="{74C8C671-8E41-455A-B902-BA7D89C27C10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F5209A44-32B3-4B0C-A5F7-CBA6284AE456}" type="parTrans" cxnId="{8908D4AD-16FC-413E-A666-9FA748013FD8}">
      <dgm:prSet/>
      <dgm:spPr/>
      <dgm:t>
        <a:bodyPr/>
        <a:lstStyle/>
        <a:p>
          <a:endParaRPr lang="ru-RU"/>
        </a:p>
      </dgm:t>
    </dgm:pt>
    <dgm:pt modelId="{B9C016DA-10C6-408D-ABFF-E8912B55E5C7}" type="sibTrans" cxnId="{8908D4AD-16FC-413E-A666-9FA748013FD8}">
      <dgm:prSet/>
      <dgm:spPr/>
      <dgm:t>
        <a:bodyPr/>
        <a:lstStyle/>
        <a:p>
          <a:endParaRPr lang="ru-RU"/>
        </a:p>
      </dgm:t>
    </dgm:pt>
    <dgm:pt modelId="{02143A74-402F-4DFB-8882-1CC767A31148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34D3B1FF-CF98-43EE-9818-ACC3B03203A5}" type="parTrans" cxnId="{D722270F-1B7F-412F-BDB9-B73E60C6D0E8}">
      <dgm:prSet/>
      <dgm:spPr/>
      <dgm:t>
        <a:bodyPr/>
        <a:lstStyle/>
        <a:p>
          <a:endParaRPr lang="ru-RU"/>
        </a:p>
      </dgm:t>
    </dgm:pt>
    <dgm:pt modelId="{DB3A80E6-EA22-4E3C-8EE4-6DC306BC1292}" type="sibTrans" cxnId="{D722270F-1B7F-412F-BDB9-B73E60C6D0E8}">
      <dgm:prSet/>
      <dgm:spPr/>
      <dgm:t>
        <a:bodyPr/>
        <a:lstStyle/>
        <a:p>
          <a:endParaRPr lang="ru-RU"/>
        </a:p>
      </dgm:t>
    </dgm:pt>
    <dgm:pt modelId="{98C4653E-6BE0-4D15-851C-E476FD594E8E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0E265F72-4D90-4201-B1D2-F90A5071D859}" type="parTrans" cxnId="{566A0196-32C2-4976-99FF-8C2E3EAF844D}">
      <dgm:prSet/>
      <dgm:spPr/>
      <dgm:t>
        <a:bodyPr/>
        <a:lstStyle/>
        <a:p>
          <a:endParaRPr lang="ru-RU"/>
        </a:p>
      </dgm:t>
    </dgm:pt>
    <dgm:pt modelId="{68C1188F-89A4-4B85-A545-08C00FE8C22B}" type="sibTrans" cxnId="{566A0196-32C2-4976-99FF-8C2E3EAF844D}">
      <dgm:prSet/>
      <dgm:spPr/>
      <dgm:t>
        <a:bodyPr/>
        <a:lstStyle/>
        <a:p>
          <a:endParaRPr lang="ru-RU"/>
        </a:p>
      </dgm:t>
    </dgm:pt>
    <dgm:pt modelId="{D4F61002-EB1C-4AFB-B518-506EEDAD9E59}">
      <dgm:prSet custT="1"/>
      <dgm:spPr/>
      <dgm:t>
        <a:bodyPr/>
        <a:lstStyle/>
        <a:p>
          <a:r>
            <a:rPr lang="ru-RU" sz="1800" b="1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dirty="0">
            <a:latin typeface="Play" pitchFamily="34" charset="0"/>
            <a:cs typeface="Times New Roman" pitchFamily="18" charset="0"/>
          </a:endParaRPr>
        </a:p>
      </dgm:t>
    </dgm:pt>
    <dgm:pt modelId="{69DB22D2-2344-4747-A53F-3AD70EEAE7FE}" type="parTrans" cxnId="{FCC9EB09-2A93-4427-84DE-5F26BC30FBD7}">
      <dgm:prSet/>
      <dgm:spPr/>
      <dgm:t>
        <a:bodyPr/>
        <a:lstStyle/>
        <a:p>
          <a:endParaRPr lang="ru-RU"/>
        </a:p>
      </dgm:t>
    </dgm:pt>
    <dgm:pt modelId="{E8EA3BE8-05FB-41E0-80C7-F65FD2D639E8}" type="sibTrans" cxnId="{FCC9EB09-2A93-4427-84DE-5F26BC30FBD7}">
      <dgm:prSet/>
      <dgm:spPr/>
      <dgm:t>
        <a:bodyPr/>
        <a:lstStyle/>
        <a:p>
          <a:endParaRPr lang="ru-RU"/>
        </a:p>
      </dgm:t>
    </dgm:pt>
    <dgm:pt modelId="{FF7B330E-E82B-4A68-9242-FF79F107184C}" type="pres">
      <dgm:prSet presAssocID="{1FD71C22-D946-4838-9174-4AC965DDDB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253AB7-6D07-48C7-A948-8D2F8FA76F52}" type="pres">
      <dgm:prSet presAssocID="{40AD7B1C-3E90-46D9-8D67-9A566AF06E1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5079A4C-84B9-4896-9FC2-C20C44E480CA}" type="pres">
      <dgm:prSet presAssocID="{40AD7B1C-3E90-46D9-8D67-9A566AF06E14}" presName="rootComposite1" presStyleCnt="0"/>
      <dgm:spPr/>
      <dgm:t>
        <a:bodyPr/>
        <a:lstStyle/>
        <a:p>
          <a:endParaRPr lang="ru-RU"/>
        </a:p>
      </dgm:t>
    </dgm:pt>
    <dgm:pt modelId="{A4E596C6-583A-400D-AE5C-22DF174A5F16}" type="pres">
      <dgm:prSet presAssocID="{40AD7B1C-3E90-46D9-8D67-9A566AF06E14}" presName="rootText1" presStyleLbl="node0" presStyleIdx="0" presStyleCnt="1" custScaleX="160024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0BA1B8-8DC0-408C-979A-1B87CA9DA44F}" type="pres">
      <dgm:prSet presAssocID="{40AD7B1C-3E90-46D9-8D67-9A566AF06E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6B7810-5E6D-4E16-A89E-35C53340EC23}" type="pres">
      <dgm:prSet presAssocID="{40AD7B1C-3E90-46D9-8D67-9A566AF06E14}" presName="hierChild2" presStyleCnt="0"/>
      <dgm:spPr/>
      <dgm:t>
        <a:bodyPr/>
        <a:lstStyle/>
        <a:p>
          <a:endParaRPr lang="ru-RU"/>
        </a:p>
      </dgm:t>
    </dgm:pt>
    <dgm:pt modelId="{54DE9EDE-14DF-432C-87AF-9D398DAD53BE}" type="pres">
      <dgm:prSet presAssocID="{FFC876D5-5D43-4E06-B6D3-EC000134F8B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BDD1668-84E1-44BB-BAB3-16439C3AD153}" type="pres">
      <dgm:prSet presAssocID="{3852DCB4-9ABF-4680-98F2-463AEC45860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ACF09CB-F204-471B-846B-405E324F67A8}" type="pres">
      <dgm:prSet presAssocID="{3852DCB4-9ABF-4680-98F2-463AEC45860A}" presName="rootComposite" presStyleCnt="0"/>
      <dgm:spPr/>
      <dgm:t>
        <a:bodyPr/>
        <a:lstStyle/>
        <a:p>
          <a:endParaRPr lang="ru-RU"/>
        </a:p>
      </dgm:t>
    </dgm:pt>
    <dgm:pt modelId="{DB929DBA-7655-4D28-AF9F-F214A1A688A4}" type="pres">
      <dgm:prSet presAssocID="{3852DCB4-9ABF-4680-98F2-463AEC45860A}" presName="rootText" presStyleLbl="node2" presStyleIdx="0" presStyleCnt="2" custScaleX="149887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99129-830F-494D-BD12-72F7566A8CFA}" type="pres">
      <dgm:prSet presAssocID="{3852DCB4-9ABF-4680-98F2-463AEC45860A}" presName="rootConnector" presStyleLbl="node2" presStyleIdx="0" presStyleCnt="2"/>
      <dgm:spPr/>
      <dgm:t>
        <a:bodyPr/>
        <a:lstStyle/>
        <a:p>
          <a:endParaRPr lang="ru-RU"/>
        </a:p>
      </dgm:t>
    </dgm:pt>
    <dgm:pt modelId="{822EB033-C68B-4948-BD0C-0A7CB360F394}" type="pres">
      <dgm:prSet presAssocID="{3852DCB4-9ABF-4680-98F2-463AEC45860A}" presName="hierChild4" presStyleCnt="0"/>
      <dgm:spPr/>
      <dgm:t>
        <a:bodyPr/>
        <a:lstStyle/>
        <a:p>
          <a:endParaRPr lang="ru-RU"/>
        </a:p>
      </dgm:t>
    </dgm:pt>
    <dgm:pt modelId="{F4AEBE15-F56A-43EC-A789-D1BA39080F2B}" type="pres">
      <dgm:prSet presAssocID="{5C343C65-F1A9-4BA2-B659-266CA46FD7AB}" presName="Name37" presStyleLbl="parChTrans1D3" presStyleIdx="0" presStyleCnt="4"/>
      <dgm:spPr/>
      <dgm:t>
        <a:bodyPr/>
        <a:lstStyle/>
        <a:p>
          <a:endParaRPr lang="ru-RU"/>
        </a:p>
      </dgm:t>
    </dgm:pt>
    <dgm:pt modelId="{7CBC55C0-07D3-47B2-8886-3E7E2A4C8934}" type="pres">
      <dgm:prSet presAssocID="{48B5F1C2-3817-4BB0-A284-B665074F6F5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9B244F1-1DA6-4A9D-B7BF-95487E1BD398}" type="pres">
      <dgm:prSet presAssocID="{48B5F1C2-3817-4BB0-A284-B665074F6F59}" presName="rootComposite" presStyleCnt="0"/>
      <dgm:spPr/>
      <dgm:t>
        <a:bodyPr/>
        <a:lstStyle/>
        <a:p>
          <a:endParaRPr lang="ru-RU"/>
        </a:p>
      </dgm:t>
    </dgm:pt>
    <dgm:pt modelId="{F2D5A900-A6A0-438C-A680-36411122D461}" type="pres">
      <dgm:prSet presAssocID="{48B5F1C2-3817-4BB0-A284-B665074F6F59}" presName="rootText" presStyleLbl="node3" presStyleIdx="0" presStyleCnt="4" custScaleX="142708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27040-8947-461F-8D8B-143179417B24}" type="pres">
      <dgm:prSet presAssocID="{48B5F1C2-3817-4BB0-A284-B665074F6F59}" presName="rootConnector" presStyleLbl="node3" presStyleIdx="0" presStyleCnt="4"/>
      <dgm:spPr/>
      <dgm:t>
        <a:bodyPr/>
        <a:lstStyle/>
        <a:p>
          <a:endParaRPr lang="ru-RU"/>
        </a:p>
      </dgm:t>
    </dgm:pt>
    <dgm:pt modelId="{1426A8D5-38C1-4F2A-9BB4-ABBCBBE7962E}" type="pres">
      <dgm:prSet presAssocID="{48B5F1C2-3817-4BB0-A284-B665074F6F59}" presName="hierChild4" presStyleCnt="0"/>
      <dgm:spPr/>
      <dgm:t>
        <a:bodyPr/>
        <a:lstStyle/>
        <a:p>
          <a:endParaRPr lang="ru-RU"/>
        </a:p>
      </dgm:t>
    </dgm:pt>
    <dgm:pt modelId="{2CEF766F-66C8-4B0B-ACD4-FC5D2D3C486B}" type="pres">
      <dgm:prSet presAssocID="{CE0B7EC0-348C-418A-B6EC-247636426A12}" presName="Name37" presStyleLbl="parChTrans1D4" presStyleIdx="0" presStyleCnt="8"/>
      <dgm:spPr/>
      <dgm:t>
        <a:bodyPr/>
        <a:lstStyle/>
        <a:p>
          <a:endParaRPr lang="ru-RU"/>
        </a:p>
      </dgm:t>
    </dgm:pt>
    <dgm:pt modelId="{051A4FB0-4BCB-425F-9DCD-C719119F154A}" type="pres">
      <dgm:prSet presAssocID="{D732E7E1-CBF3-474B-BB6A-905ABCF25A8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2569A15-C54F-4FF5-9121-A14E172077BF}" type="pres">
      <dgm:prSet presAssocID="{D732E7E1-CBF3-474B-BB6A-905ABCF25A84}" presName="rootComposite" presStyleCnt="0"/>
      <dgm:spPr/>
      <dgm:t>
        <a:bodyPr/>
        <a:lstStyle/>
        <a:p>
          <a:endParaRPr lang="ru-RU"/>
        </a:p>
      </dgm:t>
    </dgm:pt>
    <dgm:pt modelId="{BA588F23-F9CD-4DDE-AD4C-4372A288FFA5}" type="pres">
      <dgm:prSet presAssocID="{D732E7E1-CBF3-474B-BB6A-905ABCF25A84}" presName="rootText" presStyleLbl="node4" presStyleIdx="0" presStyleCnt="8" custScaleX="116822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91B6FA-08F1-4379-A84D-97C6572557AF}" type="pres">
      <dgm:prSet presAssocID="{D732E7E1-CBF3-474B-BB6A-905ABCF25A84}" presName="rootConnector" presStyleLbl="node4" presStyleIdx="0" presStyleCnt="8"/>
      <dgm:spPr/>
      <dgm:t>
        <a:bodyPr/>
        <a:lstStyle/>
        <a:p>
          <a:endParaRPr lang="ru-RU"/>
        </a:p>
      </dgm:t>
    </dgm:pt>
    <dgm:pt modelId="{6BE858E8-3F47-4F77-855F-05770D83A77B}" type="pres">
      <dgm:prSet presAssocID="{D732E7E1-CBF3-474B-BB6A-905ABCF25A84}" presName="hierChild4" presStyleCnt="0"/>
      <dgm:spPr/>
      <dgm:t>
        <a:bodyPr/>
        <a:lstStyle/>
        <a:p>
          <a:endParaRPr lang="ru-RU"/>
        </a:p>
      </dgm:t>
    </dgm:pt>
    <dgm:pt modelId="{10116EC7-855A-45BA-8AEE-AE6577B42BF7}" type="pres">
      <dgm:prSet presAssocID="{D732E7E1-CBF3-474B-BB6A-905ABCF25A84}" presName="hierChild5" presStyleCnt="0"/>
      <dgm:spPr/>
      <dgm:t>
        <a:bodyPr/>
        <a:lstStyle/>
        <a:p>
          <a:endParaRPr lang="ru-RU"/>
        </a:p>
      </dgm:t>
    </dgm:pt>
    <dgm:pt modelId="{D97DC1F9-5EA9-4F12-804D-BF1ABCE0E6E9}" type="pres">
      <dgm:prSet presAssocID="{9E380B7B-0304-4DF5-BF42-1074371ABD77}" presName="Name37" presStyleLbl="parChTrans1D4" presStyleIdx="1" presStyleCnt="8"/>
      <dgm:spPr/>
      <dgm:t>
        <a:bodyPr/>
        <a:lstStyle/>
        <a:p>
          <a:endParaRPr lang="ru-RU"/>
        </a:p>
      </dgm:t>
    </dgm:pt>
    <dgm:pt modelId="{295C115D-98DE-42E3-BC6F-88ECAA46C1C4}" type="pres">
      <dgm:prSet presAssocID="{3BCF145F-F51B-4C6B-852B-580532D08BE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145C9C-3D55-43B6-9C28-B38E5449D3D8}" type="pres">
      <dgm:prSet presAssocID="{3BCF145F-F51B-4C6B-852B-580532D08BE0}" presName="rootComposite" presStyleCnt="0"/>
      <dgm:spPr/>
      <dgm:t>
        <a:bodyPr/>
        <a:lstStyle/>
        <a:p>
          <a:endParaRPr lang="ru-RU"/>
        </a:p>
      </dgm:t>
    </dgm:pt>
    <dgm:pt modelId="{A03CD48F-7E48-49CD-B519-0BB2B8A2545F}" type="pres">
      <dgm:prSet presAssocID="{3BCF145F-F51B-4C6B-852B-580532D08BE0}" presName="rootText" presStyleLbl="node4" presStyleIdx="1" presStyleCnt="8" custScaleX="116822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91B9A1-4AB2-49FD-9153-3F189C73AFCB}" type="pres">
      <dgm:prSet presAssocID="{3BCF145F-F51B-4C6B-852B-580532D08BE0}" presName="rootConnector" presStyleLbl="node4" presStyleIdx="1" presStyleCnt="8"/>
      <dgm:spPr/>
      <dgm:t>
        <a:bodyPr/>
        <a:lstStyle/>
        <a:p>
          <a:endParaRPr lang="ru-RU"/>
        </a:p>
      </dgm:t>
    </dgm:pt>
    <dgm:pt modelId="{47A34F57-5E75-4A92-8845-E832F49997F5}" type="pres">
      <dgm:prSet presAssocID="{3BCF145F-F51B-4C6B-852B-580532D08BE0}" presName="hierChild4" presStyleCnt="0"/>
      <dgm:spPr/>
      <dgm:t>
        <a:bodyPr/>
        <a:lstStyle/>
        <a:p>
          <a:endParaRPr lang="ru-RU"/>
        </a:p>
      </dgm:t>
    </dgm:pt>
    <dgm:pt modelId="{05B574CE-05A6-444F-888B-A4FF54873487}" type="pres">
      <dgm:prSet presAssocID="{3BCF145F-F51B-4C6B-852B-580532D08BE0}" presName="hierChild5" presStyleCnt="0"/>
      <dgm:spPr/>
      <dgm:t>
        <a:bodyPr/>
        <a:lstStyle/>
        <a:p>
          <a:endParaRPr lang="ru-RU"/>
        </a:p>
      </dgm:t>
    </dgm:pt>
    <dgm:pt modelId="{A7F6D6E4-197B-4420-A6B9-C1BA310BB1D9}" type="pres">
      <dgm:prSet presAssocID="{48B5F1C2-3817-4BB0-A284-B665074F6F59}" presName="hierChild5" presStyleCnt="0"/>
      <dgm:spPr/>
      <dgm:t>
        <a:bodyPr/>
        <a:lstStyle/>
        <a:p>
          <a:endParaRPr lang="ru-RU"/>
        </a:p>
      </dgm:t>
    </dgm:pt>
    <dgm:pt modelId="{9CBDAD8D-4F06-4218-BE42-209DAEEA9E68}" type="pres">
      <dgm:prSet presAssocID="{5B7B219E-390E-4BD2-8431-0F278EB51C51}" presName="Name37" presStyleLbl="parChTrans1D3" presStyleIdx="1" presStyleCnt="4"/>
      <dgm:spPr/>
      <dgm:t>
        <a:bodyPr/>
        <a:lstStyle/>
        <a:p>
          <a:endParaRPr lang="ru-RU"/>
        </a:p>
      </dgm:t>
    </dgm:pt>
    <dgm:pt modelId="{18483DD6-6A1D-420D-8B2F-5108B0A7DECE}" type="pres">
      <dgm:prSet presAssocID="{D14919B2-E0CF-4DA6-AA17-0399210A51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EAF2C45-7DE3-402B-A43F-B3397A26B360}" type="pres">
      <dgm:prSet presAssocID="{D14919B2-E0CF-4DA6-AA17-0399210A51F6}" presName="rootComposite" presStyleCnt="0"/>
      <dgm:spPr/>
      <dgm:t>
        <a:bodyPr/>
        <a:lstStyle/>
        <a:p>
          <a:endParaRPr lang="ru-RU"/>
        </a:p>
      </dgm:t>
    </dgm:pt>
    <dgm:pt modelId="{B9DA07F4-8F42-4A5A-83A0-4592DAF53E37}" type="pres">
      <dgm:prSet presAssocID="{D14919B2-E0CF-4DA6-AA17-0399210A51F6}" presName="rootText" presStyleLbl="node3" presStyleIdx="1" presStyleCnt="4" custScaleX="147957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0350F7-E9F9-436E-8592-7FDDC6F0FAD0}" type="pres">
      <dgm:prSet presAssocID="{D14919B2-E0CF-4DA6-AA17-0399210A51F6}" presName="rootConnector" presStyleLbl="node3" presStyleIdx="1" presStyleCnt="4"/>
      <dgm:spPr/>
      <dgm:t>
        <a:bodyPr/>
        <a:lstStyle/>
        <a:p>
          <a:endParaRPr lang="ru-RU"/>
        </a:p>
      </dgm:t>
    </dgm:pt>
    <dgm:pt modelId="{E6BE3B0E-70AD-4A88-99BB-61E37C9092BF}" type="pres">
      <dgm:prSet presAssocID="{D14919B2-E0CF-4DA6-AA17-0399210A51F6}" presName="hierChild4" presStyleCnt="0"/>
      <dgm:spPr/>
      <dgm:t>
        <a:bodyPr/>
        <a:lstStyle/>
        <a:p>
          <a:endParaRPr lang="ru-RU"/>
        </a:p>
      </dgm:t>
    </dgm:pt>
    <dgm:pt modelId="{02DD574B-E6D2-4F66-A389-790975FE1791}" type="pres">
      <dgm:prSet presAssocID="{F5209A44-32B3-4B0C-A5F7-CBA6284AE456}" presName="Name37" presStyleLbl="parChTrans1D4" presStyleIdx="2" presStyleCnt="8"/>
      <dgm:spPr/>
      <dgm:t>
        <a:bodyPr/>
        <a:lstStyle/>
        <a:p>
          <a:endParaRPr lang="ru-RU"/>
        </a:p>
      </dgm:t>
    </dgm:pt>
    <dgm:pt modelId="{4C1232B7-B486-4F0A-B259-500CEF0BB702}" type="pres">
      <dgm:prSet presAssocID="{74C8C671-8E41-455A-B902-BA7D89C27C1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286E7EF-12C2-4FEC-87EC-0B83A8FD6685}" type="pres">
      <dgm:prSet presAssocID="{74C8C671-8E41-455A-B902-BA7D89C27C10}" presName="rootComposite" presStyleCnt="0"/>
      <dgm:spPr/>
      <dgm:t>
        <a:bodyPr/>
        <a:lstStyle/>
        <a:p>
          <a:endParaRPr lang="ru-RU"/>
        </a:p>
      </dgm:t>
    </dgm:pt>
    <dgm:pt modelId="{2DA2B10F-13C4-4D84-8518-74E3FA5A9DDE}" type="pres">
      <dgm:prSet presAssocID="{74C8C671-8E41-455A-B902-BA7D89C27C10}" presName="rootText" presStyleLbl="node4" presStyleIdx="2" presStyleCnt="8" custScaleX="116822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8E22CE-ED8D-427A-ADE7-8F2EA65C0818}" type="pres">
      <dgm:prSet presAssocID="{74C8C671-8E41-455A-B902-BA7D89C27C10}" presName="rootConnector" presStyleLbl="node4" presStyleIdx="2" presStyleCnt="8"/>
      <dgm:spPr/>
      <dgm:t>
        <a:bodyPr/>
        <a:lstStyle/>
        <a:p>
          <a:endParaRPr lang="ru-RU"/>
        </a:p>
      </dgm:t>
    </dgm:pt>
    <dgm:pt modelId="{F751F811-F3EB-4029-B267-84D6EBDC4AE9}" type="pres">
      <dgm:prSet presAssocID="{74C8C671-8E41-455A-B902-BA7D89C27C10}" presName="hierChild4" presStyleCnt="0"/>
      <dgm:spPr/>
      <dgm:t>
        <a:bodyPr/>
        <a:lstStyle/>
        <a:p>
          <a:endParaRPr lang="ru-RU"/>
        </a:p>
      </dgm:t>
    </dgm:pt>
    <dgm:pt modelId="{CB3CDBC6-E28C-4444-BAEC-9CA1DD886D45}" type="pres">
      <dgm:prSet presAssocID="{74C8C671-8E41-455A-B902-BA7D89C27C10}" presName="hierChild5" presStyleCnt="0"/>
      <dgm:spPr/>
      <dgm:t>
        <a:bodyPr/>
        <a:lstStyle/>
        <a:p>
          <a:endParaRPr lang="ru-RU"/>
        </a:p>
      </dgm:t>
    </dgm:pt>
    <dgm:pt modelId="{804CB5F2-8992-4E9F-A3A5-60FCE21D11C9}" type="pres">
      <dgm:prSet presAssocID="{34D3B1FF-CF98-43EE-9818-ACC3B03203A5}" presName="Name37" presStyleLbl="parChTrans1D4" presStyleIdx="3" presStyleCnt="8"/>
      <dgm:spPr/>
      <dgm:t>
        <a:bodyPr/>
        <a:lstStyle/>
        <a:p>
          <a:endParaRPr lang="ru-RU"/>
        </a:p>
      </dgm:t>
    </dgm:pt>
    <dgm:pt modelId="{F3717B70-FF00-4B2A-A9B9-56AA3F9FC219}" type="pres">
      <dgm:prSet presAssocID="{02143A74-402F-4DFB-8882-1CC767A3114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A63E5E7-4DED-4435-9A8D-71F1267F19B9}" type="pres">
      <dgm:prSet presAssocID="{02143A74-402F-4DFB-8882-1CC767A31148}" presName="rootComposite" presStyleCnt="0"/>
      <dgm:spPr/>
      <dgm:t>
        <a:bodyPr/>
        <a:lstStyle/>
        <a:p>
          <a:endParaRPr lang="ru-RU"/>
        </a:p>
      </dgm:t>
    </dgm:pt>
    <dgm:pt modelId="{4FDA6198-4130-4D5F-A956-C493D6BFF0F0}" type="pres">
      <dgm:prSet presAssocID="{02143A74-402F-4DFB-8882-1CC767A31148}" presName="rootText" presStyleLbl="node4" presStyleIdx="3" presStyleCnt="8" custScaleX="116822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9D73C-FC86-4E20-8E87-83B3B1559CFF}" type="pres">
      <dgm:prSet presAssocID="{02143A74-402F-4DFB-8882-1CC767A31148}" presName="rootConnector" presStyleLbl="node4" presStyleIdx="3" presStyleCnt="8"/>
      <dgm:spPr/>
      <dgm:t>
        <a:bodyPr/>
        <a:lstStyle/>
        <a:p>
          <a:endParaRPr lang="ru-RU"/>
        </a:p>
      </dgm:t>
    </dgm:pt>
    <dgm:pt modelId="{28D9B04B-00FC-47FB-B0E5-AA1F83E062E0}" type="pres">
      <dgm:prSet presAssocID="{02143A74-402F-4DFB-8882-1CC767A31148}" presName="hierChild4" presStyleCnt="0"/>
      <dgm:spPr/>
      <dgm:t>
        <a:bodyPr/>
        <a:lstStyle/>
        <a:p>
          <a:endParaRPr lang="ru-RU"/>
        </a:p>
      </dgm:t>
    </dgm:pt>
    <dgm:pt modelId="{5C199929-591A-49D5-B97B-5F95971D46CD}" type="pres">
      <dgm:prSet presAssocID="{02143A74-402F-4DFB-8882-1CC767A31148}" presName="hierChild5" presStyleCnt="0"/>
      <dgm:spPr/>
      <dgm:t>
        <a:bodyPr/>
        <a:lstStyle/>
        <a:p>
          <a:endParaRPr lang="ru-RU"/>
        </a:p>
      </dgm:t>
    </dgm:pt>
    <dgm:pt modelId="{BDFC5B2E-9CE4-49A8-A0F5-6DE2C64D559D}" type="pres">
      <dgm:prSet presAssocID="{D14919B2-E0CF-4DA6-AA17-0399210A51F6}" presName="hierChild5" presStyleCnt="0"/>
      <dgm:spPr/>
      <dgm:t>
        <a:bodyPr/>
        <a:lstStyle/>
        <a:p>
          <a:endParaRPr lang="ru-RU"/>
        </a:p>
      </dgm:t>
    </dgm:pt>
    <dgm:pt modelId="{A223931C-FBEC-45C4-881F-9C81A34E729C}" type="pres">
      <dgm:prSet presAssocID="{3852DCB4-9ABF-4680-98F2-463AEC45860A}" presName="hierChild5" presStyleCnt="0"/>
      <dgm:spPr/>
      <dgm:t>
        <a:bodyPr/>
        <a:lstStyle/>
        <a:p>
          <a:endParaRPr lang="ru-RU"/>
        </a:p>
      </dgm:t>
    </dgm:pt>
    <dgm:pt modelId="{2B241555-E821-4F2C-BA90-2B1D12D266A6}" type="pres">
      <dgm:prSet presAssocID="{36448417-71CE-47FB-9C6F-B4937F6F3F9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6341973-7C05-4C71-963E-E866E6D322DD}" type="pres">
      <dgm:prSet presAssocID="{8C8A8B92-24FF-4795-BCF5-412202D9442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BED88DF-2079-43D3-A8D9-9B52DEC7CFD2}" type="pres">
      <dgm:prSet presAssocID="{8C8A8B92-24FF-4795-BCF5-412202D94425}" presName="rootComposite" presStyleCnt="0"/>
      <dgm:spPr/>
      <dgm:t>
        <a:bodyPr/>
        <a:lstStyle/>
        <a:p>
          <a:endParaRPr lang="ru-RU"/>
        </a:p>
      </dgm:t>
    </dgm:pt>
    <dgm:pt modelId="{932CF5E4-9711-4089-8697-74D08BF8F026}" type="pres">
      <dgm:prSet presAssocID="{8C8A8B92-24FF-4795-BCF5-412202D94425}" presName="rootText" presStyleLbl="node2" presStyleIdx="1" presStyleCnt="2" custScaleX="164693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BB0A4F-A820-4E54-A9FF-5354C39CD4A7}" type="pres">
      <dgm:prSet presAssocID="{8C8A8B92-24FF-4795-BCF5-412202D94425}" presName="rootConnector" presStyleLbl="node2" presStyleIdx="1" presStyleCnt="2"/>
      <dgm:spPr/>
      <dgm:t>
        <a:bodyPr/>
        <a:lstStyle/>
        <a:p>
          <a:endParaRPr lang="ru-RU"/>
        </a:p>
      </dgm:t>
    </dgm:pt>
    <dgm:pt modelId="{D5D57133-BA58-44E8-8EAD-E0E3991DD9BA}" type="pres">
      <dgm:prSet presAssocID="{8C8A8B92-24FF-4795-BCF5-412202D94425}" presName="hierChild4" presStyleCnt="0"/>
      <dgm:spPr/>
      <dgm:t>
        <a:bodyPr/>
        <a:lstStyle/>
        <a:p>
          <a:endParaRPr lang="ru-RU"/>
        </a:p>
      </dgm:t>
    </dgm:pt>
    <dgm:pt modelId="{91C5E535-D3E3-4956-8388-FBE219DF644D}" type="pres">
      <dgm:prSet presAssocID="{C1082F42-CD01-4E86-BCE6-0D20165F9DC1}" presName="Name37" presStyleLbl="parChTrans1D3" presStyleIdx="2" presStyleCnt="4"/>
      <dgm:spPr/>
      <dgm:t>
        <a:bodyPr/>
        <a:lstStyle/>
        <a:p>
          <a:endParaRPr lang="ru-RU"/>
        </a:p>
      </dgm:t>
    </dgm:pt>
    <dgm:pt modelId="{9F6565F2-337D-418B-A40F-8B79DB68123E}" type="pres">
      <dgm:prSet presAssocID="{08BBD78C-467F-4E82-B14D-453B7D1DA2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C4C2171-64F3-4D7F-8DB2-24348F9B2CE7}" type="pres">
      <dgm:prSet presAssocID="{08BBD78C-467F-4E82-B14D-453B7D1DA2CA}" presName="rootComposite" presStyleCnt="0"/>
      <dgm:spPr/>
      <dgm:t>
        <a:bodyPr/>
        <a:lstStyle/>
        <a:p>
          <a:endParaRPr lang="ru-RU"/>
        </a:p>
      </dgm:t>
    </dgm:pt>
    <dgm:pt modelId="{EA34F689-7E1B-4D7D-BB98-DCE2ACA67FCB}" type="pres">
      <dgm:prSet presAssocID="{08BBD78C-467F-4E82-B14D-453B7D1DA2CA}" presName="rootText" presStyleLbl="node3" presStyleIdx="2" presStyleCnt="4" custScaleX="139437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6E48E6-0A0C-43EC-AA6B-856F92B2AE45}" type="pres">
      <dgm:prSet presAssocID="{08BBD78C-467F-4E82-B14D-453B7D1DA2CA}" presName="rootConnector" presStyleLbl="node3" presStyleIdx="2" presStyleCnt="4"/>
      <dgm:spPr/>
      <dgm:t>
        <a:bodyPr/>
        <a:lstStyle/>
        <a:p>
          <a:endParaRPr lang="ru-RU"/>
        </a:p>
      </dgm:t>
    </dgm:pt>
    <dgm:pt modelId="{B0D6D2D0-0287-4383-BB35-EC59A2F66E1F}" type="pres">
      <dgm:prSet presAssocID="{08BBD78C-467F-4E82-B14D-453B7D1DA2CA}" presName="hierChild4" presStyleCnt="0"/>
      <dgm:spPr/>
      <dgm:t>
        <a:bodyPr/>
        <a:lstStyle/>
        <a:p>
          <a:endParaRPr lang="ru-RU"/>
        </a:p>
      </dgm:t>
    </dgm:pt>
    <dgm:pt modelId="{BC2B974E-68EE-4230-B4D1-E6E66450E227}" type="pres">
      <dgm:prSet presAssocID="{45F93CFE-EF64-49A6-94C5-047361C521C5}" presName="Name37" presStyleLbl="parChTrans1D4" presStyleIdx="4" presStyleCnt="8"/>
      <dgm:spPr/>
      <dgm:t>
        <a:bodyPr/>
        <a:lstStyle/>
        <a:p>
          <a:endParaRPr lang="ru-RU"/>
        </a:p>
      </dgm:t>
    </dgm:pt>
    <dgm:pt modelId="{F6A04287-B7DB-4540-987C-B1592FBCFBB1}" type="pres">
      <dgm:prSet presAssocID="{351B544E-EDAE-4ACF-8496-F031CADF1CD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4F651E-192B-4E00-A59F-D35E9B9694F5}" type="pres">
      <dgm:prSet presAssocID="{351B544E-EDAE-4ACF-8496-F031CADF1CD0}" presName="rootComposite" presStyleCnt="0"/>
      <dgm:spPr/>
      <dgm:t>
        <a:bodyPr/>
        <a:lstStyle/>
        <a:p>
          <a:endParaRPr lang="ru-RU"/>
        </a:p>
      </dgm:t>
    </dgm:pt>
    <dgm:pt modelId="{400E0725-436C-4393-9E08-9D96779EEAA9}" type="pres">
      <dgm:prSet presAssocID="{351B544E-EDAE-4ACF-8496-F031CADF1CD0}" presName="rootText" presStyleLbl="node4" presStyleIdx="4" presStyleCnt="8" custScaleX="116822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868DA-5D2B-42F2-8525-213EC7448C9B}" type="pres">
      <dgm:prSet presAssocID="{351B544E-EDAE-4ACF-8496-F031CADF1CD0}" presName="rootConnector" presStyleLbl="node4" presStyleIdx="4" presStyleCnt="8"/>
      <dgm:spPr/>
      <dgm:t>
        <a:bodyPr/>
        <a:lstStyle/>
        <a:p>
          <a:endParaRPr lang="ru-RU"/>
        </a:p>
      </dgm:t>
    </dgm:pt>
    <dgm:pt modelId="{A284835B-8DD2-4A12-8E42-09D4981F207C}" type="pres">
      <dgm:prSet presAssocID="{351B544E-EDAE-4ACF-8496-F031CADF1CD0}" presName="hierChild4" presStyleCnt="0"/>
      <dgm:spPr/>
      <dgm:t>
        <a:bodyPr/>
        <a:lstStyle/>
        <a:p>
          <a:endParaRPr lang="ru-RU"/>
        </a:p>
      </dgm:t>
    </dgm:pt>
    <dgm:pt modelId="{00ED87E6-F62B-422F-8DB7-106C235E84ED}" type="pres">
      <dgm:prSet presAssocID="{351B544E-EDAE-4ACF-8496-F031CADF1CD0}" presName="hierChild5" presStyleCnt="0"/>
      <dgm:spPr/>
      <dgm:t>
        <a:bodyPr/>
        <a:lstStyle/>
        <a:p>
          <a:endParaRPr lang="ru-RU"/>
        </a:p>
      </dgm:t>
    </dgm:pt>
    <dgm:pt modelId="{12B1676E-8790-46FE-90DF-617718A69EA2}" type="pres">
      <dgm:prSet presAssocID="{8748599B-8755-44CD-A0D3-C3F8241D57F3}" presName="Name37" presStyleLbl="parChTrans1D4" presStyleIdx="5" presStyleCnt="8"/>
      <dgm:spPr/>
      <dgm:t>
        <a:bodyPr/>
        <a:lstStyle/>
        <a:p>
          <a:endParaRPr lang="ru-RU"/>
        </a:p>
      </dgm:t>
    </dgm:pt>
    <dgm:pt modelId="{2997A1C0-5255-4E38-AD30-E5D303967A64}" type="pres">
      <dgm:prSet presAssocID="{D00E2CFA-2974-44BB-8E31-43268C0241E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B9A38BA-627E-40B5-BE5D-73D4AAE8C035}" type="pres">
      <dgm:prSet presAssocID="{D00E2CFA-2974-44BB-8E31-43268C0241EE}" presName="rootComposite" presStyleCnt="0"/>
      <dgm:spPr/>
      <dgm:t>
        <a:bodyPr/>
        <a:lstStyle/>
        <a:p>
          <a:endParaRPr lang="ru-RU"/>
        </a:p>
      </dgm:t>
    </dgm:pt>
    <dgm:pt modelId="{2678DAC6-282C-4D34-8CA0-E1E2392EB672}" type="pres">
      <dgm:prSet presAssocID="{D00E2CFA-2974-44BB-8E31-43268C0241EE}" presName="rootText" presStyleLbl="node4" presStyleIdx="5" presStyleCnt="8" custScaleX="116822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0020C5-5BFC-44B3-96A7-EF67D5C6C588}" type="pres">
      <dgm:prSet presAssocID="{D00E2CFA-2974-44BB-8E31-43268C0241EE}" presName="rootConnector" presStyleLbl="node4" presStyleIdx="5" presStyleCnt="8"/>
      <dgm:spPr/>
      <dgm:t>
        <a:bodyPr/>
        <a:lstStyle/>
        <a:p>
          <a:endParaRPr lang="ru-RU"/>
        </a:p>
      </dgm:t>
    </dgm:pt>
    <dgm:pt modelId="{DB934DC6-39FB-4C00-A5AA-5F3E8F993D83}" type="pres">
      <dgm:prSet presAssocID="{D00E2CFA-2974-44BB-8E31-43268C0241EE}" presName="hierChild4" presStyleCnt="0"/>
      <dgm:spPr/>
      <dgm:t>
        <a:bodyPr/>
        <a:lstStyle/>
        <a:p>
          <a:endParaRPr lang="ru-RU"/>
        </a:p>
      </dgm:t>
    </dgm:pt>
    <dgm:pt modelId="{F3F531B0-7F5A-4851-B246-75C31AD3BE13}" type="pres">
      <dgm:prSet presAssocID="{D00E2CFA-2974-44BB-8E31-43268C0241EE}" presName="hierChild5" presStyleCnt="0"/>
      <dgm:spPr/>
      <dgm:t>
        <a:bodyPr/>
        <a:lstStyle/>
        <a:p>
          <a:endParaRPr lang="ru-RU"/>
        </a:p>
      </dgm:t>
    </dgm:pt>
    <dgm:pt modelId="{33674B67-082E-49ED-9A2E-D5C4745CBCF4}" type="pres">
      <dgm:prSet presAssocID="{08BBD78C-467F-4E82-B14D-453B7D1DA2CA}" presName="hierChild5" presStyleCnt="0"/>
      <dgm:spPr/>
      <dgm:t>
        <a:bodyPr/>
        <a:lstStyle/>
        <a:p>
          <a:endParaRPr lang="ru-RU"/>
        </a:p>
      </dgm:t>
    </dgm:pt>
    <dgm:pt modelId="{7EC79595-503D-4335-97EC-48BF28D0EDAC}" type="pres">
      <dgm:prSet presAssocID="{81CAE230-64B0-4AD8-9702-2BA6849504D5}" presName="Name37" presStyleLbl="parChTrans1D3" presStyleIdx="3" presStyleCnt="4"/>
      <dgm:spPr/>
      <dgm:t>
        <a:bodyPr/>
        <a:lstStyle/>
        <a:p>
          <a:endParaRPr lang="ru-RU"/>
        </a:p>
      </dgm:t>
    </dgm:pt>
    <dgm:pt modelId="{9B33AD53-AECB-423B-9CF5-E6E413D1B0D1}" type="pres">
      <dgm:prSet presAssocID="{69138383-EFFD-4E9D-A29C-D5C333F1370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6D027D0-7153-4ED2-8573-F293936005CA}" type="pres">
      <dgm:prSet presAssocID="{69138383-EFFD-4E9D-A29C-D5C333F1370C}" presName="rootComposite" presStyleCnt="0"/>
      <dgm:spPr/>
      <dgm:t>
        <a:bodyPr/>
        <a:lstStyle/>
        <a:p>
          <a:endParaRPr lang="ru-RU"/>
        </a:p>
      </dgm:t>
    </dgm:pt>
    <dgm:pt modelId="{A20A0BF3-B511-419C-9445-4762CEB9C573}" type="pres">
      <dgm:prSet presAssocID="{69138383-EFFD-4E9D-A29C-D5C333F1370C}" presName="rootText" presStyleLbl="node3" presStyleIdx="3" presStyleCnt="4" custScaleX="155106" custScaleY="111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31D461-25FA-4912-9231-578EBE38B82E}" type="pres">
      <dgm:prSet presAssocID="{69138383-EFFD-4E9D-A29C-D5C333F1370C}" presName="rootConnector" presStyleLbl="node3" presStyleIdx="3" presStyleCnt="4"/>
      <dgm:spPr/>
      <dgm:t>
        <a:bodyPr/>
        <a:lstStyle/>
        <a:p>
          <a:endParaRPr lang="ru-RU"/>
        </a:p>
      </dgm:t>
    </dgm:pt>
    <dgm:pt modelId="{8C594696-DCEF-406F-8FA2-9BF9F09940A0}" type="pres">
      <dgm:prSet presAssocID="{69138383-EFFD-4E9D-A29C-D5C333F1370C}" presName="hierChild4" presStyleCnt="0"/>
      <dgm:spPr/>
      <dgm:t>
        <a:bodyPr/>
        <a:lstStyle/>
        <a:p>
          <a:endParaRPr lang="ru-RU"/>
        </a:p>
      </dgm:t>
    </dgm:pt>
    <dgm:pt modelId="{6BEFBB59-5C9A-4328-B9D1-E2FDF8000176}" type="pres">
      <dgm:prSet presAssocID="{0E265F72-4D90-4201-B1D2-F90A5071D859}" presName="Name37" presStyleLbl="parChTrans1D4" presStyleIdx="6" presStyleCnt="8"/>
      <dgm:spPr/>
      <dgm:t>
        <a:bodyPr/>
        <a:lstStyle/>
        <a:p>
          <a:endParaRPr lang="ru-RU"/>
        </a:p>
      </dgm:t>
    </dgm:pt>
    <dgm:pt modelId="{0F60AC70-BCE1-48C5-8A9C-04775747ECE4}" type="pres">
      <dgm:prSet presAssocID="{98C4653E-6BE0-4D15-851C-E476FD594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D761002-7561-4248-8577-EE72BFE14C2E}" type="pres">
      <dgm:prSet presAssocID="{98C4653E-6BE0-4D15-851C-E476FD594E8E}" presName="rootComposite" presStyleCnt="0"/>
      <dgm:spPr/>
      <dgm:t>
        <a:bodyPr/>
        <a:lstStyle/>
        <a:p>
          <a:endParaRPr lang="ru-RU"/>
        </a:p>
      </dgm:t>
    </dgm:pt>
    <dgm:pt modelId="{F07B5A80-7A96-47A8-B36F-466CB0167E23}" type="pres">
      <dgm:prSet presAssocID="{98C4653E-6BE0-4D15-851C-E476FD594E8E}" presName="rootText" presStyleLbl="node4" presStyleIdx="6" presStyleCnt="8" custScaleX="116822" custScaleY="11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A282D-F62A-41B3-9822-8AADCF59983A}" type="pres">
      <dgm:prSet presAssocID="{98C4653E-6BE0-4D15-851C-E476FD594E8E}" presName="rootConnector" presStyleLbl="node4" presStyleIdx="6" presStyleCnt="8"/>
      <dgm:spPr/>
      <dgm:t>
        <a:bodyPr/>
        <a:lstStyle/>
        <a:p>
          <a:endParaRPr lang="ru-RU"/>
        </a:p>
      </dgm:t>
    </dgm:pt>
    <dgm:pt modelId="{BE89D15F-06CD-42E3-9F19-52CC3A976B34}" type="pres">
      <dgm:prSet presAssocID="{98C4653E-6BE0-4D15-851C-E476FD594E8E}" presName="hierChild4" presStyleCnt="0"/>
      <dgm:spPr/>
      <dgm:t>
        <a:bodyPr/>
        <a:lstStyle/>
        <a:p>
          <a:endParaRPr lang="ru-RU"/>
        </a:p>
      </dgm:t>
    </dgm:pt>
    <dgm:pt modelId="{597045BD-CBB4-4552-9562-93ABED37F226}" type="pres">
      <dgm:prSet presAssocID="{98C4653E-6BE0-4D15-851C-E476FD594E8E}" presName="hierChild5" presStyleCnt="0"/>
      <dgm:spPr/>
      <dgm:t>
        <a:bodyPr/>
        <a:lstStyle/>
        <a:p>
          <a:endParaRPr lang="ru-RU"/>
        </a:p>
      </dgm:t>
    </dgm:pt>
    <dgm:pt modelId="{96B9854E-F243-48A9-BD1A-1E6E887B29D0}" type="pres">
      <dgm:prSet presAssocID="{69DB22D2-2344-4747-A53F-3AD70EEAE7FE}" presName="Name37" presStyleLbl="parChTrans1D4" presStyleIdx="7" presStyleCnt="8"/>
      <dgm:spPr/>
      <dgm:t>
        <a:bodyPr/>
        <a:lstStyle/>
        <a:p>
          <a:endParaRPr lang="ru-RU"/>
        </a:p>
      </dgm:t>
    </dgm:pt>
    <dgm:pt modelId="{0DB93A6C-05A6-4937-97E2-500D75B43EF9}" type="pres">
      <dgm:prSet presAssocID="{D4F61002-EB1C-4AFB-B518-506EEDAD9E5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D48D160-ACFF-4053-942E-77A26EDAC64F}" type="pres">
      <dgm:prSet presAssocID="{D4F61002-EB1C-4AFB-B518-506EEDAD9E59}" presName="rootComposite" presStyleCnt="0"/>
      <dgm:spPr/>
      <dgm:t>
        <a:bodyPr/>
        <a:lstStyle/>
        <a:p>
          <a:endParaRPr lang="ru-RU"/>
        </a:p>
      </dgm:t>
    </dgm:pt>
    <dgm:pt modelId="{609E61C3-1E19-4B7A-AEA2-61DAD43BFB3F}" type="pres">
      <dgm:prSet presAssocID="{D4F61002-EB1C-4AFB-B518-506EEDAD9E59}" presName="rootText" presStyleLbl="node4" presStyleIdx="7" presStyleCnt="8" custScaleX="118949" custScaleY="133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BEC804-3824-45D6-A5DB-0096AAC3DBF2}" type="pres">
      <dgm:prSet presAssocID="{D4F61002-EB1C-4AFB-B518-506EEDAD9E59}" presName="rootConnector" presStyleLbl="node4" presStyleIdx="7" presStyleCnt="8"/>
      <dgm:spPr/>
      <dgm:t>
        <a:bodyPr/>
        <a:lstStyle/>
        <a:p>
          <a:endParaRPr lang="ru-RU"/>
        </a:p>
      </dgm:t>
    </dgm:pt>
    <dgm:pt modelId="{AB850CDC-38AE-4C4C-B7E5-DEC2B3DD1C3F}" type="pres">
      <dgm:prSet presAssocID="{D4F61002-EB1C-4AFB-B518-506EEDAD9E59}" presName="hierChild4" presStyleCnt="0"/>
      <dgm:spPr/>
      <dgm:t>
        <a:bodyPr/>
        <a:lstStyle/>
        <a:p>
          <a:endParaRPr lang="ru-RU"/>
        </a:p>
      </dgm:t>
    </dgm:pt>
    <dgm:pt modelId="{7272E039-826F-448D-86D5-81B609D36BCD}" type="pres">
      <dgm:prSet presAssocID="{D4F61002-EB1C-4AFB-B518-506EEDAD9E59}" presName="hierChild5" presStyleCnt="0"/>
      <dgm:spPr/>
      <dgm:t>
        <a:bodyPr/>
        <a:lstStyle/>
        <a:p>
          <a:endParaRPr lang="ru-RU"/>
        </a:p>
      </dgm:t>
    </dgm:pt>
    <dgm:pt modelId="{79DD093A-A0AA-4EED-BC58-71A86EEEF16F}" type="pres">
      <dgm:prSet presAssocID="{69138383-EFFD-4E9D-A29C-D5C333F1370C}" presName="hierChild5" presStyleCnt="0"/>
      <dgm:spPr/>
      <dgm:t>
        <a:bodyPr/>
        <a:lstStyle/>
        <a:p>
          <a:endParaRPr lang="ru-RU"/>
        </a:p>
      </dgm:t>
    </dgm:pt>
    <dgm:pt modelId="{CD18C165-956F-4461-88EB-1C9FF3D991C5}" type="pres">
      <dgm:prSet presAssocID="{8C8A8B92-24FF-4795-BCF5-412202D94425}" presName="hierChild5" presStyleCnt="0"/>
      <dgm:spPr/>
      <dgm:t>
        <a:bodyPr/>
        <a:lstStyle/>
        <a:p>
          <a:endParaRPr lang="ru-RU"/>
        </a:p>
      </dgm:t>
    </dgm:pt>
    <dgm:pt modelId="{4C8231B2-B71D-44E0-8818-BF0225A6C802}" type="pres">
      <dgm:prSet presAssocID="{40AD7B1C-3E90-46D9-8D67-9A566AF06E14}" presName="hierChild3" presStyleCnt="0"/>
      <dgm:spPr/>
      <dgm:t>
        <a:bodyPr/>
        <a:lstStyle/>
        <a:p>
          <a:endParaRPr lang="ru-RU"/>
        </a:p>
      </dgm:t>
    </dgm:pt>
  </dgm:ptLst>
  <dgm:cxnLst>
    <dgm:cxn modelId="{5C19F2F7-727A-4F78-88D1-B892646F5E90}" type="presOf" srcId="{C1082F42-CD01-4E86-BCE6-0D20165F9DC1}" destId="{91C5E535-D3E3-4956-8388-FBE219DF644D}" srcOrd="0" destOrd="0" presId="urn:microsoft.com/office/officeart/2005/8/layout/orgChart1"/>
    <dgm:cxn modelId="{5D32AD13-FECB-4FF8-9318-4392231A3E7E}" type="presOf" srcId="{D14919B2-E0CF-4DA6-AA17-0399210A51F6}" destId="{B9DA07F4-8F42-4A5A-83A0-4592DAF53E37}" srcOrd="0" destOrd="0" presId="urn:microsoft.com/office/officeart/2005/8/layout/orgChart1"/>
    <dgm:cxn modelId="{6C358517-88B8-47F7-8450-4AAADC0A3B03}" srcId="{48B5F1C2-3817-4BB0-A284-B665074F6F59}" destId="{3BCF145F-F51B-4C6B-852B-580532D08BE0}" srcOrd="1" destOrd="0" parTransId="{9E380B7B-0304-4DF5-BF42-1074371ABD77}" sibTransId="{292FE886-251F-42A9-8ADC-5EC94BFEE51E}"/>
    <dgm:cxn modelId="{567E1D52-3D2C-416D-AEAB-221F6D2375BE}" srcId="{3852DCB4-9ABF-4680-98F2-463AEC45860A}" destId="{48B5F1C2-3817-4BB0-A284-B665074F6F59}" srcOrd="0" destOrd="0" parTransId="{5C343C65-F1A9-4BA2-B659-266CA46FD7AB}" sibTransId="{347B3331-2DEA-40ED-9D78-BD977368C663}"/>
    <dgm:cxn modelId="{E402816B-D7F6-4C27-A9B9-48E2058D07E5}" type="presOf" srcId="{81CAE230-64B0-4AD8-9702-2BA6849504D5}" destId="{7EC79595-503D-4335-97EC-48BF28D0EDAC}" srcOrd="0" destOrd="0" presId="urn:microsoft.com/office/officeart/2005/8/layout/orgChart1"/>
    <dgm:cxn modelId="{8908D4AD-16FC-413E-A666-9FA748013FD8}" srcId="{D14919B2-E0CF-4DA6-AA17-0399210A51F6}" destId="{74C8C671-8E41-455A-B902-BA7D89C27C10}" srcOrd="0" destOrd="0" parTransId="{F5209A44-32B3-4B0C-A5F7-CBA6284AE456}" sibTransId="{B9C016DA-10C6-408D-ABFF-E8912B55E5C7}"/>
    <dgm:cxn modelId="{4C9D8EB4-C242-4B2D-A309-D1902F3DCD12}" type="presOf" srcId="{D732E7E1-CBF3-474B-BB6A-905ABCF25A84}" destId="{0491B6FA-08F1-4379-A84D-97C6572557AF}" srcOrd="1" destOrd="0" presId="urn:microsoft.com/office/officeart/2005/8/layout/orgChart1"/>
    <dgm:cxn modelId="{53D6B4AA-76CE-44B7-B007-D4EA8C3EE8FE}" type="presOf" srcId="{D00E2CFA-2974-44BB-8E31-43268C0241EE}" destId="{E10020C5-5BFC-44B3-96A7-EF67D5C6C588}" srcOrd="1" destOrd="0" presId="urn:microsoft.com/office/officeart/2005/8/layout/orgChart1"/>
    <dgm:cxn modelId="{1844B2E7-8D9A-40B6-AFA1-A318D3575DD6}" type="presOf" srcId="{0E265F72-4D90-4201-B1D2-F90A5071D859}" destId="{6BEFBB59-5C9A-4328-B9D1-E2FDF8000176}" srcOrd="0" destOrd="0" presId="urn:microsoft.com/office/officeart/2005/8/layout/orgChart1"/>
    <dgm:cxn modelId="{C637F518-0E60-4949-9BC5-D4DB788D856F}" type="presOf" srcId="{8748599B-8755-44CD-A0D3-C3F8241D57F3}" destId="{12B1676E-8790-46FE-90DF-617718A69EA2}" srcOrd="0" destOrd="0" presId="urn:microsoft.com/office/officeart/2005/8/layout/orgChart1"/>
    <dgm:cxn modelId="{9FA9CD4E-4A98-492E-8BA6-F3CDD5A124FC}" srcId="{3852DCB4-9ABF-4680-98F2-463AEC45860A}" destId="{D14919B2-E0CF-4DA6-AA17-0399210A51F6}" srcOrd="1" destOrd="0" parTransId="{5B7B219E-390E-4BD2-8431-0F278EB51C51}" sibTransId="{0E69832A-E9BC-4979-A94A-3D7EE58A3EC8}"/>
    <dgm:cxn modelId="{5D3CB45C-1602-4C75-A399-EA798B422DB8}" type="presOf" srcId="{3852DCB4-9ABF-4680-98F2-463AEC45860A}" destId="{C6699129-830F-494D-BD12-72F7566A8CFA}" srcOrd="1" destOrd="0" presId="urn:microsoft.com/office/officeart/2005/8/layout/orgChart1"/>
    <dgm:cxn modelId="{86C85121-C051-42C3-8886-F29EB84AC468}" type="presOf" srcId="{3852DCB4-9ABF-4680-98F2-463AEC45860A}" destId="{DB929DBA-7655-4D28-AF9F-F214A1A688A4}" srcOrd="0" destOrd="0" presId="urn:microsoft.com/office/officeart/2005/8/layout/orgChart1"/>
    <dgm:cxn modelId="{024041BD-0FD0-494F-B2CF-E75B9708B07A}" type="presOf" srcId="{1FD71C22-D946-4838-9174-4AC965DDDB2F}" destId="{FF7B330E-E82B-4A68-9242-FF79F107184C}" srcOrd="0" destOrd="0" presId="urn:microsoft.com/office/officeart/2005/8/layout/orgChart1"/>
    <dgm:cxn modelId="{F13F467C-9DA7-4E10-91CC-1D87568C5C5E}" type="presOf" srcId="{69138383-EFFD-4E9D-A29C-D5C333F1370C}" destId="{A931D461-25FA-4912-9231-578EBE38B82E}" srcOrd="1" destOrd="0" presId="urn:microsoft.com/office/officeart/2005/8/layout/orgChart1"/>
    <dgm:cxn modelId="{BEC2A3BD-D03B-40DE-B41C-07D027ACC004}" type="presOf" srcId="{FFC876D5-5D43-4E06-B6D3-EC000134F8BA}" destId="{54DE9EDE-14DF-432C-87AF-9D398DAD53BE}" srcOrd="0" destOrd="0" presId="urn:microsoft.com/office/officeart/2005/8/layout/orgChart1"/>
    <dgm:cxn modelId="{7F647B5E-94D8-458D-9640-CD19773AC41B}" type="presOf" srcId="{98C4653E-6BE0-4D15-851C-E476FD594E8E}" destId="{F07B5A80-7A96-47A8-B36F-466CB0167E23}" srcOrd="0" destOrd="0" presId="urn:microsoft.com/office/officeart/2005/8/layout/orgChart1"/>
    <dgm:cxn modelId="{F2EF4F87-198E-4BAA-8424-B66E15310DF0}" type="presOf" srcId="{D732E7E1-CBF3-474B-BB6A-905ABCF25A84}" destId="{BA588F23-F9CD-4DDE-AD4C-4372A288FFA5}" srcOrd="0" destOrd="0" presId="urn:microsoft.com/office/officeart/2005/8/layout/orgChart1"/>
    <dgm:cxn modelId="{40D439C8-658A-4ACC-BCDD-5E07F7BB09A3}" type="presOf" srcId="{69138383-EFFD-4E9D-A29C-D5C333F1370C}" destId="{A20A0BF3-B511-419C-9445-4762CEB9C573}" srcOrd="0" destOrd="0" presId="urn:microsoft.com/office/officeart/2005/8/layout/orgChart1"/>
    <dgm:cxn modelId="{AA0F566B-570D-4304-ACA5-C3BA600F4B8F}" type="presOf" srcId="{8C8A8B92-24FF-4795-BCF5-412202D94425}" destId="{932CF5E4-9711-4089-8697-74D08BF8F026}" srcOrd="0" destOrd="0" presId="urn:microsoft.com/office/officeart/2005/8/layout/orgChart1"/>
    <dgm:cxn modelId="{614C5AFD-B65C-4BEC-A661-FE6517D07215}" type="presOf" srcId="{48B5F1C2-3817-4BB0-A284-B665074F6F59}" destId="{F2D5A900-A6A0-438C-A680-36411122D461}" srcOrd="0" destOrd="0" presId="urn:microsoft.com/office/officeart/2005/8/layout/orgChart1"/>
    <dgm:cxn modelId="{B30665BE-664F-46D2-B82C-A8C6CC21447C}" type="presOf" srcId="{48B5F1C2-3817-4BB0-A284-B665074F6F59}" destId="{6C027040-8947-461F-8D8B-143179417B24}" srcOrd="1" destOrd="0" presId="urn:microsoft.com/office/officeart/2005/8/layout/orgChart1"/>
    <dgm:cxn modelId="{6BAA27FB-5FF8-46FE-BB8B-F7DFDCBB2B4D}" type="presOf" srcId="{36448417-71CE-47FB-9C6F-B4937F6F3F9F}" destId="{2B241555-E821-4F2C-BA90-2B1D12D266A6}" srcOrd="0" destOrd="0" presId="urn:microsoft.com/office/officeart/2005/8/layout/orgChart1"/>
    <dgm:cxn modelId="{208DD1F2-B7C3-4944-867D-3A3D43FD2ACC}" srcId="{48B5F1C2-3817-4BB0-A284-B665074F6F59}" destId="{D732E7E1-CBF3-474B-BB6A-905ABCF25A84}" srcOrd="0" destOrd="0" parTransId="{CE0B7EC0-348C-418A-B6EC-247636426A12}" sibTransId="{AF695860-16E8-44FC-B31A-75D956672E74}"/>
    <dgm:cxn modelId="{181C651B-395A-4B81-8E05-0004FAF4C82A}" type="presOf" srcId="{74C8C671-8E41-455A-B902-BA7D89C27C10}" destId="{2DA2B10F-13C4-4D84-8518-74E3FA5A9DDE}" srcOrd="0" destOrd="0" presId="urn:microsoft.com/office/officeart/2005/8/layout/orgChart1"/>
    <dgm:cxn modelId="{D99B9B73-AC2F-4BDD-A323-B6957371860E}" type="presOf" srcId="{F5209A44-32B3-4B0C-A5F7-CBA6284AE456}" destId="{02DD574B-E6D2-4F66-A389-790975FE1791}" srcOrd="0" destOrd="0" presId="urn:microsoft.com/office/officeart/2005/8/layout/orgChart1"/>
    <dgm:cxn modelId="{AA5035ED-F590-45BB-B4DD-5D25AC13A540}" type="presOf" srcId="{CE0B7EC0-348C-418A-B6EC-247636426A12}" destId="{2CEF766F-66C8-4B0B-ACD4-FC5D2D3C486B}" srcOrd="0" destOrd="0" presId="urn:microsoft.com/office/officeart/2005/8/layout/orgChart1"/>
    <dgm:cxn modelId="{F3304F54-C4A4-4386-8DB8-17F88D5A6CB0}" type="presOf" srcId="{34D3B1FF-CF98-43EE-9818-ACC3B03203A5}" destId="{804CB5F2-8992-4E9F-A3A5-60FCE21D11C9}" srcOrd="0" destOrd="0" presId="urn:microsoft.com/office/officeart/2005/8/layout/orgChart1"/>
    <dgm:cxn modelId="{CF649C7A-67FA-4460-BFFB-28CCC55D730E}" type="presOf" srcId="{D00E2CFA-2974-44BB-8E31-43268C0241EE}" destId="{2678DAC6-282C-4D34-8CA0-E1E2392EB672}" srcOrd="0" destOrd="0" presId="urn:microsoft.com/office/officeart/2005/8/layout/orgChart1"/>
    <dgm:cxn modelId="{566A0196-32C2-4976-99FF-8C2E3EAF844D}" srcId="{69138383-EFFD-4E9D-A29C-D5C333F1370C}" destId="{98C4653E-6BE0-4D15-851C-E476FD594E8E}" srcOrd="0" destOrd="0" parTransId="{0E265F72-4D90-4201-B1D2-F90A5071D859}" sibTransId="{68C1188F-89A4-4B85-A545-08C00FE8C22B}"/>
    <dgm:cxn modelId="{D9F502AC-6192-4338-922E-CACD0774F88F}" srcId="{8C8A8B92-24FF-4795-BCF5-412202D94425}" destId="{69138383-EFFD-4E9D-A29C-D5C333F1370C}" srcOrd="1" destOrd="0" parTransId="{81CAE230-64B0-4AD8-9702-2BA6849504D5}" sibTransId="{E8A842A7-4D06-4337-B075-1294FE5C84C9}"/>
    <dgm:cxn modelId="{EDBF41F8-92AD-4439-BB77-0A185E1A7785}" srcId="{1FD71C22-D946-4838-9174-4AC965DDDB2F}" destId="{40AD7B1C-3E90-46D9-8D67-9A566AF06E14}" srcOrd="0" destOrd="0" parTransId="{C9DD63F1-9CCE-4F2A-874F-760CAE368FBE}" sibTransId="{B82036F6-560A-416E-944A-B1AAC09E8E63}"/>
    <dgm:cxn modelId="{68C53D99-9CA7-4240-80AE-4E5570D5C42D}" srcId="{08BBD78C-467F-4E82-B14D-453B7D1DA2CA}" destId="{351B544E-EDAE-4ACF-8496-F031CADF1CD0}" srcOrd="0" destOrd="0" parTransId="{45F93CFE-EF64-49A6-94C5-047361C521C5}" sibTransId="{F43155BC-DB80-4F6D-93E8-BC57F25DDAB9}"/>
    <dgm:cxn modelId="{7F9AE468-E3A8-4B55-80EC-8A4D310CFA77}" type="presOf" srcId="{5C343C65-F1A9-4BA2-B659-266CA46FD7AB}" destId="{F4AEBE15-F56A-43EC-A789-D1BA39080F2B}" srcOrd="0" destOrd="0" presId="urn:microsoft.com/office/officeart/2005/8/layout/orgChart1"/>
    <dgm:cxn modelId="{35104A66-D28C-4B70-A77D-45A269ACDBED}" srcId="{40AD7B1C-3E90-46D9-8D67-9A566AF06E14}" destId="{3852DCB4-9ABF-4680-98F2-463AEC45860A}" srcOrd="0" destOrd="0" parTransId="{FFC876D5-5D43-4E06-B6D3-EC000134F8BA}" sibTransId="{1E9398FA-4780-43BD-9BE5-466F2DD990D5}"/>
    <dgm:cxn modelId="{EF17E0A4-5190-4D54-B1D1-371180623A7D}" type="presOf" srcId="{351B544E-EDAE-4ACF-8496-F031CADF1CD0}" destId="{400E0725-436C-4393-9E08-9D96779EEAA9}" srcOrd="0" destOrd="0" presId="urn:microsoft.com/office/officeart/2005/8/layout/orgChart1"/>
    <dgm:cxn modelId="{D722270F-1B7F-412F-BDB9-B73E60C6D0E8}" srcId="{D14919B2-E0CF-4DA6-AA17-0399210A51F6}" destId="{02143A74-402F-4DFB-8882-1CC767A31148}" srcOrd="1" destOrd="0" parTransId="{34D3B1FF-CF98-43EE-9818-ACC3B03203A5}" sibTransId="{DB3A80E6-EA22-4E3C-8EE4-6DC306BC1292}"/>
    <dgm:cxn modelId="{83C67489-1762-4B9D-BBD7-6BD51B8414E3}" type="presOf" srcId="{02143A74-402F-4DFB-8882-1CC767A31148}" destId="{95C9D73C-FC86-4E20-8E87-83B3B1559CFF}" srcOrd="1" destOrd="0" presId="urn:microsoft.com/office/officeart/2005/8/layout/orgChart1"/>
    <dgm:cxn modelId="{BB0E6CB6-B1F4-4829-828B-C7429EBE76BC}" srcId="{08BBD78C-467F-4E82-B14D-453B7D1DA2CA}" destId="{D00E2CFA-2974-44BB-8E31-43268C0241EE}" srcOrd="1" destOrd="0" parTransId="{8748599B-8755-44CD-A0D3-C3F8241D57F3}" sibTransId="{963C7FBE-C1A7-4279-B40A-832CCE1B9AC3}"/>
    <dgm:cxn modelId="{0562639D-0934-40BC-A9F1-2C3A335BF82A}" type="presOf" srcId="{40AD7B1C-3E90-46D9-8D67-9A566AF06E14}" destId="{A4E596C6-583A-400D-AE5C-22DF174A5F16}" srcOrd="0" destOrd="0" presId="urn:microsoft.com/office/officeart/2005/8/layout/orgChart1"/>
    <dgm:cxn modelId="{74FEC3AD-712E-4674-9CED-88743BC694FA}" type="presOf" srcId="{5B7B219E-390E-4BD2-8431-0F278EB51C51}" destId="{9CBDAD8D-4F06-4218-BE42-209DAEEA9E68}" srcOrd="0" destOrd="0" presId="urn:microsoft.com/office/officeart/2005/8/layout/orgChart1"/>
    <dgm:cxn modelId="{36CE7607-934C-44E2-9F09-5726A5948A12}" type="presOf" srcId="{69DB22D2-2344-4747-A53F-3AD70EEAE7FE}" destId="{96B9854E-F243-48A9-BD1A-1E6E887B29D0}" srcOrd="0" destOrd="0" presId="urn:microsoft.com/office/officeart/2005/8/layout/orgChart1"/>
    <dgm:cxn modelId="{108B76EB-08AD-4639-B0DB-EB86FC073C87}" type="presOf" srcId="{40AD7B1C-3E90-46D9-8D67-9A566AF06E14}" destId="{AD0BA1B8-8DC0-408C-979A-1B87CA9DA44F}" srcOrd="1" destOrd="0" presId="urn:microsoft.com/office/officeart/2005/8/layout/orgChart1"/>
    <dgm:cxn modelId="{DB8DFF11-4273-459F-917F-9BE284251EBD}" type="presOf" srcId="{45F93CFE-EF64-49A6-94C5-047361C521C5}" destId="{BC2B974E-68EE-4230-B4D1-E6E66450E227}" srcOrd="0" destOrd="0" presId="urn:microsoft.com/office/officeart/2005/8/layout/orgChart1"/>
    <dgm:cxn modelId="{EBD08E2C-DB0F-4CD8-BD47-E861C4D1B589}" type="presOf" srcId="{D4F61002-EB1C-4AFB-B518-506EEDAD9E59}" destId="{609E61C3-1E19-4B7A-AEA2-61DAD43BFB3F}" srcOrd="0" destOrd="0" presId="urn:microsoft.com/office/officeart/2005/8/layout/orgChart1"/>
    <dgm:cxn modelId="{0A881CDA-CB98-4F96-B93E-420936C3DF53}" srcId="{40AD7B1C-3E90-46D9-8D67-9A566AF06E14}" destId="{8C8A8B92-24FF-4795-BCF5-412202D94425}" srcOrd="1" destOrd="0" parTransId="{36448417-71CE-47FB-9C6F-B4937F6F3F9F}" sibTransId="{04DB0A8D-145D-4DD6-A99D-84AFF55AA28D}"/>
    <dgm:cxn modelId="{2DF75B3B-F769-4510-942A-2FB6A27C8786}" type="presOf" srcId="{08BBD78C-467F-4E82-B14D-453B7D1DA2CA}" destId="{736E48E6-0A0C-43EC-AA6B-856F92B2AE45}" srcOrd="1" destOrd="0" presId="urn:microsoft.com/office/officeart/2005/8/layout/orgChart1"/>
    <dgm:cxn modelId="{F9AC5466-7342-48EB-A280-1EF81CD50896}" type="presOf" srcId="{02143A74-402F-4DFB-8882-1CC767A31148}" destId="{4FDA6198-4130-4D5F-A956-C493D6BFF0F0}" srcOrd="0" destOrd="0" presId="urn:microsoft.com/office/officeart/2005/8/layout/orgChart1"/>
    <dgm:cxn modelId="{FCC9EB09-2A93-4427-84DE-5F26BC30FBD7}" srcId="{69138383-EFFD-4E9D-A29C-D5C333F1370C}" destId="{D4F61002-EB1C-4AFB-B518-506EEDAD9E59}" srcOrd="1" destOrd="0" parTransId="{69DB22D2-2344-4747-A53F-3AD70EEAE7FE}" sibTransId="{E8EA3BE8-05FB-41E0-80C7-F65FD2D639E8}"/>
    <dgm:cxn modelId="{A622B3D9-55CD-488D-BC40-D64D09947945}" srcId="{8C8A8B92-24FF-4795-BCF5-412202D94425}" destId="{08BBD78C-467F-4E82-B14D-453B7D1DA2CA}" srcOrd="0" destOrd="0" parTransId="{C1082F42-CD01-4E86-BCE6-0D20165F9DC1}" sibTransId="{42F585A8-20AF-47E6-81C8-0A042ADCAEAB}"/>
    <dgm:cxn modelId="{3720A84B-8DEB-4FAA-977B-629C357FEB36}" type="presOf" srcId="{D4F61002-EB1C-4AFB-B518-506EEDAD9E59}" destId="{4FBEC804-3824-45D6-A5DB-0096AAC3DBF2}" srcOrd="1" destOrd="0" presId="urn:microsoft.com/office/officeart/2005/8/layout/orgChart1"/>
    <dgm:cxn modelId="{9094063B-AEE3-4D3F-A573-3B107229D9F0}" type="presOf" srcId="{D14919B2-E0CF-4DA6-AA17-0399210A51F6}" destId="{280350F7-E9F9-436E-8592-7FDDC6F0FAD0}" srcOrd="1" destOrd="0" presId="urn:microsoft.com/office/officeart/2005/8/layout/orgChart1"/>
    <dgm:cxn modelId="{6A5AD9F0-EDB9-4295-B109-6AFECF5033AC}" type="presOf" srcId="{3BCF145F-F51B-4C6B-852B-580532D08BE0}" destId="{2F91B9A1-4AB2-49FD-9153-3F189C73AFCB}" srcOrd="1" destOrd="0" presId="urn:microsoft.com/office/officeart/2005/8/layout/orgChart1"/>
    <dgm:cxn modelId="{87057041-4B09-4063-82F9-E94D3D76CB3A}" type="presOf" srcId="{9E380B7B-0304-4DF5-BF42-1074371ABD77}" destId="{D97DC1F9-5EA9-4F12-804D-BF1ABCE0E6E9}" srcOrd="0" destOrd="0" presId="urn:microsoft.com/office/officeart/2005/8/layout/orgChart1"/>
    <dgm:cxn modelId="{B0D112A9-C714-4458-A20D-95CE80A0A617}" type="presOf" srcId="{351B544E-EDAE-4ACF-8496-F031CADF1CD0}" destId="{8C3868DA-5D2B-42F2-8525-213EC7448C9B}" srcOrd="1" destOrd="0" presId="urn:microsoft.com/office/officeart/2005/8/layout/orgChart1"/>
    <dgm:cxn modelId="{8B9E4CC4-AAE6-4557-8243-A2342E6717E7}" type="presOf" srcId="{08BBD78C-467F-4E82-B14D-453B7D1DA2CA}" destId="{EA34F689-7E1B-4D7D-BB98-DCE2ACA67FCB}" srcOrd="0" destOrd="0" presId="urn:microsoft.com/office/officeart/2005/8/layout/orgChart1"/>
    <dgm:cxn modelId="{AB5E6941-2136-455A-82A6-68F065E45A35}" type="presOf" srcId="{8C8A8B92-24FF-4795-BCF5-412202D94425}" destId="{28BB0A4F-A820-4E54-A9FF-5354C39CD4A7}" srcOrd="1" destOrd="0" presId="urn:microsoft.com/office/officeart/2005/8/layout/orgChart1"/>
    <dgm:cxn modelId="{2764C3B4-F143-4FD8-A40A-4F7B285135E1}" type="presOf" srcId="{3BCF145F-F51B-4C6B-852B-580532D08BE0}" destId="{A03CD48F-7E48-49CD-B519-0BB2B8A2545F}" srcOrd="0" destOrd="0" presId="urn:microsoft.com/office/officeart/2005/8/layout/orgChart1"/>
    <dgm:cxn modelId="{3C29B5BA-D4F2-4294-9041-85F059B92BF6}" type="presOf" srcId="{98C4653E-6BE0-4D15-851C-E476FD594E8E}" destId="{326A282D-F62A-41B3-9822-8AADCF59983A}" srcOrd="1" destOrd="0" presId="urn:microsoft.com/office/officeart/2005/8/layout/orgChart1"/>
    <dgm:cxn modelId="{D88F9AD3-33E4-4121-9D2F-61A89139806F}" type="presOf" srcId="{74C8C671-8E41-455A-B902-BA7D89C27C10}" destId="{078E22CE-ED8D-427A-ADE7-8F2EA65C0818}" srcOrd="1" destOrd="0" presId="urn:microsoft.com/office/officeart/2005/8/layout/orgChart1"/>
    <dgm:cxn modelId="{DDDA3EF0-E8A0-4EBD-9937-C28D27374722}" type="presParOf" srcId="{FF7B330E-E82B-4A68-9242-FF79F107184C}" destId="{B1253AB7-6D07-48C7-A948-8D2F8FA76F52}" srcOrd="0" destOrd="0" presId="urn:microsoft.com/office/officeart/2005/8/layout/orgChart1"/>
    <dgm:cxn modelId="{0AA35088-29F0-4905-AED8-7393EF422B31}" type="presParOf" srcId="{B1253AB7-6D07-48C7-A948-8D2F8FA76F52}" destId="{55079A4C-84B9-4896-9FC2-C20C44E480CA}" srcOrd="0" destOrd="0" presId="urn:microsoft.com/office/officeart/2005/8/layout/orgChart1"/>
    <dgm:cxn modelId="{9A29F4AE-836A-4068-BB3A-52CDACB3D335}" type="presParOf" srcId="{55079A4C-84B9-4896-9FC2-C20C44E480CA}" destId="{A4E596C6-583A-400D-AE5C-22DF174A5F16}" srcOrd="0" destOrd="0" presId="urn:microsoft.com/office/officeart/2005/8/layout/orgChart1"/>
    <dgm:cxn modelId="{E8BF6AE9-BBA2-4517-8A80-C1F7825669D5}" type="presParOf" srcId="{55079A4C-84B9-4896-9FC2-C20C44E480CA}" destId="{AD0BA1B8-8DC0-408C-979A-1B87CA9DA44F}" srcOrd="1" destOrd="0" presId="urn:microsoft.com/office/officeart/2005/8/layout/orgChart1"/>
    <dgm:cxn modelId="{3E04F109-C6BE-498A-A680-F2B423B1290C}" type="presParOf" srcId="{B1253AB7-6D07-48C7-A948-8D2F8FA76F52}" destId="{086B7810-5E6D-4E16-A89E-35C53340EC23}" srcOrd="1" destOrd="0" presId="urn:microsoft.com/office/officeart/2005/8/layout/orgChart1"/>
    <dgm:cxn modelId="{6F5727B4-44C5-4667-A413-813BC4EB088B}" type="presParOf" srcId="{086B7810-5E6D-4E16-A89E-35C53340EC23}" destId="{54DE9EDE-14DF-432C-87AF-9D398DAD53BE}" srcOrd="0" destOrd="0" presId="urn:microsoft.com/office/officeart/2005/8/layout/orgChart1"/>
    <dgm:cxn modelId="{B7F2BA4B-EBAE-445B-B0C1-ABD26927CBF7}" type="presParOf" srcId="{086B7810-5E6D-4E16-A89E-35C53340EC23}" destId="{CBDD1668-84E1-44BB-BAB3-16439C3AD153}" srcOrd="1" destOrd="0" presId="urn:microsoft.com/office/officeart/2005/8/layout/orgChart1"/>
    <dgm:cxn modelId="{4F15316F-8462-49D2-89B4-1399107CC14F}" type="presParOf" srcId="{CBDD1668-84E1-44BB-BAB3-16439C3AD153}" destId="{1ACF09CB-F204-471B-846B-405E324F67A8}" srcOrd="0" destOrd="0" presId="urn:microsoft.com/office/officeart/2005/8/layout/orgChart1"/>
    <dgm:cxn modelId="{1A609D65-4D5E-4292-9DF8-5C7C8366697F}" type="presParOf" srcId="{1ACF09CB-F204-471B-846B-405E324F67A8}" destId="{DB929DBA-7655-4D28-AF9F-F214A1A688A4}" srcOrd="0" destOrd="0" presId="urn:microsoft.com/office/officeart/2005/8/layout/orgChart1"/>
    <dgm:cxn modelId="{92E5EA4D-0C21-4CE8-8171-818C6C693A03}" type="presParOf" srcId="{1ACF09CB-F204-471B-846B-405E324F67A8}" destId="{C6699129-830F-494D-BD12-72F7566A8CFA}" srcOrd="1" destOrd="0" presId="urn:microsoft.com/office/officeart/2005/8/layout/orgChart1"/>
    <dgm:cxn modelId="{529BEBF4-5AE8-40FD-87B3-E0D3CEBC3B5C}" type="presParOf" srcId="{CBDD1668-84E1-44BB-BAB3-16439C3AD153}" destId="{822EB033-C68B-4948-BD0C-0A7CB360F394}" srcOrd="1" destOrd="0" presId="urn:microsoft.com/office/officeart/2005/8/layout/orgChart1"/>
    <dgm:cxn modelId="{9212C92E-2D35-4EEC-9B94-0B2DC93535F5}" type="presParOf" srcId="{822EB033-C68B-4948-BD0C-0A7CB360F394}" destId="{F4AEBE15-F56A-43EC-A789-D1BA39080F2B}" srcOrd="0" destOrd="0" presId="urn:microsoft.com/office/officeart/2005/8/layout/orgChart1"/>
    <dgm:cxn modelId="{3C3A0D8A-DC69-4658-A6D5-D71E92FBF25C}" type="presParOf" srcId="{822EB033-C68B-4948-BD0C-0A7CB360F394}" destId="{7CBC55C0-07D3-47B2-8886-3E7E2A4C8934}" srcOrd="1" destOrd="0" presId="urn:microsoft.com/office/officeart/2005/8/layout/orgChart1"/>
    <dgm:cxn modelId="{E34F7CF4-C6A0-4FA5-ACC5-A759EB58CEE7}" type="presParOf" srcId="{7CBC55C0-07D3-47B2-8886-3E7E2A4C8934}" destId="{A9B244F1-1DA6-4A9D-B7BF-95487E1BD398}" srcOrd="0" destOrd="0" presId="urn:microsoft.com/office/officeart/2005/8/layout/orgChart1"/>
    <dgm:cxn modelId="{116F0003-5A36-4E7B-92E8-89F2B9DC6775}" type="presParOf" srcId="{A9B244F1-1DA6-4A9D-B7BF-95487E1BD398}" destId="{F2D5A900-A6A0-438C-A680-36411122D461}" srcOrd="0" destOrd="0" presId="urn:microsoft.com/office/officeart/2005/8/layout/orgChart1"/>
    <dgm:cxn modelId="{796A72E8-592D-49E3-B5C7-B85B51CCB889}" type="presParOf" srcId="{A9B244F1-1DA6-4A9D-B7BF-95487E1BD398}" destId="{6C027040-8947-461F-8D8B-143179417B24}" srcOrd="1" destOrd="0" presId="urn:microsoft.com/office/officeart/2005/8/layout/orgChart1"/>
    <dgm:cxn modelId="{D97A4047-F79B-4CF3-B51C-62BBE3E20FDF}" type="presParOf" srcId="{7CBC55C0-07D3-47B2-8886-3E7E2A4C8934}" destId="{1426A8D5-38C1-4F2A-9BB4-ABBCBBE7962E}" srcOrd="1" destOrd="0" presId="urn:microsoft.com/office/officeart/2005/8/layout/orgChart1"/>
    <dgm:cxn modelId="{A27EEC3C-8F3A-4B0A-8683-22AC5AFD0269}" type="presParOf" srcId="{1426A8D5-38C1-4F2A-9BB4-ABBCBBE7962E}" destId="{2CEF766F-66C8-4B0B-ACD4-FC5D2D3C486B}" srcOrd="0" destOrd="0" presId="urn:microsoft.com/office/officeart/2005/8/layout/orgChart1"/>
    <dgm:cxn modelId="{F2998D11-9609-4BD9-84E2-4D97E6A4A7E5}" type="presParOf" srcId="{1426A8D5-38C1-4F2A-9BB4-ABBCBBE7962E}" destId="{051A4FB0-4BCB-425F-9DCD-C719119F154A}" srcOrd="1" destOrd="0" presId="urn:microsoft.com/office/officeart/2005/8/layout/orgChart1"/>
    <dgm:cxn modelId="{26118333-F8A6-4F81-8A30-BFA13D38A2D8}" type="presParOf" srcId="{051A4FB0-4BCB-425F-9DCD-C719119F154A}" destId="{12569A15-C54F-4FF5-9121-A14E172077BF}" srcOrd="0" destOrd="0" presId="urn:microsoft.com/office/officeart/2005/8/layout/orgChart1"/>
    <dgm:cxn modelId="{98E883B2-0782-4B67-92D1-B1E6C20C309B}" type="presParOf" srcId="{12569A15-C54F-4FF5-9121-A14E172077BF}" destId="{BA588F23-F9CD-4DDE-AD4C-4372A288FFA5}" srcOrd="0" destOrd="0" presId="urn:microsoft.com/office/officeart/2005/8/layout/orgChart1"/>
    <dgm:cxn modelId="{FF8275AE-0612-4717-9615-58F9C9FCCC6F}" type="presParOf" srcId="{12569A15-C54F-4FF5-9121-A14E172077BF}" destId="{0491B6FA-08F1-4379-A84D-97C6572557AF}" srcOrd="1" destOrd="0" presId="urn:microsoft.com/office/officeart/2005/8/layout/orgChart1"/>
    <dgm:cxn modelId="{E0A979A9-C34C-4494-A47C-5E59FD2F2E1F}" type="presParOf" srcId="{051A4FB0-4BCB-425F-9DCD-C719119F154A}" destId="{6BE858E8-3F47-4F77-855F-05770D83A77B}" srcOrd="1" destOrd="0" presId="urn:microsoft.com/office/officeart/2005/8/layout/orgChart1"/>
    <dgm:cxn modelId="{A8AA1861-74D8-488A-899B-38C9955F8AA3}" type="presParOf" srcId="{051A4FB0-4BCB-425F-9DCD-C719119F154A}" destId="{10116EC7-855A-45BA-8AEE-AE6577B42BF7}" srcOrd="2" destOrd="0" presId="urn:microsoft.com/office/officeart/2005/8/layout/orgChart1"/>
    <dgm:cxn modelId="{583E0BB8-EC72-4F20-B6A3-B44AE840B11A}" type="presParOf" srcId="{1426A8D5-38C1-4F2A-9BB4-ABBCBBE7962E}" destId="{D97DC1F9-5EA9-4F12-804D-BF1ABCE0E6E9}" srcOrd="2" destOrd="0" presId="urn:microsoft.com/office/officeart/2005/8/layout/orgChart1"/>
    <dgm:cxn modelId="{FC34635C-5FD1-4C3C-951B-77479E169F5D}" type="presParOf" srcId="{1426A8D5-38C1-4F2A-9BB4-ABBCBBE7962E}" destId="{295C115D-98DE-42E3-BC6F-88ECAA46C1C4}" srcOrd="3" destOrd="0" presId="urn:microsoft.com/office/officeart/2005/8/layout/orgChart1"/>
    <dgm:cxn modelId="{09C7B78B-7689-493D-AEF8-D0DC7F1F6CE7}" type="presParOf" srcId="{295C115D-98DE-42E3-BC6F-88ECAA46C1C4}" destId="{F9145C9C-3D55-43B6-9C28-B38E5449D3D8}" srcOrd="0" destOrd="0" presId="urn:microsoft.com/office/officeart/2005/8/layout/orgChart1"/>
    <dgm:cxn modelId="{C0EB0A32-19AF-4084-9297-E9315F21ACE4}" type="presParOf" srcId="{F9145C9C-3D55-43B6-9C28-B38E5449D3D8}" destId="{A03CD48F-7E48-49CD-B519-0BB2B8A2545F}" srcOrd="0" destOrd="0" presId="urn:microsoft.com/office/officeart/2005/8/layout/orgChart1"/>
    <dgm:cxn modelId="{EDFE5526-627F-47FC-980C-CF0E190FEC39}" type="presParOf" srcId="{F9145C9C-3D55-43B6-9C28-B38E5449D3D8}" destId="{2F91B9A1-4AB2-49FD-9153-3F189C73AFCB}" srcOrd="1" destOrd="0" presId="urn:microsoft.com/office/officeart/2005/8/layout/orgChart1"/>
    <dgm:cxn modelId="{B5BBCFC4-23CC-4C82-9E55-7A8EC62852B1}" type="presParOf" srcId="{295C115D-98DE-42E3-BC6F-88ECAA46C1C4}" destId="{47A34F57-5E75-4A92-8845-E832F49997F5}" srcOrd="1" destOrd="0" presId="urn:microsoft.com/office/officeart/2005/8/layout/orgChart1"/>
    <dgm:cxn modelId="{B89E6ECB-2BC3-49E2-8259-8905D497DB04}" type="presParOf" srcId="{295C115D-98DE-42E3-BC6F-88ECAA46C1C4}" destId="{05B574CE-05A6-444F-888B-A4FF54873487}" srcOrd="2" destOrd="0" presId="urn:microsoft.com/office/officeart/2005/8/layout/orgChart1"/>
    <dgm:cxn modelId="{688B077F-F4B9-4272-B7FF-D9216626DA23}" type="presParOf" srcId="{7CBC55C0-07D3-47B2-8886-3E7E2A4C8934}" destId="{A7F6D6E4-197B-4420-A6B9-C1BA310BB1D9}" srcOrd="2" destOrd="0" presId="urn:microsoft.com/office/officeart/2005/8/layout/orgChart1"/>
    <dgm:cxn modelId="{828CC7FD-084E-4D55-BCC8-29FBCCB3804A}" type="presParOf" srcId="{822EB033-C68B-4948-BD0C-0A7CB360F394}" destId="{9CBDAD8D-4F06-4218-BE42-209DAEEA9E68}" srcOrd="2" destOrd="0" presId="urn:microsoft.com/office/officeart/2005/8/layout/orgChart1"/>
    <dgm:cxn modelId="{BEDAB983-27CC-4085-99A0-2C62B6F8DDE2}" type="presParOf" srcId="{822EB033-C68B-4948-BD0C-0A7CB360F394}" destId="{18483DD6-6A1D-420D-8B2F-5108B0A7DECE}" srcOrd="3" destOrd="0" presId="urn:microsoft.com/office/officeart/2005/8/layout/orgChart1"/>
    <dgm:cxn modelId="{2DF100D8-A2AA-4AFF-A4B6-A51104414E69}" type="presParOf" srcId="{18483DD6-6A1D-420D-8B2F-5108B0A7DECE}" destId="{FEAF2C45-7DE3-402B-A43F-B3397A26B360}" srcOrd="0" destOrd="0" presId="urn:microsoft.com/office/officeart/2005/8/layout/orgChart1"/>
    <dgm:cxn modelId="{B604D83D-2D3B-4E7D-8D94-7AFF3B967D76}" type="presParOf" srcId="{FEAF2C45-7DE3-402B-A43F-B3397A26B360}" destId="{B9DA07F4-8F42-4A5A-83A0-4592DAF53E37}" srcOrd="0" destOrd="0" presId="urn:microsoft.com/office/officeart/2005/8/layout/orgChart1"/>
    <dgm:cxn modelId="{87CD22C9-8380-4854-910E-B06AA3C81303}" type="presParOf" srcId="{FEAF2C45-7DE3-402B-A43F-B3397A26B360}" destId="{280350F7-E9F9-436E-8592-7FDDC6F0FAD0}" srcOrd="1" destOrd="0" presId="urn:microsoft.com/office/officeart/2005/8/layout/orgChart1"/>
    <dgm:cxn modelId="{4DE0747F-D3F0-4B0E-8C32-48058434326C}" type="presParOf" srcId="{18483DD6-6A1D-420D-8B2F-5108B0A7DECE}" destId="{E6BE3B0E-70AD-4A88-99BB-61E37C9092BF}" srcOrd="1" destOrd="0" presId="urn:microsoft.com/office/officeart/2005/8/layout/orgChart1"/>
    <dgm:cxn modelId="{A881124C-9D73-4F67-8CA0-2CA4799B7D22}" type="presParOf" srcId="{E6BE3B0E-70AD-4A88-99BB-61E37C9092BF}" destId="{02DD574B-E6D2-4F66-A389-790975FE1791}" srcOrd="0" destOrd="0" presId="urn:microsoft.com/office/officeart/2005/8/layout/orgChart1"/>
    <dgm:cxn modelId="{F87ABE25-11AA-4194-9407-0707B577E2AE}" type="presParOf" srcId="{E6BE3B0E-70AD-4A88-99BB-61E37C9092BF}" destId="{4C1232B7-B486-4F0A-B259-500CEF0BB702}" srcOrd="1" destOrd="0" presId="urn:microsoft.com/office/officeart/2005/8/layout/orgChart1"/>
    <dgm:cxn modelId="{37F3EDED-B08C-4138-BC81-53A3BE4A3022}" type="presParOf" srcId="{4C1232B7-B486-4F0A-B259-500CEF0BB702}" destId="{2286E7EF-12C2-4FEC-87EC-0B83A8FD6685}" srcOrd="0" destOrd="0" presId="urn:microsoft.com/office/officeart/2005/8/layout/orgChart1"/>
    <dgm:cxn modelId="{0133A1C3-97D1-4020-A7BE-FFB13BFAE5CC}" type="presParOf" srcId="{2286E7EF-12C2-4FEC-87EC-0B83A8FD6685}" destId="{2DA2B10F-13C4-4D84-8518-74E3FA5A9DDE}" srcOrd="0" destOrd="0" presId="urn:microsoft.com/office/officeart/2005/8/layout/orgChart1"/>
    <dgm:cxn modelId="{64E2C988-5F6C-42AB-94AF-1BF4EBCBF1A1}" type="presParOf" srcId="{2286E7EF-12C2-4FEC-87EC-0B83A8FD6685}" destId="{078E22CE-ED8D-427A-ADE7-8F2EA65C0818}" srcOrd="1" destOrd="0" presId="urn:microsoft.com/office/officeart/2005/8/layout/orgChart1"/>
    <dgm:cxn modelId="{F5147CD5-3AE2-4DE1-85F7-262F43910195}" type="presParOf" srcId="{4C1232B7-B486-4F0A-B259-500CEF0BB702}" destId="{F751F811-F3EB-4029-B267-84D6EBDC4AE9}" srcOrd="1" destOrd="0" presId="urn:microsoft.com/office/officeart/2005/8/layout/orgChart1"/>
    <dgm:cxn modelId="{B58D50C9-88E8-41C9-AF80-F56808F11620}" type="presParOf" srcId="{4C1232B7-B486-4F0A-B259-500CEF0BB702}" destId="{CB3CDBC6-E28C-4444-BAEC-9CA1DD886D45}" srcOrd="2" destOrd="0" presId="urn:microsoft.com/office/officeart/2005/8/layout/orgChart1"/>
    <dgm:cxn modelId="{3909B5CF-BA81-46A4-A54E-AF8C90C6C5BF}" type="presParOf" srcId="{E6BE3B0E-70AD-4A88-99BB-61E37C9092BF}" destId="{804CB5F2-8992-4E9F-A3A5-60FCE21D11C9}" srcOrd="2" destOrd="0" presId="urn:microsoft.com/office/officeart/2005/8/layout/orgChart1"/>
    <dgm:cxn modelId="{E8828C7D-8FA2-489D-A05A-286FE7A3D50B}" type="presParOf" srcId="{E6BE3B0E-70AD-4A88-99BB-61E37C9092BF}" destId="{F3717B70-FF00-4B2A-A9B9-56AA3F9FC219}" srcOrd="3" destOrd="0" presId="urn:microsoft.com/office/officeart/2005/8/layout/orgChart1"/>
    <dgm:cxn modelId="{1E72BA86-80AF-450E-A34B-51C621C307B3}" type="presParOf" srcId="{F3717B70-FF00-4B2A-A9B9-56AA3F9FC219}" destId="{BA63E5E7-4DED-4435-9A8D-71F1267F19B9}" srcOrd="0" destOrd="0" presId="urn:microsoft.com/office/officeart/2005/8/layout/orgChart1"/>
    <dgm:cxn modelId="{FE5A0731-589B-41A1-9647-C08E01589491}" type="presParOf" srcId="{BA63E5E7-4DED-4435-9A8D-71F1267F19B9}" destId="{4FDA6198-4130-4D5F-A956-C493D6BFF0F0}" srcOrd="0" destOrd="0" presId="urn:microsoft.com/office/officeart/2005/8/layout/orgChart1"/>
    <dgm:cxn modelId="{480F2B24-C35A-4784-BCA0-88A94E4363AB}" type="presParOf" srcId="{BA63E5E7-4DED-4435-9A8D-71F1267F19B9}" destId="{95C9D73C-FC86-4E20-8E87-83B3B1559CFF}" srcOrd="1" destOrd="0" presId="urn:microsoft.com/office/officeart/2005/8/layout/orgChart1"/>
    <dgm:cxn modelId="{5F543007-E720-4FEB-BDA1-A7CCEBB08322}" type="presParOf" srcId="{F3717B70-FF00-4B2A-A9B9-56AA3F9FC219}" destId="{28D9B04B-00FC-47FB-B0E5-AA1F83E062E0}" srcOrd="1" destOrd="0" presId="urn:microsoft.com/office/officeart/2005/8/layout/orgChart1"/>
    <dgm:cxn modelId="{30458B94-B21C-4A78-9085-DB4F5401DD7A}" type="presParOf" srcId="{F3717B70-FF00-4B2A-A9B9-56AA3F9FC219}" destId="{5C199929-591A-49D5-B97B-5F95971D46CD}" srcOrd="2" destOrd="0" presId="urn:microsoft.com/office/officeart/2005/8/layout/orgChart1"/>
    <dgm:cxn modelId="{ABCF2CBB-9E3F-4B4E-9A65-076A7AF65C81}" type="presParOf" srcId="{18483DD6-6A1D-420D-8B2F-5108B0A7DECE}" destId="{BDFC5B2E-9CE4-49A8-A0F5-6DE2C64D559D}" srcOrd="2" destOrd="0" presId="urn:microsoft.com/office/officeart/2005/8/layout/orgChart1"/>
    <dgm:cxn modelId="{6780DB9E-C6D2-4E5D-A624-B1CE9605760E}" type="presParOf" srcId="{CBDD1668-84E1-44BB-BAB3-16439C3AD153}" destId="{A223931C-FBEC-45C4-881F-9C81A34E729C}" srcOrd="2" destOrd="0" presId="urn:microsoft.com/office/officeart/2005/8/layout/orgChart1"/>
    <dgm:cxn modelId="{79954C47-9A06-4B37-9D18-4417A96C9DC8}" type="presParOf" srcId="{086B7810-5E6D-4E16-A89E-35C53340EC23}" destId="{2B241555-E821-4F2C-BA90-2B1D12D266A6}" srcOrd="2" destOrd="0" presId="urn:microsoft.com/office/officeart/2005/8/layout/orgChart1"/>
    <dgm:cxn modelId="{84431EEE-6AB0-4922-92D3-63AC52E4D92D}" type="presParOf" srcId="{086B7810-5E6D-4E16-A89E-35C53340EC23}" destId="{46341973-7C05-4C71-963E-E866E6D322DD}" srcOrd="3" destOrd="0" presId="urn:microsoft.com/office/officeart/2005/8/layout/orgChart1"/>
    <dgm:cxn modelId="{FB079A77-7D12-4ACC-AC08-5E85839C5181}" type="presParOf" srcId="{46341973-7C05-4C71-963E-E866E6D322DD}" destId="{6BED88DF-2079-43D3-A8D9-9B52DEC7CFD2}" srcOrd="0" destOrd="0" presId="urn:microsoft.com/office/officeart/2005/8/layout/orgChart1"/>
    <dgm:cxn modelId="{7BC05248-9105-424E-BF55-FF60543E8AC5}" type="presParOf" srcId="{6BED88DF-2079-43D3-A8D9-9B52DEC7CFD2}" destId="{932CF5E4-9711-4089-8697-74D08BF8F026}" srcOrd="0" destOrd="0" presId="urn:microsoft.com/office/officeart/2005/8/layout/orgChart1"/>
    <dgm:cxn modelId="{F11ACC33-85B3-4937-A218-D45B5CE59144}" type="presParOf" srcId="{6BED88DF-2079-43D3-A8D9-9B52DEC7CFD2}" destId="{28BB0A4F-A820-4E54-A9FF-5354C39CD4A7}" srcOrd="1" destOrd="0" presId="urn:microsoft.com/office/officeart/2005/8/layout/orgChart1"/>
    <dgm:cxn modelId="{A11E40E6-8D71-40BA-B210-53A1DDF20424}" type="presParOf" srcId="{46341973-7C05-4C71-963E-E866E6D322DD}" destId="{D5D57133-BA58-44E8-8EAD-E0E3991DD9BA}" srcOrd="1" destOrd="0" presId="urn:microsoft.com/office/officeart/2005/8/layout/orgChart1"/>
    <dgm:cxn modelId="{32E4DDE0-B8A1-40CE-B2EE-B99A8DA418A8}" type="presParOf" srcId="{D5D57133-BA58-44E8-8EAD-E0E3991DD9BA}" destId="{91C5E535-D3E3-4956-8388-FBE219DF644D}" srcOrd="0" destOrd="0" presId="urn:microsoft.com/office/officeart/2005/8/layout/orgChart1"/>
    <dgm:cxn modelId="{448641AC-9E07-4E0B-8209-3636F32292A4}" type="presParOf" srcId="{D5D57133-BA58-44E8-8EAD-E0E3991DD9BA}" destId="{9F6565F2-337D-418B-A40F-8B79DB68123E}" srcOrd="1" destOrd="0" presId="urn:microsoft.com/office/officeart/2005/8/layout/orgChart1"/>
    <dgm:cxn modelId="{A7766761-8611-420E-8120-CD755E8ED130}" type="presParOf" srcId="{9F6565F2-337D-418B-A40F-8B79DB68123E}" destId="{2C4C2171-64F3-4D7F-8DB2-24348F9B2CE7}" srcOrd="0" destOrd="0" presId="urn:microsoft.com/office/officeart/2005/8/layout/orgChart1"/>
    <dgm:cxn modelId="{56A56E77-F6C9-406B-A890-0DDE1DB4B84B}" type="presParOf" srcId="{2C4C2171-64F3-4D7F-8DB2-24348F9B2CE7}" destId="{EA34F689-7E1B-4D7D-BB98-DCE2ACA67FCB}" srcOrd="0" destOrd="0" presId="urn:microsoft.com/office/officeart/2005/8/layout/orgChart1"/>
    <dgm:cxn modelId="{F4E549ED-224A-48C5-BD8C-965042512A99}" type="presParOf" srcId="{2C4C2171-64F3-4D7F-8DB2-24348F9B2CE7}" destId="{736E48E6-0A0C-43EC-AA6B-856F92B2AE45}" srcOrd="1" destOrd="0" presId="urn:microsoft.com/office/officeart/2005/8/layout/orgChart1"/>
    <dgm:cxn modelId="{14AD27B8-E374-44B0-9C46-D8CF823B8019}" type="presParOf" srcId="{9F6565F2-337D-418B-A40F-8B79DB68123E}" destId="{B0D6D2D0-0287-4383-BB35-EC59A2F66E1F}" srcOrd="1" destOrd="0" presId="urn:microsoft.com/office/officeart/2005/8/layout/orgChart1"/>
    <dgm:cxn modelId="{514BB70E-B0E2-4EDD-86CF-41E6AA7588ED}" type="presParOf" srcId="{B0D6D2D0-0287-4383-BB35-EC59A2F66E1F}" destId="{BC2B974E-68EE-4230-B4D1-E6E66450E227}" srcOrd="0" destOrd="0" presId="urn:microsoft.com/office/officeart/2005/8/layout/orgChart1"/>
    <dgm:cxn modelId="{34B9533D-443A-48FC-9C92-69A3F1ECD33E}" type="presParOf" srcId="{B0D6D2D0-0287-4383-BB35-EC59A2F66E1F}" destId="{F6A04287-B7DB-4540-987C-B1592FBCFBB1}" srcOrd="1" destOrd="0" presId="urn:microsoft.com/office/officeart/2005/8/layout/orgChart1"/>
    <dgm:cxn modelId="{445E0DB2-EE16-41F9-840E-477977B66A46}" type="presParOf" srcId="{F6A04287-B7DB-4540-987C-B1592FBCFBB1}" destId="{C44F651E-192B-4E00-A59F-D35E9B9694F5}" srcOrd="0" destOrd="0" presId="urn:microsoft.com/office/officeart/2005/8/layout/orgChart1"/>
    <dgm:cxn modelId="{67EA21CE-074B-4CE6-814E-611A1A68E7CC}" type="presParOf" srcId="{C44F651E-192B-4E00-A59F-D35E9B9694F5}" destId="{400E0725-436C-4393-9E08-9D96779EEAA9}" srcOrd="0" destOrd="0" presId="urn:microsoft.com/office/officeart/2005/8/layout/orgChart1"/>
    <dgm:cxn modelId="{52555E56-FEF5-4F24-B2FF-F39BFBB9E4EA}" type="presParOf" srcId="{C44F651E-192B-4E00-A59F-D35E9B9694F5}" destId="{8C3868DA-5D2B-42F2-8525-213EC7448C9B}" srcOrd="1" destOrd="0" presId="urn:microsoft.com/office/officeart/2005/8/layout/orgChart1"/>
    <dgm:cxn modelId="{D9A6A3C7-508D-4DB2-8BAC-870DD5CBEEB6}" type="presParOf" srcId="{F6A04287-B7DB-4540-987C-B1592FBCFBB1}" destId="{A284835B-8DD2-4A12-8E42-09D4981F207C}" srcOrd="1" destOrd="0" presId="urn:microsoft.com/office/officeart/2005/8/layout/orgChart1"/>
    <dgm:cxn modelId="{0D1BCE8E-5CFC-451B-A17F-503A65AF5710}" type="presParOf" srcId="{F6A04287-B7DB-4540-987C-B1592FBCFBB1}" destId="{00ED87E6-F62B-422F-8DB7-106C235E84ED}" srcOrd="2" destOrd="0" presId="urn:microsoft.com/office/officeart/2005/8/layout/orgChart1"/>
    <dgm:cxn modelId="{93BD2F26-9FC5-46CB-A5EF-66CC6285BBB1}" type="presParOf" srcId="{B0D6D2D0-0287-4383-BB35-EC59A2F66E1F}" destId="{12B1676E-8790-46FE-90DF-617718A69EA2}" srcOrd="2" destOrd="0" presId="urn:microsoft.com/office/officeart/2005/8/layout/orgChart1"/>
    <dgm:cxn modelId="{99B3BE41-50A7-475D-9806-095C54671418}" type="presParOf" srcId="{B0D6D2D0-0287-4383-BB35-EC59A2F66E1F}" destId="{2997A1C0-5255-4E38-AD30-E5D303967A64}" srcOrd="3" destOrd="0" presId="urn:microsoft.com/office/officeart/2005/8/layout/orgChart1"/>
    <dgm:cxn modelId="{FDDD626F-3575-4D92-8CFF-0BD4F5B2213C}" type="presParOf" srcId="{2997A1C0-5255-4E38-AD30-E5D303967A64}" destId="{9B9A38BA-627E-40B5-BE5D-73D4AAE8C035}" srcOrd="0" destOrd="0" presId="urn:microsoft.com/office/officeart/2005/8/layout/orgChart1"/>
    <dgm:cxn modelId="{6A780A35-DB2D-4A4A-9D92-21FC7E768BEA}" type="presParOf" srcId="{9B9A38BA-627E-40B5-BE5D-73D4AAE8C035}" destId="{2678DAC6-282C-4D34-8CA0-E1E2392EB672}" srcOrd="0" destOrd="0" presId="urn:microsoft.com/office/officeart/2005/8/layout/orgChart1"/>
    <dgm:cxn modelId="{A25C58C0-7B76-4C7C-AEA8-96A0F589119E}" type="presParOf" srcId="{9B9A38BA-627E-40B5-BE5D-73D4AAE8C035}" destId="{E10020C5-5BFC-44B3-96A7-EF67D5C6C588}" srcOrd="1" destOrd="0" presId="urn:microsoft.com/office/officeart/2005/8/layout/orgChart1"/>
    <dgm:cxn modelId="{F52FE891-0A6F-433C-B80F-42470562A89B}" type="presParOf" srcId="{2997A1C0-5255-4E38-AD30-E5D303967A64}" destId="{DB934DC6-39FB-4C00-A5AA-5F3E8F993D83}" srcOrd="1" destOrd="0" presId="urn:microsoft.com/office/officeart/2005/8/layout/orgChart1"/>
    <dgm:cxn modelId="{3F6B2418-042B-4D33-AF89-0F76CE1CBECD}" type="presParOf" srcId="{2997A1C0-5255-4E38-AD30-E5D303967A64}" destId="{F3F531B0-7F5A-4851-B246-75C31AD3BE13}" srcOrd="2" destOrd="0" presId="urn:microsoft.com/office/officeart/2005/8/layout/orgChart1"/>
    <dgm:cxn modelId="{40B8070D-665A-40BF-90AB-8AF9BB6A80ED}" type="presParOf" srcId="{9F6565F2-337D-418B-A40F-8B79DB68123E}" destId="{33674B67-082E-49ED-9A2E-D5C4745CBCF4}" srcOrd="2" destOrd="0" presId="urn:microsoft.com/office/officeart/2005/8/layout/orgChart1"/>
    <dgm:cxn modelId="{CBC749BD-2462-4BCB-B620-E664273CBF7B}" type="presParOf" srcId="{D5D57133-BA58-44E8-8EAD-E0E3991DD9BA}" destId="{7EC79595-503D-4335-97EC-48BF28D0EDAC}" srcOrd="2" destOrd="0" presId="urn:microsoft.com/office/officeart/2005/8/layout/orgChart1"/>
    <dgm:cxn modelId="{F84E8BA5-97CD-4B22-8A0B-5AF79913954E}" type="presParOf" srcId="{D5D57133-BA58-44E8-8EAD-E0E3991DD9BA}" destId="{9B33AD53-AECB-423B-9CF5-E6E413D1B0D1}" srcOrd="3" destOrd="0" presId="urn:microsoft.com/office/officeart/2005/8/layout/orgChart1"/>
    <dgm:cxn modelId="{287DDD3E-9BF5-48C4-8AC7-98B84785BE4A}" type="presParOf" srcId="{9B33AD53-AECB-423B-9CF5-E6E413D1B0D1}" destId="{46D027D0-7153-4ED2-8573-F293936005CA}" srcOrd="0" destOrd="0" presId="urn:microsoft.com/office/officeart/2005/8/layout/orgChart1"/>
    <dgm:cxn modelId="{0E5541CC-B5AC-4DCE-9A11-4064887E603A}" type="presParOf" srcId="{46D027D0-7153-4ED2-8573-F293936005CA}" destId="{A20A0BF3-B511-419C-9445-4762CEB9C573}" srcOrd="0" destOrd="0" presId="urn:microsoft.com/office/officeart/2005/8/layout/orgChart1"/>
    <dgm:cxn modelId="{B4B01C72-B775-4908-AB55-B3CBCBF9F031}" type="presParOf" srcId="{46D027D0-7153-4ED2-8573-F293936005CA}" destId="{A931D461-25FA-4912-9231-578EBE38B82E}" srcOrd="1" destOrd="0" presId="urn:microsoft.com/office/officeart/2005/8/layout/orgChart1"/>
    <dgm:cxn modelId="{A7C78669-9638-4B02-B0C6-E653098791F4}" type="presParOf" srcId="{9B33AD53-AECB-423B-9CF5-E6E413D1B0D1}" destId="{8C594696-DCEF-406F-8FA2-9BF9F09940A0}" srcOrd="1" destOrd="0" presId="urn:microsoft.com/office/officeart/2005/8/layout/orgChart1"/>
    <dgm:cxn modelId="{62BC43E9-FA74-4BF3-ACC8-6FE1B329B050}" type="presParOf" srcId="{8C594696-DCEF-406F-8FA2-9BF9F09940A0}" destId="{6BEFBB59-5C9A-4328-B9D1-E2FDF8000176}" srcOrd="0" destOrd="0" presId="urn:microsoft.com/office/officeart/2005/8/layout/orgChart1"/>
    <dgm:cxn modelId="{E7591C68-636E-4C9A-B0F9-023AA5854CB8}" type="presParOf" srcId="{8C594696-DCEF-406F-8FA2-9BF9F09940A0}" destId="{0F60AC70-BCE1-48C5-8A9C-04775747ECE4}" srcOrd="1" destOrd="0" presId="urn:microsoft.com/office/officeart/2005/8/layout/orgChart1"/>
    <dgm:cxn modelId="{02D2CB40-8522-43DA-A2FB-379C594228E3}" type="presParOf" srcId="{0F60AC70-BCE1-48C5-8A9C-04775747ECE4}" destId="{CD761002-7561-4248-8577-EE72BFE14C2E}" srcOrd="0" destOrd="0" presId="urn:microsoft.com/office/officeart/2005/8/layout/orgChart1"/>
    <dgm:cxn modelId="{6966A2A6-24DF-4001-B711-8E5E7C2432EF}" type="presParOf" srcId="{CD761002-7561-4248-8577-EE72BFE14C2E}" destId="{F07B5A80-7A96-47A8-B36F-466CB0167E23}" srcOrd="0" destOrd="0" presId="urn:microsoft.com/office/officeart/2005/8/layout/orgChart1"/>
    <dgm:cxn modelId="{82409A4B-EB25-4E09-9A83-7B55A155014E}" type="presParOf" srcId="{CD761002-7561-4248-8577-EE72BFE14C2E}" destId="{326A282D-F62A-41B3-9822-8AADCF59983A}" srcOrd="1" destOrd="0" presId="urn:microsoft.com/office/officeart/2005/8/layout/orgChart1"/>
    <dgm:cxn modelId="{08D64C26-EAEA-438C-BF80-A9CFC0780BBE}" type="presParOf" srcId="{0F60AC70-BCE1-48C5-8A9C-04775747ECE4}" destId="{BE89D15F-06CD-42E3-9F19-52CC3A976B34}" srcOrd="1" destOrd="0" presId="urn:microsoft.com/office/officeart/2005/8/layout/orgChart1"/>
    <dgm:cxn modelId="{45A9DE0C-9B6B-4809-9855-363799CDE909}" type="presParOf" srcId="{0F60AC70-BCE1-48C5-8A9C-04775747ECE4}" destId="{597045BD-CBB4-4552-9562-93ABED37F226}" srcOrd="2" destOrd="0" presId="urn:microsoft.com/office/officeart/2005/8/layout/orgChart1"/>
    <dgm:cxn modelId="{FB7766DA-1301-446D-8048-6F5F63679B25}" type="presParOf" srcId="{8C594696-DCEF-406F-8FA2-9BF9F09940A0}" destId="{96B9854E-F243-48A9-BD1A-1E6E887B29D0}" srcOrd="2" destOrd="0" presId="urn:microsoft.com/office/officeart/2005/8/layout/orgChart1"/>
    <dgm:cxn modelId="{0BF02CCF-2129-479D-9A32-D9A39F3A5967}" type="presParOf" srcId="{8C594696-DCEF-406F-8FA2-9BF9F09940A0}" destId="{0DB93A6C-05A6-4937-97E2-500D75B43EF9}" srcOrd="3" destOrd="0" presId="urn:microsoft.com/office/officeart/2005/8/layout/orgChart1"/>
    <dgm:cxn modelId="{B3C6454F-B3D7-40EA-B6D6-3883BBAEA792}" type="presParOf" srcId="{0DB93A6C-05A6-4937-97E2-500D75B43EF9}" destId="{0D48D160-ACFF-4053-942E-77A26EDAC64F}" srcOrd="0" destOrd="0" presId="urn:microsoft.com/office/officeart/2005/8/layout/orgChart1"/>
    <dgm:cxn modelId="{967969D6-A7FE-46BB-9247-56ADE41A0FE1}" type="presParOf" srcId="{0D48D160-ACFF-4053-942E-77A26EDAC64F}" destId="{609E61C3-1E19-4B7A-AEA2-61DAD43BFB3F}" srcOrd="0" destOrd="0" presId="urn:microsoft.com/office/officeart/2005/8/layout/orgChart1"/>
    <dgm:cxn modelId="{04ABF0D9-C921-4B02-8EA2-DCDA7952D75D}" type="presParOf" srcId="{0D48D160-ACFF-4053-942E-77A26EDAC64F}" destId="{4FBEC804-3824-45D6-A5DB-0096AAC3DBF2}" srcOrd="1" destOrd="0" presId="urn:microsoft.com/office/officeart/2005/8/layout/orgChart1"/>
    <dgm:cxn modelId="{28582B07-8F29-4B83-8386-90B51883EB60}" type="presParOf" srcId="{0DB93A6C-05A6-4937-97E2-500D75B43EF9}" destId="{AB850CDC-38AE-4C4C-B7E5-DEC2B3DD1C3F}" srcOrd="1" destOrd="0" presId="urn:microsoft.com/office/officeart/2005/8/layout/orgChart1"/>
    <dgm:cxn modelId="{946E36C3-B469-46DD-9BF1-736AF82414A7}" type="presParOf" srcId="{0DB93A6C-05A6-4937-97E2-500D75B43EF9}" destId="{7272E039-826F-448D-86D5-81B609D36BCD}" srcOrd="2" destOrd="0" presId="urn:microsoft.com/office/officeart/2005/8/layout/orgChart1"/>
    <dgm:cxn modelId="{1D7945DE-0A3F-43EF-99FD-E41AA17AAC68}" type="presParOf" srcId="{9B33AD53-AECB-423B-9CF5-E6E413D1B0D1}" destId="{79DD093A-A0AA-4EED-BC58-71A86EEEF16F}" srcOrd="2" destOrd="0" presId="urn:microsoft.com/office/officeart/2005/8/layout/orgChart1"/>
    <dgm:cxn modelId="{A7CD8590-3760-4E70-9B61-3D8CB680953E}" type="presParOf" srcId="{46341973-7C05-4C71-963E-E866E6D322DD}" destId="{CD18C165-956F-4461-88EB-1C9FF3D991C5}" srcOrd="2" destOrd="0" presId="urn:microsoft.com/office/officeart/2005/8/layout/orgChart1"/>
    <dgm:cxn modelId="{31E9B064-374D-48D6-BFA5-709D463846CD}" type="presParOf" srcId="{B1253AB7-6D07-48C7-A948-8D2F8FA76F52}" destId="{4C8231B2-B71D-44E0-8818-BF0225A6C8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093B9-256B-410F-8FB1-8552FC059653}">
      <dsp:nvSpPr>
        <dsp:cNvPr id="0" name=""/>
        <dsp:cNvSpPr/>
      </dsp:nvSpPr>
      <dsp:spPr>
        <a:xfrm>
          <a:off x="0" y="134802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291592" rIns="5756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Play" pitchFamily="34" charset="0"/>
            <a:cs typeface="Times New Roman" pitchFamily="18" charset="0"/>
          </a:endParaRPr>
        </a:p>
      </dsp:txBody>
      <dsp:txXfrm>
        <a:off x="0" y="134802"/>
        <a:ext cx="7416824" cy="352800"/>
      </dsp:txXfrm>
    </dsp:sp>
    <dsp:sp modelId="{590B1BDD-C485-49A8-92DB-B3327513C8F7}">
      <dsp:nvSpPr>
        <dsp:cNvPr id="0" name=""/>
        <dsp:cNvSpPr/>
      </dsp:nvSpPr>
      <dsp:spPr>
        <a:xfrm>
          <a:off x="370841" y="1451"/>
          <a:ext cx="5191776" cy="4132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lay" pitchFamily="34" charset="0"/>
              <a:cs typeface="Times New Roman" pitchFamily="18" charset="0"/>
            </a:rPr>
            <a:t>СРМОО «Инклюзивный клуб добровольцев»</a:t>
          </a:r>
          <a:endParaRPr lang="ru-RU" sz="1800" kern="1200" dirty="0">
            <a:latin typeface="Play" pitchFamily="34" charset="0"/>
            <a:cs typeface="Times New Roman" pitchFamily="18" charset="0"/>
          </a:endParaRPr>
        </a:p>
      </dsp:txBody>
      <dsp:txXfrm>
        <a:off x="391016" y="21626"/>
        <a:ext cx="5151426" cy="372930"/>
      </dsp:txXfrm>
    </dsp:sp>
    <dsp:sp modelId="{BE40F33B-DF60-47FA-B63B-EB778B34FED5}">
      <dsp:nvSpPr>
        <dsp:cNvPr id="0" name=""/>
        <dsp:cNvSpPr/>
      </dsp:nvSpPr>
      <dsp:spPr>
        <a:xfrm>
          <a:off x="0" y="668204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9964E-959F-4EBC-9B26-7C698FCECC53}">
      <dsp:nvSpPr>
        <dsp:cNvPr id="0" name=""/>
        <dsp:cNvSpPr/>
      </dsp:nvSpPr>
      <dsp:spPr>
        <a:xfrm>
          <a:off x="370841" y="534853"/>
          <a:ext cx="5191776" cy="4132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lay" pitchFamily="34" charset="0"/>
              <a:cs typeface="Times New Roman" pitchFamily="18" charset="0"/>
            </a:rPr>
            <a:t>СРМОО «Центр социальных проектов»</a:t>
          </a:r>
          <a:endParaRPr lang="ru-RU" sz="1800" kern="1200" dirty="0">
            <a:latin typeface="Play" pitchFamily="34" charset="0"/>
            <a:cs typeface="Times New Roman" pitchFamily="18" charset="0"/>
          </a:endParaRPr>
        </a:p>
      </dsp:txBody>
      <dsp:txXfrm>
        <a:off x="391016" y="555028"/>
        <a:ext cx="5151426" cy="372930"/>
      </dsp:txXfrm>
    </dsp:sp>
    <dsp:sp modelId="{313431C6-BD3A-4263-AF25-BC8E0E84FC11}">
      <dsp:nvSpPr>
        <dsp:cNvPr id="0" name=""/>
        <dsp:cNvSpPr/>
      </dsp:nvSpPr>
      <dsp:spPr>
        <a:xfrm>
          <a:off x="0" y="1248860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A781C-C05F-43C3-BB81-41C7E25C5D3B}">
      <dsp:nvSpPr>
        <dsp:cNvPr id="0" name=""/>
        <dsp:cNvSpPr/>
      </dsp:nvSpPr>
      <dsp:spPr>
        <a:xfrm>
          <a:off x="370841" y="1068259"/>
          <a:ext cx="5191776" cy="4132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lay" pitchFamily="34" charset="0"/>
              <a:cs typeface="Times New Roman" pitchFamily="18" charset="0"/>
            </a:rPr>
            <a:t>СГООИК «Ассоциация Десница»</a:t>
          </a:r>
          <a:endParaRPr lang="ru-RU" sz="1800" kern="1200" dirty="0">
            <a:latin typeface="Play" pitchFamily="34" charset="0"/>
            <a:cs typeface="Times New Roman" pitchFamily="18" charset="0"/>
          </a:endParaRPr>
        </a:p>
      </dsp:txBody>
      <dsp:txXfrm>
        <a:off x="391016" y="1088434"/>
        <a:ext cx="5151426" cy="372930"/>
      </dsp:txXfrm>
    </dsp:sp>
    <dsp:sp modelId="{3FA50E92-CCF3-4443-BF70-99B78FCE60D1}">
      <dsp:nvSpPr>
        <dsp:cNvPr id="0" name=""/>
        <dsp:cNvSpPr/>
      </dsp:nvSpPr>
      <dsp:spPr>
        <a:xfrm>
          <a:off x="0" y="1975261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F7DF0-BDBA-42F2-8021-39BB3AE96B1F}">
      <dsp:nvSpPr>
        <dsp:cNvPr id="0" name=""/>
        <dsp:cNvSpPr/>
      </dsp:nvSpPr>
      <dsp:spPr>
        <a:xfrm>
          <a:off x="357190" y="1668336"/>
          <a:ext cx="5191776" cy="52017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lay" pitchFamily="34" charset="0"/>
              <a:cs typeface="Times New Roman" pitchFamily="18" charset="0"/>
            </a:rPr>
            <a:t>Всероссийское общественное движение «Волонтёры-медики»</a:t>
          </a:r>
          <a:endParaRPr lang="ru-RU" sz="1800" kern="1200" dirty="0">
            <a:latin typeface="Play" pitchFamily="34" charset="0"/>
            <a:cs typeface="Times New Roman" pitchFamily="18" charset="0"/>
          </a:endParaRPr>
        </a:p>
      </dsp:txBody>
      <dsp:txXfrm>
        <a:off x="382583" y="1693729"/>
        <a:ext cx="5140990" cy="469393"/>
      </dsp:txXfrm>
    </dsp:sp>
    <dsp:sp modelId="{C731DD16-7D0A-48CB-9F52-AA01BB9BD46B}">
      <dsp:nvSpPr>
        <dsp:cNvPr id="0" name=""/>
        <dsp:cNvSpPr/>
      </dsp:nvSpPr>
      <dsp:spPr>
        <a:xfrm>
          <a:off x="0" y="2715704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DCE29-80D6-417D-AE3F-0E1BB70068D8}">
      <dsp:nvSpPr>
        <dsp:cNvPr id="0" name=""/>
        <dsp:cNvSpPr/>
      </dsp:nvSpPr>
      <dsp:spPr>
        <a:xfrm>
          <a:off x="357190" y="2357454"/>
          <a:ext cx="5191776" cy="62031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lay" pitchFamily="34" charset="0"/>
              <a:cs typeface="Times New Roman" pitchFamily="18" charset="0"/>
            </a:rPr>
            <a:t>СРО ООГДЮО «Российское движение школьников»</a:t>
          </a:r>
        </a:p>
      </dsp:txBody>
      <dsp:txXfrm>
        <a:off x="387471" y="2387735"/>
        <a:ext cx="5131214" cy="559754"/>
      </dsp:txXfrm>
    </dsp:sp>
    <dsp:sp modelId="{03E7D903-EE19-4DE9-BE0C-CCCFE08FFE00}">
      <dsp:nvSpPr>
        <dsp:cNvPr id="0" name=""/>
        <dsp:cNvSpPr/>
      </dsp:nvSpPr>
      <dsp:spPr>
        <a:xfrm>
          <a:off x="0" y="3315781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907C5-4342-4818-8385-4C96BD311A60}">
      <dsp:nvSpPr>
        <dsp:cNvPr id="0" name=""/>
        <dsp:cNvSpPr/>
      </dsp:nvSpPr>
      <dsp:spPr>
        <a:xfrm>
          <a:off x="370841" y="3115754"/>
          <a:ext cx="5191776" cy="4132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lay" pitchFamily="34" charset="0"/>
              <a:cs typeface="Times New Roman" pitchFamily="18" charset="0"/>
            </a:rPr>
            <a:t>ДООВ «Городская Лига Волонтёров»</a:t>
          </a:r>
        </a:p>
      </dsp:txBody>
      <dsp:txXfrm>
        <a:off x="391016" y="3135929"/>
        <a:ext cx="5151426" cy="372930"/>
      </dsp:txXfrm>
    </dsp:sp>
    <dsp:sp modelId="{D3FC79AE-63A8-450C-994D-8D4942AEE9DF}">
      <dsp:nvSpPr>
        <dsp:cNvPr id="0" name=""/>
        <dsp:cNvSpPr/>
      </dsp:nvSpPr>
      <dsp:spPr>
        <a:xfrm>
          <a:off x="0" y="3849187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74688-CB5B-40E8-94DD-F388D48BBB24}">
      <dsp:nvSpPr>
        <dsp:cNvPr id="0" name=""/>
        <dsp:cNvSpPr/>
      </dsp:nvSpPr>
      <dsp:spPr>
        <a:xfrm>
          <a:off x="315393" y="3649160"/>
          <a:ext cx="5191776" cy="4132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Play" pitchFamily="34" charset="0"/>
              <a:cs typeface="Times New Roman" pitchFamily="18" charset="0"/>
            </a:rPr>
            <a:t>СамРО</a:t>
          </a:r>
          <a:r>
            <a:rPr lang="ru-RU" sz="1800" kern="1200" dirty="0" smtClean="0">
              <a:latin typeface="Play" pitchFamily="34" charset="0"/>
              <a:cs typeface="Times New Roman" pitchFamily="18" charset="0"/>
            </a:rPr>
            <a:t> ВОД «ВОЛОНТЁРЫ ПОБЕДЫ»</a:t>
          </a:r>
          <a:endParaRPr lang="ru-RU" sz="1800" kern="1200" dirty="0">
            <a:latin typeface="Play" pitchFamily="34" charset="0"/>
            <a:cs typeface="Times New Roman" pitchFamily="18" charset="0"/>
          </a:endParaRPr>
        </a:p>
      </dsp:txBody>
      <dsp:txXfrm>
        <a:off x="335568" y="3669335"/>
        <a:ext cx="5151426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9854E-F243-48A9-BD1A-1E6E887B29D0}">
      <dsp:nvSpPr>
        <dsp:cNvPr id="0" name=""/>
        <dsp:cNvSpPr/>
      </dsp:nvSpPr>
      <dsp:spPr>
        <a:xfrm>
          <a:off x="6429099" y="2732828"/>
          <a:ext cx="293911" cy="169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686"/>
              </a:lnTo>
              <a:lnTo>
                <a:pt x="293911" y="16956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FBB59-5C9A-4328-B9D1-E2FDF8000176}">
      <dsp:nvSpPr>
        <dsp:cNvPr id="0" name=""/>
        <dsp:cNvSpPr/>
      </dsp:nvSpPr>
      <dsp:spPr>
        <a:xfrm>
          <a:off x="6429099" y="2732828"/>
          <a:ext cx="293911" cy="63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55"/>
              </a:lnTo>
              <a:lnTo>
                <a:pt x="293911" y="6376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79595-503D-4335-97EC-48BF28D0EDAC}">
      <dsp:nvSpPr>
        <dsp:cNvPr id="0" name=""/>
        <dsp:cNvSpPr/>
      </dsp:nvSpPr>
      <dsp:spPr>
        <a:xfrm>
          <a:off x="6199485" y="1763653"/>
          <a:ext cx="1013377" cy="265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43"/>
              </a:lnTo>
              <a:lnTo>
                <a:pt x="1013377" y="132643"/>
              </a:lnTo>
              <a:lnTo>
                <a:pt x="1013377" y="2652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1676E-8790-46FE-90DF-617718A69EA2}">
      <dsp:nvSpPr>
        <dsp:cNvPr id="0" name=""/>
        <dsp:cNvSpPr/>
      </dsp:nvSpPr>
      <dsp:spPr>
        <a:xfrm>
          <a:off x="4382549" y="2773676"/>
          <a:ext cx="264220" cy="164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678"/>
              </a:lnTo>
              <a:lnTo>
                <a:pt x="264220" y="16476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B974E-68EE-4230-B4D1-E6E66450E227}">
      <dsp:nvSpPr>
        <dsp:cNvPr id="0" name=""/>
        <dsp:cNvSpPr/>
      </dsp:nvSpPr>
      <dsp:spPr>
        <a:xfrm>
          <a:off x="4382549" y="2773676"/>
          <a:ext cx="264220" cy="63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55"/>
              </a:lnTo>
              <a:lnTo>
                <a:pt x="264220" y="6376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E535-D3E3-4956-8388-FBE219DF644D}">
      <dsp:nvSpPr>
        <dsp:cNvPr id="0" name=""/>
        <dsp:cNvSpPr/>
      </dsp:nvSpPr>
      <dsp:spPr>
        <a:xfrm>
          <a:off x="5087137" y="1763653"/>
          <a:ext cx="1112348" cy="265287"/>
        </a:xfrm>
        <a:custGeom>
          <a:avLst/>
          <a:gdLst/>
          <a:ahLst/>
          <a:cxnLst/>
          <a:rect l="0" t="0" r="0" b="0"/>
          <a:pathLst>
            <a:path>
              <a:moveTo>
                <a:pt x="1112348" y="0"/>
              </a:moveTo>
              <a:lnTo>
                <a:pt x="1112348" y="132643"/>
              </a:lnTo>
              <a:lnTo>
                <a:pt x="0" y="132643"/>
              </a:lnTo>
              <a:lnTo>
                <a:pt x="0" y="2652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41555-E821-4F2C-BA90-2B1D12D266A6}">
      <dsp:nvSpPr>
        <dsp:cNvPr id="0" name=""/>
        <dsp:cNvSpPr/>
      </dsp:nvSpPr>
      <dsp:spPr>
        <a:xfrm>
          <a:off x="4132766" y="753629"/>
          <a:ext cx="2066718" cy="265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43"/>
              </a:lnTo>
              <a:lnTo>
                <a:pt x="2066718" y="132643"/>
              </a:lnTo>
              <a:lnTo>
                <a:pt x="2066718" y="26528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CB5F2-8992-4E9F-A3A5-60FCE21D11C9}">
      <dsp:nvSpPr>
        <dsp:cNvPr id="0" name=""/>
        <dsp:cNvSpPr/>
      </dsp:nvSpPr>
      <dsp:spPr>
        <a:xfrm>
          <a:off x="2258926" y="2773676"/>
          <a:ext cx="280364" cy="164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678"/>
              </a:lnTo>
              <a:lnTo>
                <a:pt x="280364" y="16476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D574B-E6D2-4F66-A389-790975FE1791}">
      <dsp:nvSpPr>
        <dsp:cNvPr id="0" name=""/>
        <dsp:cNvSpPr/>
      </dsp:nvSpPr>
      <dsp:spPr>
        <a:xfrm>
          <a:off x="2258926" y="2773676"/>
          <a:ext cx="280364" cy="63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55"/>
              </a:lnTo>
              <a:lnTo>
                <a:pt x="280364" y="6376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DAD8D-4F06-4218-BE42-209DAEEA9E68}">
      <dsp:nvSpPr>
        <dsp:cNvPr id="0" name=""/>
        <dsp:cNvSpPr/>
      </dsp:nvSpPr>
      <dsp:spPr>
        <a:xfrm>
          <a:off x="1972528" y="1763653"/>
          <a:ext cx="1034038" cy="265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43"/>
              </a:lnTo>
              <a:lnTo>
                <a:pt x="1034038" y="132643"/>
              </a:lnTo>
              <a:lnTo>
                <a:pt x="1034038" y="2652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DC1F9-5EA9-4F12-804D-BF1ABCE0E6E9}">
      <dsp:nvSpPr>
        <dsp:cNvPr id="0" name=""/>
        <dsp:cNvSpPr/>
      </dsp:nvSpPr>
      <dsp:spPr>
        <a:xfrm>
          <a:off x="184219" y="2773676"/>
          <a:ext cx="270418" cy="164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678"/>
              </a:lnTo>
              <a:lnTo>
                <a:pt x="270418" y="16476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F766F-66C8-4B0B-ACD4-FC5D2D3C486B}">
      <dsp:nvSpPr>
        <dsp:cNvPr id="0" name=""/>
        <dsp:cNvSpPr/>
      </dsp:nvSpPr>
      <dsp:spPr>
        <a:xfrm>
          <a:off x="184219" y="2773676"/>
          <a:ext cx="270418" cy="63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55"/>
              </a:lnTo>
              <a:lnTo>
                <a:pt x="270418" y="6376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EBE15-F56A-43EC-A789-D1BA39080F2B}">
      <dsp:nvSpPr>
        <dsp:cNvPr id="0" name=""/>
        <dsp:cNvSpPr/>
      </dsp:nvSpPr>
      <dsp:spPr>
        <a:xfrm>
          <a:off x="905335" y="1763653"/>
          <a:ext cx="1067193" cy="265287"/>
        </a:xfrm>
        <a:custGeom>
          <a:avLst/>
          <a:gdLst/>
          <a:ahLst/>
          <a:cxnLst/>
          <a:rect l="0" t="0" r="0" b="0"/>
          <a:pathLst>
            <a:path>
              <a:moveTo>
                <a:pt x="1067193" y="0"/>
              </a:moveTo>
              <a:lnTo>
                <a:pt x="1067193" y="132643"/>
              </a:lnTo>
              <a:lnTo>
                <a:pt x="0" y="132643"/>
              </a:lnTo>
              <a:lnTo>
                <a:pt x="0" y="2652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E9EDE-14DF-432C-87AF-9D398DAD53BE}">
      <dsp:nvSpPr>
        <dsp:cNvPr id="0" name=""/>
        <dsp:cNvSpPr/>
      </dsp:nvSpPr>
      <dsp:spPr>
        <a:xfrm>
          <a:off x="1972528" y="753629"/>
          <a:ext cx="2160238" cy="265287"/>
        </a:xfrm>
        <a:custGeom>
          <a:avLst/>
          <a:gdLst/>
          <a:ahLst/>
          <a:cxnLst/>
          <a:rect l="0" t="0" r="0" b="0"/>
          <a:pathLst>
            <a:path>
              <a:moveTo>
                <a:pt x="2160238" y="0"/>
              </a:moveTo>
              <a:lnTo>
                <a:pt x="2160238" y="132643"/>
              </a:lnTo>
              <a:lnTo>
                <a:pt x="0" y="132643"/>
              </a:lnTo>
              <a:lnTo>
                <a:pt x="0" y="26528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596C6-583A-400D-AE5C-22DF174A5F16}">
      <dsp:nvSpPr>
        <dsp:cNvPr id="0" name=""/>
        <dsp:cNvSpPr/>
      </dsp:nvSpPr>
      <dsp:spPr>
        <a:xfrm>
          <a:off x="3121997" y="8892"/>
          <a:ext cx="2021537" cy="7447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Руководитель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3121997" y="8892"/>
        <a:ext cx="2021537" cy="744736"/>
      </dsp:txXfrm>
    </dsp:sp>
    <dsp:sp modelId="{DB929DBA-7655-4D28-AF9F-F214A1A688A4}">
      <dsp:nvSpPr>
        <dsp:cNvPr id="0" name=""/>
        <dsp:cNvSpPr/>
      </dsp:nvSpPr>
      <dsp:spPr>
        <a:xfrm>
          <a:off x="1025787" y="1018916"/>
          <a:ext cx="1893480" cy="7447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Менеджер направлений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1025787" y="1018916"/>
        <a:ext cx="1893480" cy="744736"/>
      </dsp:txXfrm>
    </dsp:sp>
    <dsp:sp modelId="{F2D5A900-A6A0-438C-A680-36411122D461}">
      <dsp:nvSpPr>
        <dsp:cNvPr id="0" name=""/>
        <dsp:cNvSpPr/>
      </dsp:nvSpPr>
      <dsp:spPr>
        <a:xfrm>
          <a:off x="3940" y="2028940"/>
          <a:ext cx="1802789" cy="744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Координаторы волонтёров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3940" y="2028940"/>
        <a:ext cx="1802789" cy="744736"/>
      </dsp:txXfrm>
    </dsp:sp>
    <dsp:sp modelId="{BA588F23-F9CD-4DDE-AD4C-4372A288FFA5}">
      <dsp:nvSpPr>
        <dsp:cNvPr id="0" name=""/>
        <dsp:cNvSpPr/>
      </dsp:nvSpPr>
      <dsp:spPr>
        <a:xfrm>
          <a:off x="454637" y="3038963"/>
          <a:ext cx="1475779" cy="7447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454637" y="3038963"/>
        <a:ext cx="1475779" cy="744736"/>
      </dsp:txXfrm>
    </dsp:sp>
    <dsp:sp modelId="{A03CD48F-7E48-49CD-B519-0BB2B8A2545F}">
      <dsp:nvSpPr>
        <dsp:cNvPr id="0" name=""/>
        <dsp:cNvSpPr/>
      </dsp:nvSpPr>
      <dsp:spPr>
        <a:xfrm>
          <a:off x="454637" y="4048987"/>
          <a:ext cx="1475779" cy="7447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454637" y="4048987"/>
        <a:ext cx="1475779" cy="744736"/>
      </dsp:txXfrm>
    </dsp:sp>
    <dsp:sp modelId="{B9DA07F4-8F42-4A5A-83A0-4592DAF53E37}">
      <dsp:nvSpPr>
        <dsp:cNvPr id="0" name=""/>
        <dsp:cNvSpPr/>
      </dsp:nvSpPr>
      <dsp:spPr>
        <a:xfrm>
          <a:off x="2072016" y="2028940"/>
          <a:ext cx="1869098" cy="744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Координаторы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волонтёров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2072016" y="2028940"/>
        <a:ext cx="1869098" cy="744736"/>
      </dsp:txXfrm>
    </dsp:sp>
    <dsp:sp modelId="{2DA2B10F-13C4-4D84-8518-74E3FA5A9DDE}">
      <dsp:nvSpPr>
        <dsp:cNvPr id="0" name=""/>
        <dsp:cNvSpPr/>
      </dsp:nvSpPr>
      <dsp:spPr>
        <a:xfrm>
          <a:off x="2539291" y="3038963"/>
          <a:ext cx="1475779" cy="7447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2539291" y="3038963"/>
        <a:ext cx="1475779" cy="744736"/>
      </dsp:txXfrm>
    </dsp:sp>
    <dsp:sp modelId="{4FDA6198-4130-4D5F-A956-C493D6BFF0F0}">
      <dsp:nvSpPr>
        <dsp:cNvPr id="0" name=""/>
        <dsp:cNvSpPr/>
      </dsp:nvSpPr>
      <dsp:spPr>
        <a:xfrm>
          <a:off x="2539291" y="4048987"/>
          <a:ext cx="1475779" cy="7447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2539291" y="4048987"/>
        <a:ext cx="1475779" cy="744736"/>
      </dsp:txXfrm>
    </dsp:sp>
    <dsp:sp modelId="{932CF5E4-9711-4089-8697-74D08BF8F026}">
      <dsp:nvSpPr>
        <dsp:cNvPr id="0" name=""/>
        <dsp:cNvSpPr/>
      </dsp:nvSpPr>
      <dsp:spPr>
        <a:xfrm>
          <a:off x="5159225" y="1018916"/>
          <a:ext cx="2080520" cy="7447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Менеджер направлений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5159225" y="1018916"/>
        <a:ext cx="2080520" cy="744736"/>
      </dsp:txXfrm>
    </dsp:sp>
    <dsp:sp modelId="{EA34F689-7E1B-4D7D-BB98-DCE2ACA67FCB}">
      <dsp:nvSpPr>
        <dsp:cNvPr id="0" name=""/>
        <dsp:cNvSpPr/>
      </dsp:nvSpPr>
      <dsp:spPr>
        <a:xfrm>
          <a:off x="4206402" y="2028940"/>
          <a:ext cx="1761468" cy="744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Координаторы волонтёров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4206402" y="2028940"/>
        <a:ext cx="1761468" cy="744736"/>
      </dsp:txXfrm>
    </dsp:sp>
    <dsp:sp modelId="{400E0725-436C-4393-9E08-9D96779EEAA9}">
      <dsp:nvSpPr>
        <dsp:cNvPr id="0" name=""/>
        <dsp:cNvSpPr/>
      </dsp:nvSpPr>
      <dsp:spPr>
        <a:xfrm>
          <a:off x="4646770" y="3038963"/>
          <a:ext cx="1475779" cy="7447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4646770" y="3038963"/>
        <a:ext cx="1475779" cy="744736"/>
      </dsp:txXfrm>
    </dsp:sp>
    <dsp:sp modelId="{2678DAC6-282C-4D34-8CA0-E1E2392EB672}">
      <dsp:nvSpPr>
        <dsp:cNvPr id="0" name=""/>
        <dsp:cNvSpPr/>
      </dsp:nvSpPr>
      <dsp:spPr>
        <a:xfrm>
          <a:off x="4646770" y="4048987"/>
          <a:ext cx="1475779" cy="7447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4646770" y="4048987"/>
        <a:ext cx="1475779" cy="744736"/>
      </dsp:txXfrm>
    </dsp:sp>
    <dsp:sp modelId="{A20A0BF3-B511-419C-9445-4762CEB9C573}">
      <dsp:nvSpPr>
        <dsp:cNvPr id="0" name=""/>
        <dsp:cNvSpPr/>
      </dsp:nvSpPr>
      <dsp:spPr>
        <a:xfrm>
          <a:off x="6233158" y="2028940"/>
          <a:ext cx="1959410" cy="70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Координаторы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волонтёров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6233158" y="2028940"/>
        <a:ext cx="1959410" cy="703888"/>
      </dsp:txXfrm>
    </dsp:sp>
    <dsp:sp modelId="{F07B5A80-7A96-47A8-B36F-466CB0167E23}">
      <dsp:nvSpPr>
        <dsp:cNvPr id="0" name=""/>
        <dsp:cNvSpPr/>
      </dsp:nvSpPr>
      <dsp:spPr>
        <a:xfrm>
          <a:off x="6723010" y="2998115"/>
          <a:ext cx="1475779" cy="7447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6723010" y="2998115"/>
        <a:ext cx="1475779" cy="744736"/>
      </dsp:txXfrm>
    </dsp:sp>
    <dsp:sp modelId="{609E61C3-1E19-4B7A-AEA2-61DAD43BFB3F}">
      <dsp:nvSpPr>
        <dsp:cNvPr id="0" name=""/>
        <dsp:cNvSpPr/>
      </dsp:nvSpPr>
      <dsp:spPr>
        <a:xfrm>
          <a:off x="6723010" y="4008139"/>
          <a:ext cx="1502649" cy="840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lay" pitchFamily="34" charset="0"/>
              <a:cs typeface="Times New Roman" pitchFamily="18" charset="0"/>
            </a:rPr>
            <a:t>волонтёры</a:t>
          </a:r>
          <a:endParaRPr lang="ru-RU" sz="1800" b="1" kern="1200" dirty="0">
            <a:latin typeface="Play" pitchFamily="34" charset="0"/>
            <a:cs typeface="Times New Roman" pitchFamily="18" charset="0"/>
          </a:endParaRPr>
        </a:p>
      </dsp:txBody>
      <dsp:txXfrm>
        <a:off x="6723010" y="4008139"/>
        <a:ext cx="1502649" cy="84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BC89-77E7-4F8A-BDE7-42ADC57706C5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B4303-9022-4140-8FCD-AA6F3EAEF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354-4996-4D4A-9B4B-A0C72FDDED00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9F0A-084D-4D85-AE06-534ED64A9C08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0FCB-9BEB-4B74-822F-9C768CB1A6EC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BBC2-6A9D-4ECD-B958-37949EBED412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1F4D-22C2-4CF7-8146-9DDE068E1761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6B0-EDCB-40A2-898C-033EBD6C972A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E2CD-8A60-42E6-A2D7-74D1709BE054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0B14-06A0-4BDC-9BF7-0B43245C2B07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BBF-3F9D-4CBD-863D-E52121C2A779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1C5A-D52B-4CAA-A5BA-A16F36ABDB63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179C-D34B-4844-BFE6-7A615F67E91E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B6BB4-02C7-4E35-A10F-7D178B5FD243}" type="datetime1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7B4"/>
                </a:solidFill>
                <a:latin typeface="Play" pitchFamily="34" charset="0"/>
                <a:cs typeface="Times New Roman" pitchFamily="18" charset="0"/>
              </a:rPr>
              <a:t>Городской волонтёрский центр</a:t>
            </a:r>
            <a:br>
              <a:rPr lang="ru-RU" b="1" dirty="0" smtClean="0">
                <a:solidFill>
                  <a:srgbClr val="0067B4"/>
                </a:solidFill>
                <a:latin typeface="Play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7B4"/>
                </a:solidFill>
                <a:latin typeface="Play" pitchFamily="34" charset="0"/>
                <a:cs typeface="Times New Roman" pitchFamily="18" charset="0"/>
              </a:rPr>
              <a:t>городского округа Самара</a:t>
            </a:r>
            <a:endParaRPr lang="ru-RU" b="1" dirty="0">
              <a:solidFill>
                <a:srgbClr val="0067B4"/>
              </a:solidFill>
              <a:latin typeface="Play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Logo_volonter_S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643314"/>
            <a:ext cx="2699792" cy="16804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Донорство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70" y="1285860"/>
            <a:ext cx="7000891" cy="2143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sz="2600" b="1" dirty="0" smtClean="0">
                <a:latin typeface="Play" pitchFamily="34" charset="0"/>
                <a:cs typeface="Times New Roman" pitchFamily="18" charset="0"/>
              </a:rPr>
              <a:t>&gt;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Play" pitchFamily="34" charset="0"/>
                <a:cs typeface="Times New Roman" pitchFamily="18" charset="0"/>
              </a:rPr>
              <a:t>70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 активных волонтёров</a:t>
            </a:r>
          </a:p>
          <a:p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мероприятия: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Национальный день донора;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Международный день донора;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 корпоративные дни донора.</a:t>
            </a:r>
          </a:p>
          <a:p>
            <a:pPr>
              <a:buNone/>
            </a:pP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 * совместно со Службой крови Самарской области.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v5sDbHT0Ar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875"/>
            <a:ext cx="3429024" cy="228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донорств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70" y="3571876"/>
            <a:ext cx="3428992" cy="2285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ogo_volonter_SD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53242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Культурное </a:t>
            </a:r>
            <a:r>
              <a:rPr lang="ru-RU" sz="4000" b="1" dirty="0" err="1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волонтёрство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868" y="1285860"/>
            <a:ext cx="4429156" cy="45005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latin typeface="Play" pitchFamily="34" charset="0"/>
                <a:cs typeface="Times New Roman" pitchFamily="18" charset="0"/>
              </a:rPr>
              <a:t>&gt;</a:t>
            </a:r>
            <a:r>
              <a:rPr lang="ru-RU" sz="2400" b="1" dirty="0" smtClean="0">
                <a:latin typeface="Play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Play" pitchFamily="34" charset="0"/>
                <a:cs typeface="Times New Roman" pitchFamily="18" charset="0"/>
              </a:rPr>
              <a:t>50</a:t>
            </a: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 активных волонтёров</a:t>
            </a:r>
          </a:p>
          <a:p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мероприятия: </a:t>
            </a:r>
          </a:p>
          <a:p>
            <a:pPr>
              <a:buNone/>
            </a:pP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-  акция</a:t>
            </a:r>
            <a:r>
              <a:rPr lang="en-US" sz="2000" dirty="0" smtClean="0">
                <a:latin typeface="Play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«Ночь музеев»;</a:t>
            </a:r>
          </a:p>
          <a:p>
            <a:pPr>
              <a:buNone/>
            </a:pP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-  народные гуляния: </a:t>
            </a:r>
            <a:br>
              <a:rPr lang="ru-RU" sz="2000" dirty="0" smtClean="0">
                <a:latin typeface="Play" pitchFamily="34" charset="0"/>
                <a:cs typeface="Times New Roman" pitchFamily="18" charset="0"/>
              </a:rPr>
            </a:b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«Славянская</a:t>
            </a:r>
            <a:r>
              <a:rPr lang="ru-RU" sz="2000" dirty="0">
                <a:latin typeface="Play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зима»;</a:t>
            </a:r>
            <a:br>
              <a:rPr lang="ru-RU" sz="2000" dirty="0" smtClean="0">
                <a:latin typeface="Play" pitchFamily="34" charset="0"/>
                <a:cs typeface="Times New Roman" pitchFamily="18" charset="0"/>
              </a:rPr>
            </a:b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«Красная горка»;</a:t>
            </a:r>
            <a:br>
              <a:rPr lang="ru-RU" sz="2000" dirty="0" smtClean="0">
                <a:latin typeface="Play" pitchFamily="34" charset="0"/>
                <a:cs typeface="Times New Roman" pitchFamily="18" charset="0"/>
              </a:rPr>
            </a:b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«Масленица».</a:t>
            </a:r>
          </a:p>
          <a:p>
            <a:pPr>
              <a:buNone/>
            </a:pP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-  Выставочный комплекс «Самара-2018».</a:t>
            </a:r>
            <a:endParaRPr lang="en-US" sz="2000" dirty="0" smtClean="0">
              <a:latin typeface="Play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*организация работы</a:t>
            </a:r>
            <a:endParaRPr lang="en-US" sz="2000" dirty="0" smtClean="0">
              <a:latin typeface="Play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волонтёров-экскурсоводов на</a:t>
            </a:r>
            <a:endParaRPr lang="en-US" sz="2000" dirty="0" smtClean="0">
              <a:latin typeface="Play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Play" pitchFamily="34" charset="0"/>
                <a:cs typeface="Times New Roman" pitchFamily="18" charset="0"/>
              </a:rPr>
              <a:t>культурных событиях города.</a:t>
            </a:r>
          </a:p>
        </p:txBody>
      </p:sp>
      <p:pic>
        <p:nvPicPr>
          <p:cNvPr id="4" name="Рисунок 3" descr="fkol3CRSm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24744"/>
            <a:ext cx="356578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Logo_volonter_SD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3242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9145" r="6557" b="15441"/>
          <a:stretch/>
        </p:blipFill>
        <p:spPr>
          <a:xfrm>
            <a:off x="5045554" y="3645024"/>
            <a:ext cx="3630902" cy="224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Схема управления ГВЦ г.о. Самара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2190704"/>
              </p:ext>
            </p:extLst>
          </p:nvPr>
        </p:nvGraphicFramePr>
        <p:xfrm>
          <a:off x="428596" y="107154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Logo_volonter_SD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53242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Достижения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Logo_volonter_S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53242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49" y="3284984"/>
            <a:ext cx="3843446" cy="1767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657319" cy="2440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56" y="1600412"/>
            <a:ext cx="755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Play" pitchFamily="34" charset="0"/>
              </a:rPr>
              <a:t>«Городской волонтерский центр </a:t>
            </a:r>
            <a:r>
              <a:rPr lang="ru-RU" sz="2400" b="1" dirty="0" err="1">
                <a:latin typeface="Play" pitchFamily="34" charset="0"/>
              </a:rPr>
              <a:t>г.о</a:t>
            </a:r>
            <a:r>
              <a:rPr lang="ru-RU" sz="2400" b="1" dirty="0">
                <a:latin typeface="Play" pitchFamily="34" charset="0"/>
              </a:rPr>
              <a:t>. Самара» (ГВЦ) </a:t>
            </a:r>
            <a:r>
              <a:rPr lang="ru-RU" sz="2400" dirty="0">
                <a:latin typeface="Play" pitchFamily="34" charset="0"/>
              </a:rPr>
              <a:t>– </a:t>
            </a:r>
            <a:br>
              <a:rPr lang="ru-RU" sz="2400" dirty="0">
                <a:latin typeface="Play" pitchFamily="34" charset="0"/>
              </a:rPr>
            </a:br>
            <a:r>
              <a:rPr lang="ru-RU" sz="2400" dirty="0">
                <a:latin typeface="Play" pitchFamily="34" charset="0"/>
              </a:rPr>
              <a:t>член Ассоциации Волонтерских Центров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latin typeface="Play" pitchFamily="34" charset="0"/>
              </a:rPr>
              <a:t>«Городской волонтерский центр </a:t>
            </a:r>
            <a:r>
              <a:rPr lang="ru-RU" sz="2400" b="1" dirty="0" err="1">
                <a:latin typeface="Play" pitchFamily="34" charset="0"/>
              </a:rPr>
              <a:t>г.о</a:t>
            </a:r>
            <a:r>
              <a:rPr lang="ru-RU" sz="2400" b="1" dirty="0">
                <a:latin typeface="Play" pitchFamily="34" charset="0"/>
              </a:rPr>
              <a:t>. Самара» (ГВЦ) </a:t>
            </a:r>
            <a:r>
              <a:rPr lang="ru-RU" sz="2400" dirty="0">
                <a:latin typeface="Play" pitchFamily="34" charset="0"/>
              </a:rPr>
              <a:t>– </a:t>
            </a:r>
            <a:r>
              <a:rPr lang="ru-RU" sz="2400" dirty="0" smtClean="0">
                <a:latin typeface="Play" pitchFamily="34" charset="0"/>
              </a:rPr>
              <a:t>партнер смены «Поколение добра» Молодёжного форума «</a:t>
            </a:r>
            <a:r>
              <a:rPr lang="en-US" sz="2400" dirty="0" smtClean="0">
                <a:latin typeface="Play" pitchFamily="34" charset="0"/>
              </a:rPr>
              <a:t>I</a:t>
            </a:r>
            <a:r>
              <a:rPr lang="ru-RU" sz="2400" dirty="0" smtClean="0">
                <a:latin typeface="Play" pitchFamily="34" charset="0"/>
              </a:rPr>
              <a:t>Волга» в 2018 году. </a:t>
            </a:r>
            <a:br>
              <a:rPr lang="ru-RU" sz="2400" dirty="0" smtClean="0">
                <a:latin typeface="Play" pitchFamily="34" charset="0"/>
              </a:rPr>
            </a:br>
            <a:r>
              <a:rPr lang="ru-RU" dirty="0">
                <a:latin typeface="Play" pitchFamily="34" charset="0"/>
              </a:rPr>
              <a:t/>
            </a:r>
            <a:br>
              <a:rPr lang="ru-RU" dirty="0">
                <a:latin typeface="Play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38957"/>
            <a:ext cx="3744416" cy="2594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38957"/>
            <a:ext cx="3875418" cy="25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8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 Городской волонтёрский центр городского округа Самара</a:t>
            </a:r>
            <a:endParaRPr lang="ru-RU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84784"/>
            <a:ext cx="7500990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Основан в </a:t>
            </a:r>
            <a:r>
              <a:rPr lang="ru-RU" sz="11200" b="1" dirty="0" smtClean="0">
                <a:latin typeface="Play" pitchFamily="34" charset="0"/>
                <a:cs typeface="Times New Roman" pitchFamily="18" charset="0"/>
              </a:rPr>
              <a:t>2015</a:t>
            </a: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 году</a:t>
            </a:r>
          </a:p>
          <a:p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Насчитывается  ≈ </a:t>
            </a:r>
            <a:r>
              <a:rPr lang="ru-RU" sz="11200" b="1" dirty="0" smtClean="0">
                <a:latin typeface="Play" pitchFamily="34" charset="0"/>
                <a:cs typeface="Times New Roman" pitchFamily="18" charset="0"/>
              </a:rPr>
              <a:t>1200 </a:t>
            </a: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человек</a:t>
            </a:r>
          </a:p>
          <a:p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Реализация </a:t>
            </a:r>
            <a:r>
              <a:rPr lang="ru-RU" sz="11200" b="1" dirty="0" smtClean="0">
                <a:latin typeface="Play" pitchFamily="34" charset="0"/>
                <a:cs typeface="Times New Roman" pitchFamily="18" charset="0"/>
              </a:rPr>
              <a:t>3</a:t>
            </a: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 авторских проектов</a:t>
            </a:r>
          </a:p>
          <a:p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Руководитель </a:t>
            </a:r>
            <a:r>
              <a:rPr lang="en-US" sz="11200" dirty="0" smtClean="0">
                <a:latin typeface="Play" pitchFamily="34" charset="0"/>
                <a:cs typeface="Times New Roman" pitchFamily="18" charset="0"/>
              </a:rPr>
              <a:t>–</a:t>
            </a: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 начальник отдела</a:t>
            </a:r>
            <a:r>
              <a:rPr lang="en-US" sz="11200" dirty="0" smtClean="0">
                <a:latin typeface="Play" pitchFamily="34" charset="0"/>
                <a:cs typeface="Times New Roman" pitchFamily="18" charset="0"/>
              </a:rPr>
              <a:t/>
            </a:r>
            <a:br>
              <a:rPr lang="en-US" sz="11200" dirty="0" smtClean="0">
                <a:latin typeface="Play" pitchFamily="34" charset="0"/>
                <a:cs typeface="Times New Roman" pitchFamily="18" charset="0"/>
              </a:rPr>
            </a:b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МБУ г.о. Самара «СДМ» </a:t>
            </a:r>
            <a:r>
              <a:rPr lang="ru-RU" sz="11200" b="1" dirty="0" smtClean="0">
                <a:latin typeface="Play" pitchFamily="34" charset="0"/>
                <a:cs typeface="Times New Roman" pitchFamily="18" charset="0"/>
              </a:rPr>
              <a:t>Мария Журба</a:t>
            </a:r>
          </a:p>
          <a:p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Проводится:</a:t>
            </a:r>
          </a:p>
          <a:p>
            <a:pPr lvl="0">
              <a:buNone/>
              <a:defRPr/>
            </a:pP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   - </a:t>
            </a:r>
            <a:r>
              <a:rPr lang="ru-RU" sz="11200" dirty="0" err="1" smtClean="0">
                <a:latin typeface="Play" pitchFamily="34" charset="0"/>
                <a:cs typeface="Times New Roman" pitchFamily="18" charset="0"/>
              </a:rPr>
              <a:t>рекрутинг</a:t>
            </a: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 добровольцев;</a:t>
            </a:r>
          </a:p>
          <a:p>
            <a:pPr lvl="0">
              <a:buNone/>
              <a:defRPr/>
            </a:pP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   - обучение волонтёров;</a:t>
            </a:r>
          </a:p>
          <a:p>
            <a:pPr lvl="0">
              <a:buNone/>
              <a:defRPr/>
            </a:pP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   - </a:t>
            </a: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реализация проектов и проведение </a:t>
            </a:r>
            <a:r>
              <a:rPr lang="ru-RU" sz="11200" dirty="0" smtClean="0">
                <a:latin typeface="Play" pitchFamily="34" charset="0"/>
                <a:cs typeface="Times New Roman" pitchFamily="18" charset="0"/>
              </a:rPr>
              <a:t>мероприятий.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o_volonter_S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Партнеры</a:t>
            </a:r>
            <a:r>
              <a:rPr lang="en-US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добровольческие организации</a:t>
            </a:r>
            <a:endParaRPr lang="ru-RU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8215370" cy="4071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6750644"/>
              </p:ext>
            </p:extLst>
          </p:nvPr>
        </p:nvGraphicFramePr>
        <p:xfrm>
          <a:off x="928662" y="1357298"/>
          <a:ext cx="74168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Logo_volonter_SD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Событийное </a:t>
            </a:r>
            <a:r>
              <a:rPr lang="ru-RU" sz="4000" b="1" dirty="0" err="1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волонтёрство</a:t>
            </a:r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kAtwtE4qd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5" y="1334248"/>
            <a:ext cx="3214711" cy="214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334248"/>
            <a:ext cx="4175894" cy="4309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Play" pitchFamily="34" charset="0"/>
              </a:rPr>
              <a:t> </a:t>
            </a:r>
            <a:r>
              <a:rPr lang="en-US" sz="2400" b="1" dirty="0" smtClean="0">
                <a:latin typeface="Play" pitchFamily="34" charset="0"/>
                <a:cs typeface="Times New Roman" pitchFamily="18" charset="0"/>
              </a:rPr>
              <a:t>&gt;</a:t>
            </a:r>
            <a:r>
              <a:rPr lang="ru-RU" sz="2400" b="1" dirty="0" smtClean="0">
                <a:latin typeface="Play" pitchFamily="34" charset="0"/>
                <a:cs typeface="Times New Roman" pitchFamily="18" charset="0"/>
              </a:rPr>
              <a:t> 700</a:t>
            </a:r>
            <a:r>
              <a:rPr lang="ru-RU" sz="2400" dirty="0" smtClean="0">
                <a:latin typeface="Play" pitchFamily="34" charset="0"/>
                <a:cs typeface="Times New Roman" pitchFamily="18" charset="0"/>
              </a:rPr>
              <a:t> активных волонтёров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Play" pitchFamily="34" charset="0"/>
                <a:cs typeface="Times New Roman" pitchFamily="18" charset="0"/>
              </a:rPr>
              <a:t> мероприятия: </a:t>
            </a:r>
          </a:p>
          <a:p>
            <a:r>
              <a:rPr lang="ru-RU" sz="2400" dirty="0" smtClean="0">
                <a:latin typeface="Play" pitchFamily="34" charset="0"/>
                <a:cs typeface="Times New Roman" pitchFamily="18" charset="0"/>
              </a:rPr>
              <a:t>- конкурс «Студент года»;  </a:t>
            </a:r>
          </a:p>
          <a:p>
            <a:r>
              <a:rPr lang="ru-RU" sz="2400" dirty="0" smtClean="0">
                <a:latin typeface="Play" pitchFamily="34" charset="0"/>
                <a:cs typeface="Times New Roman" pitchFamily="18" charset="0"/>
              </a:rPr>
              <a:t>- фестиваль «Веснушка»;</a:t>
            </a:r>
          </a:p>
          <a:p>
            <a:r>
              <a:rPr lang="ru-RU" sz="2400" dirty="0" smtClean="0">
                <a:latin typeface="Play" pitchFamily="34" charset="0"/>
                <a:cs typeface="Times New Roman" pitchFamily="18" charset="0"/>
              </a:rPr>
              <a:t>- «День города»;</a:t>
            </a:r>
          </a:p>
          <a:p>
            <a:r>
              <a:rPr lang="ru-RU" sz="2400" dirty="0" smtClean="0">
                <a:latin typeface="Play" pitchFamily="34" charset="0"/>
                <a:cs typeface="Times New Roman" pitchFamily="18" charset="0"/>
              </a:rPr>
              <a:t>- Областная студенческая весна (Самарская область)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тудент года 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500438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Logo_volonter_SD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1804" y="627858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Социальное добровольчество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8694" y="908720"/>
            <a:ext cx="6822330" cy="259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Play" pitchFamily="34" charset="0"/>
                <a:cs typeface="Times New Roman" pitchFamily="18" charset="0"/>
              </a:rPr>
              <a:t>&gt;</a:t>
            </a:r>
            <a:r>
              <a:rPr lang="ru-RU" sz="1800" b="1" dirty="0" smtClean="0">
                <a:latin typeface="Play" pitchFamily="34" charset="0"/>
                <a:cs typeface="Times New Roman" pitchFamily="18" charset="0"/>
              </a:rPr>
              <a:t> 250</a:t>
            </a:r>
            <a:r>
              <a:rPr lang="ru-RU" sz="1800" dirty="0" smtClean="0">
                <a:latin typeface="Play" pitchFamily="34" charset="0"/>
                <a:cs typeface="Times New Roman" pitchFamily="18" charset="0"/>
              </a:rPr>
              <a:t> активных добровольцев</a:t>
            </a:r>
          </a:p>
          <a:p>
            <a:r>
              <a:rPr lang="ru-RU" sz="1800" dirty="0" smtClean="0">
                <a:latin typeface="Play" pitchFamily="34" charset="0"/>
                <a:cs typeface="Times New Roman" pitchFamily="18" charset="0"/>
              </a:rPr>
              <a:t>мероприятия: </a:t>
            </a:r>
            <a:r>
              <a:rPr lang="ru-RU" sz="1800" dirty="0" smtClean="0">
                <a:latin typeface="Play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Play" pitchFamily="34" charset="0"/>
                <a:cs typeface="Times New Roman" pitchFamily="18" charset="0"/>
              </a:rPr>
            </a:br>
            <a:r>
              <a:rPr lang="ru-RU" sz="1800" dirty="0" smtClean="0">
                <a:latin typeface="Play" pitchFamily="34" charset="0"/>
                <a:cs typeface="Times New Roman" pitchFamily="18" charset="0"/>
              </a:rPr>
              <a:t>- реализация проекта «Жизнь – не театр»;</a:t>
            </a:r>
            <a:endParaRPr lang="ru-RU" sz="1800" dirty="0" smtClean="0">
              <a:latin typeface="Play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Play" pitchFamily="34" charset="0"/>
                <a:cs typeface="Times New Roman" pitchFamily="18" charset="0"/>
              </a:rPr>
              <a:t>      - Всероссийская акция «СТОП ВИЧ/СПИД»;</a:t>
            </a:r>
          </a:p>
          <a:p>
            <a:pPr>
              <a:buNone/>
            </a:pPr>
            <a:r>
              <a:rPr lang="ru-RU" sz="1800" dirty="0" smtClean="0">
                <a:latin typeface="Play" pitchFamily="34" charset="0"/>
                <a:cs typeface="Times New Roman" pitchFamily="18" charset="0"/>
              </a:rPr>
              <a:t>      - </a:t>
            </a:r>
            <a:r>
              <a:rPr lang="ru-RU" sz="1800" dirty="0" smtClean="0">
                <a:latin typeface="Play" pitchFamily="34" charset="0"/>
                <a:cs typeface="Times New Roman" pitchFamily="18" charset="0"/>
              </a:rPr>
              <a:t>участие в инклюзивных мероприятиях;</a:t>
            </a:r>
            <a:endParaRPr lang="ru-RU" sz="1800" dirty="0" smtClean="0">
              <a:latin typeface="Play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Play" pitchFamily="34" charset="0"/>
                <a:cs typeface="Times New Roman" pitchFamily="18" charset="0"/>
              </a:rPr>
              <a:t>      *совместно с СРМОО «Инклюзивный клуб добровольцев» и  </a:t>
            </a:r>
            <a:r>
              <a:rPr lang="ru-RU" sz="1800" dirty="0" err="1" smtClean="0">
                <a:latin typeface="Play" pitchFamily="34" charset="0"/>
                <a:cs typeface="Times New Roman" pitchFamily="18" charset="0"/>
              </a:rPr>
              <a:t>СПИД-центром</a:t>
            </a:r>
            <a:r>
              <a:rPr lang="ru-RU" sz="1800" dirty="0" smtClean="0">
                <a:latin typeface="Play" pitchFamily="34" charset="0"/>
                <a:cs typeface="Times New Roman" pitchFamily="18" charset="0"/>
              </a:rPr>
              <a:t> Самарской области.</a:t>
            </a:r>
          </a:p>
        </p:txBody>
      </p:sp>
      <p:pic>
        <p:nvPicPr>
          <p:cNvPr id="6" name="Рисунок 5" descr="QPljjWwSQWc.jpg"/>
          <p:cNvPicPr>
            <a:picLocks noChangeAspect="1"/>
          </p:cNvPicPr>
          <p:nvPr/>
        </p:nvPicPr>
        <p:blipFill>
          <a:blip r:embed="rId3" cstate="print">
            <a:lum/>
          </a:blip>
          <a:srcRect l="18953" r="990" b="7359"/>
          <a:stretch>
            <a:fillRect/>
          </a:stretch>
        </p:blipFill>
        <p:spPr>
          <a:xfrm>
            <a:off x="971600" y="3643314"/>
            <a:ext cx="3621144" cy="223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NuaFEuGWK6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43315"/>
            <a:ext cx="3357586" cy="223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ogo_volonter_SD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6075122"/>
            <a:ext cx="1143008" cy="71146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1804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Медиа-волонтёрство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85860"/>
            <a:ext cx="7472386" cy="1685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Play" pitchFamily="34" charset="0"/>
              </a:rPr>
              <a:t>&gt;</a:t>
            </a:r>
            <a:r>
              <a:rPr lang="ru-RU" dirty="0" smtClean="0">
                <a:latin typeface="Play" pitchFamily="34" charset="0"/>
              </a:rPr>
              <a:t> </a:t>
            </a:r>
            <a:r>
              <a:rPr lang="ru-RU" b="1" dirty="0" smtClean="0">
                <a:latin typeface="Play" pitchFamily="34" charset="0"/>
                <a:cs typeface="Times New Roman" pitchFamily="18" charset="0"/>
              </a:rPr>
              <a:t>20</a:t>
            </a:r>
            <a:r>
              <a:rPr lang="ru-RU" dirty="0" smtClean="0">
                <a:latin typeface="Play" pitchFamily="34" charset="0"/>
                <a:cs typeface="Times New Roman" pitchFamily="18" charset="0"/>
              </a:rPr>
              <a:t> активных медиа-волонтёров</a:t>
            </a:r>
          </a:p>
          <a:p>
            <a:r>
              <a:rPr lang="ru-RU" dirty="0" smtClean="0">
                <a:latin typeface="Play" pitchFamily="34" charset="0"/>
                <a:cs typeface="Times New Roman" pitchFamily="18" charset="0"/>
              </a:rPr>
              <a:t>освещение молодежной политики, реализация </a:t>
            </a:r>
            <a:r>
              <a:rPr lang="ru-RU" dirty="0" smtClean="0">
                <a:latin typeface="Play" pitchFamily="34" charset="0"/>
                <a:cs typeface="Times New Roman" pitchFamily="18" charset="0"/>
              </a:rPr>
              <a:t>проектов </a:t>
            </a:r>
            <a:r>
              <a:rPr lang="ru-RU" dirty="0" smtClean="0">
                <a:latin typeface="Play" pitchFamily="34" charset="0"/>
                <a:cs typeface="Times New Roman" pitchFamily="18" charset="0"/>
              </a:rPr>
              <a:t>«По домам</a:t>
            </a:r>
            <a:r>
              <a:rPr lang="ru-RU" dirty="0" smtClean="0">
                <a:latin typeface="Play" pitchFamily="34" charset="0"/>
                <a:cs typeface="Times New Roman" pitchFamily="18" charset="0"/>
              </a:rPr>
              <a:t>» и молодёжной лаборатории «Медиа-кухня» (обучение основам межнациональной журналистики);</a:t>
            </a:r>
            <a:endParaRPr lang="ru-RU" dirty="0" smtClean="0">
              <a:latin typeface="Play" pitchFamily="34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WGuIf63LX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3672408" cy="244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в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5" y="3286124"/>
            <a:ext cx="364476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ogo_volonter_SD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1804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Спортивное </a:t>
            </a:r>
            <a:r>
              <a:rPr lang="ru-RU" sz="4000" b="1" dirty="0" err="1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волонтёрство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3786214" cy="3643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Play" pitchFamily="34" charset="0"/>
                <a:cs typeface="Times New Roman" pitchFamily="18" charset="0"/>
              </a:rPr>
              <a:t>&gt;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Play" pitchFamily="34" charset="0"/>
                <a:cs typeface="Times New Roman" pitchFamily="18" charset="0"/>
              </a:rPr>
              <a:t>300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 активных волонтёров</a:t>
            </a:r>
            <a:endParaRPr lang="en-US" sz="2600" dirty="0" smtClean="0">
              <a:latin typeface="Play" pitchFamily="34" charset="0"/>
              <a:cs typeface="Times New Roman" pitchFamily="18" charset="0"/>
            </a:endParaRPr>
          </a:p>
          <a:p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мероприятия: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Сопровождение легкоатлетических забегов; </a:t>
            </a:r>
            <a:endParaRPr lang="ru-RU" sz="2600" dirty="0" smtClean="0">
              <a:latin typeface="Play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ВФСК «Готов к труду и обороне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Участие в волонтёрских программах ЧМ 2018 в России в городе-организаторе Самара</a:t>
            </a:r>
            <a:endParaRPr lang="ru-RU" sz="2600" dirty="0" smtClean="0">
              <a:latin typeface="Play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заб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785926"/>
            <a:ext cx="428624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Logo_volonter_SD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1804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Экологическое </a:t>
            </a:r>
            <a:r>
              <a:rPr lang="ru-RU" sz="4000" b="1" dirty="0" err="1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волонтёрство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072362" cy="21431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sz="2600" b="1" dirty="0" smtClean="0">
              <a:latin typeface="Play" pitchFamily="34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Play" pitchFamily="34" charset="0"/>
                <a:cs typeface="Times New Roman" pitchFamily="18" charset="0"/>
              </a:rPr>
              <a:t>&gt;</a:t>
            </a:r>
            <a:r>
              <a:rPr lang="en-US" sz="2600" dirty="0" smtClean="0">
                <a:latin typeface="Play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Play" pitchFamily="34" charset="0"/>
                <a:cs typeface="Times New Roman" pitchFamily="18" charset="0"/>
              </a:rPr>
              <a:t>300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активных волонтёров</a:t>
            </a:r>
          </a:p>
          <a:p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в рамках направления 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функционирует 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молодежное экологическое движение «Чистый город»;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Всемирный день посадки леса;</a:t>
            </a:r>
          </a:p>
          <a:p>
            <a:pPr>
              <a:buFontTx/>
              <a:buChar char="-"/>
            </a:pPr>
            <a:r>
              <a:rPr lang="ru-RU" sz="2600" dirty="0">
                <a:latin typeface="Play" pitchFamily="34" charset="0"/>
                <a:cs typeface="Times New Roman" pitchFamily="18" charset="0"/>
              </a:rPr>
              <a:t>а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кция «Чистые берега»;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облагораживание городских территорий</a:t>
            </a:r>
            <a:r>
              <a:rPr lang="en-US" sz="2600" dirty="0" smtClean="0">
                <a:latin typeface="Play" pitchFamily="34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города Самара.</a:t>
            </a:r>
          </a:p>
        </p:txBody>
      </p:sp>
      <p:pic>
        <p:nvPicPr>
          <p:cNvPr id="5" name="Рисунок 4" descr="0aAFuB9Y-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00439"/>
            <a:ext cx="3429024" cy="228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чистыйгоро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230" y="3500438"/>
            <a:ext cx="3304154" cy="233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ogo_volonter_SD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1804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lay" pitchFamily="34" charset="0"/>
                <a:cs typeface="Times New Roman" pitchFamily="18" charset="0"/>
              </a:rPr>
              <a:t>Патриотическое воспитание</a:t>
            </a:r>
            <a:endParaRPr lang="ru-RU" sz="4000" b="1" dirty="0">
              <a:solidFill>
                <a:srgbClr val="0070C0"/>
              </a:solidFill>
              <a:latin typeface="Play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4824536" cy="46434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900" b="1" dirty="0" smtClean="0">
                <a:latin typeface="Play" pitchFamily="34" charset="0"/>
                <a:cs typeface="Times New Roman" pitchFamily="18" charset="0"/>
              </a:rPr>
              <a:t>&gt;</a:t>
            </a:r>
            <a:r>
              <a:rPr lang="ru-RU" sz="2900" dirty="0" smtClean="0">
                <a:latin typeface="Play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Play" pitchFamily="34" charset="0"/>
                <a:cs typeface="Times New Roman" pitchFamily="18" charset="0"/>
              </a:rPr>
              <a:t>300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 активных волонтёров</a:t>
            </a:r>
          </a:p>
          <a:p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Участие в проектах Всероссийского движения </a:t>
            </a:r>
            <a:br>
              <a:rPr lang="ru-RU" sz="2600" dirty="0" smtClean="0">
                <a:latin typeface="Play" pitchFamily="34" charset="0"/>
                <a:cs typeface="Times New Roman" pitchFamily="18" charset="0"/>
              </a:rPr>
            </a:b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«Волонтёры Победы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»: организация на территории </a:t>
            </a:r>
            <a:r>
              <a:rPr lang="ru-RU" sz="2600" dirty="0" err="1" smtClean="0">
                <a:latin typeface="Play" pitchFamily="34" charset="0"/>
                <a:cs typeface="Times New Roman" pitchFamily="18" charset="0"/>
              </a:rPr>
              <a:t>г.о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. Самара - 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Play" pitchFamily="34" charset="0"/>
                <a:cs typeface="Times New Roman" pitchFamily="18" charset="0"/>
              </a:rPr>
            </a:b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- «Сирень Победы»;</a:t>
            </a:r>
            <a:br>
              <a:rPr lang="ru-RU" sz="2600" dirty="0" smtClean="0">
                <a:latin typeface="Play" pitchFamily="34" charset="0"/>
                <a:cs typeface="Times New Roman" pitchFamily="18" charset="0"/>
              </a:rPr>
            </a:b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- «Георгиевская ленточка»;</a:t>
            </a:r>
            <a:br>
              <a:rPr lang="ru-RU" sz="2600" dirty="0" smtClean="0">
                <a:latin typeface="Play" pitchFamily="34" charset="0"/>
                <a:cs typeface="Times New Roman" pitchFamily="18" charset="0"/>
              </a:rPr>
            </a:b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- «Свеча Памяти».</a:t>
            </a:r>
            <a:br>
              <a:rPr lang="ru-RU" sz="2600" dirty="0" smtClean="0">
                <a:latin typeface="Play" pitchFamily="34" charset="0"/>
                <a:cs typeface="Times New Roman" pitchFamily="18" charset="0"/>
              </a:rPr>
            </a:b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Play" pitchFamily="34" charset="0"/>
                <a:cs typeface="Times New Roman" pitchFamily="18" charset="0"/>
              </a:rPr>
            </a:b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- </a:t>
            </a:r>
            <a:r>
              <a:rPr lang="ru-RU" sz="2600" dirty="0">
                <a:latin typeface="Play" pitchFamily="34" charset="0"/>
                <a:cs typeface="Times New Roman" pitchFamily="18" charset="0"/>
              </a:rPr>
              <a:t>А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кция «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Память. Беслан</a:t>
            </a:r>
            <a:r>
              <a:rPr lang="ru-RU" sz="2600" dirty="0">
                <a:latin typeface="Play" pitchFamily="34" charset="0"/>
                <a:cs typeface="Times New Roman" pitchFamily="18" charset="0"/>
              </a:rPr>
              <a:t>»;</a:t>
            </a:r>
            <a:br>
              <a:rPr lang="ru-RU" sz="2600" dirty="0">
                <a:latin typeface="Play" pitchFamily="34" charset="0"/>
                <a:cs typeface="Times New Roman" pitchFamily="18" charset="0"/>
              </a:rPr>
            </a:br>
            <a:r>
              <a:rPr lang="ru-RU" sz="2600" dirty="0">
                <a:latin typeface="Play" pitchFamily="34" charset="0"/>
                <a:cs typeface="Times New Roman" pitchFamily="18" charset="0"/>
              </a:rPr>
              <a:t>- День Государственного флага 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РФ</a:t>
            </a:r>
            <a:r>
              <a:rPr lang="ru-RU" sz="2600" dirty="0" smtClean="0">
                <a:latin typeface="Play" pitchFamily="34" charset="0"/>
                <a:cs typeface="Times New Roman" pitchFamily="18" charset="0"/>
              </a:rPr>
              <a:t>, День России. День конституции.</a:t>
            </a:r>
            <a:endParaRPr lang="ru-RU" sz="2600" dirty="0" smtClean="0">
              <a:latin typeface="Play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hI3KMd_lO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643314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атриот.волонтерств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85860"/>
            <a:ext cx="342902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ogo_volonter_SD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6072206"/>
            <a:ext cx="1143008" cy="71146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1804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348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Городской волонтёрский центр городского округа Самара</vt:lpstr>
      <vt:lpstr> Городской волонтёрский центр городского округа Самара</vt:lpstr>
      <vt:lpstr>Партнеры - добровольческие организации</vt:lpstr>
      <vt:lpstr>Событийное волонтёрство </vt:lpstr>
      <vt:lpstr>Социальное добровольчество</vt:lpstr>
      <vt:lpstr>Медиа-волонтёрство</vt:lpstr>
      <vt:lpstr>Спортивное волонтёрство</vt:lpstr>
      <vt:lpstr>Экологическое волонтёрство</vt:lpstr>
      <vt:lpstr>Патриотическое воспитание</vt:lpstr>
      <vt:lpstr>Донорство</vt:lpstr>
      <vt:lpstr>Культурное волонтёрство</vt:lpstr>
      <vt:lpstr>Схема управления ГВЦ г.о. Самара</vt:lpstr>
      <vt:lpstr>Достижения</vt:lpstr>
      <vt:lpstr>Достижения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SDM-3</dc:creator>
  <cp:lastModifiedBy>user1</cp:lastModifiedBy>
  <cp:revision>121</cp:revision>
  <dcterms:created xsi:type="dcterms:W3CDTF">2017-07-26T11:45:14Z</dcterms:created>
  <dcterms:modified xsi:type="dcterms:W3CDTF">2018-08-13T10:24:19Z</dcterms:modified>
</cp:coreProperties>
</file>