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62AB-6981-48DE-BD87-B98289EBFC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8B89-4442-45E2-BE4F-93A43301D7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Обученные волонтёры ГДЦ</a:t>
            </a:r>
            <a:br>
              <a:rPr lang="ru-RU" dirty="0" smtClean="0"/>
            </a:br>
            <a:r>
              <a:rPr lang="ru-RU" dirty="0" smtClean="0"/>
              <a:t>Какие мероприятия проводят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Уроки «безопасности» для младших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Обучение волонтёров по грамотному ведению из деятельности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229600" cy="9409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Участие в марафоне добрых территорий «Добрая Вятка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«Закраски» рекламы ПАВ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35886"/>
            <a:ext cx="6779096" cy="7334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Нас благодарят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Участие в благотворительных акциях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Проект «Территория молодёжи»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Создание комфортных условий для проведения просветительских, профилактических и обучающих мероприятий для волонтёров города</a:t>
            </a:r>
            <a:endParaRPr lang="ru-RU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862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dobe Gothic Std B" pitchFamily="34" charset="-128"/>
                <a:ea typeface="Adobe Gothic Std B" pitchFamily="34" charset="-128"/>
              </a:rPr>
              <a:t>Команда волонтёров </a:t>
            </a:r>
            <a:br>
              <a:rPr lang="ru-RU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ru-RU" dirty="0" smtClean="0">
                <a:latin typeface="Adobe Gothic Std B" pitchFamily="34" charset="-128"/>
                <a:ea typeface="Adobe Gothic Std B" pitchFamily="34" charset="-128"/>
              </a:rPr>
              <a:t>ГДЦ «ЛУЧ»</a:t>
            </a:r>
            <a:endParaRPr lang="ru-RU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Просветительские мероприятия по добровольчеству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9361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Волонтёры ГДЦ проводят классные часы по привлечению школьников в ряды добровольцев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Классные часы «Хочу быть волонтёром»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Игротеки для детей, находящихся в СОП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Тренинги «Идеальный волонтёр»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628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Проведение </a:t>
            </a:r>
            <a:r>
              <a:rPr lang="ru-RU" sz="3600" dirty="0" err="1" smtClean="0"/>
              <a:t>культурно-досуговых</a:t>
            </a:r>
            <a:r>
              <a:rPr lang="ru-RU" sz="3600" dirty="0" smtClean="0"/>
              <a:t> мероприятий по заявкам библиотек и др.учреждений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«Ночь искусств» и «Ночь библиотек»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113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Обученные волонтёры ГДЦ Какие мероприятия проводят </vt:lpstr>
      <vt:lpstr>Команда волонтёров  ГДЦ «ЛУЧ»</vt:lpstr>
      <vt:lpstr>Просветительские мероприятия по добровольчеству</vt:lpstr>
      <vt:lpstr>Классные часы «Хочу быть волонтёром»</vt:lpstr>
      <vt:lpstr>Игротеки для детей, находящихся в СОП</vt:lpstr>
      <vt:lpstr>Тренинги «Идеальный волонтёр»</vt:lpstr>
      <vt:lpstr>Слайд 7</vt:lpstr>
      <vt:lpstr>Проведение культурно-досуговых мероприятий по заявкам библиотек и др.учреждений</vt:lpstr>
      <vt:lpstr>«Ночь искусств» и «Ночь библиотек»</vt:lpstr>
      <vt:lpstr>Уроки «безопасности» для младших школьников</vt:lpstr>
      <vt:lpstr>Обучение волонтёров по грамотному ведению из деятельности</vt:lpstr>
      <vt:lpstr>Слайд 12</vt:lpstr>
      <vt:lpstr>Участие в марафоне добрых территорий «Добрая Вятка»</vt:lpstr>
      <vt:lpstr>«Закраски» рекламы ПАВ</vt:lpstr>
      <vt:lpstr>Нас благодарят</vt:lpstr>
      <vt:lpstr>Участие в благотворительных акциях</vt:lpstr>
      <vt:lpstr>Проект «Территория молодёжи»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6</cp:revision>
  <dcterms:created xsi:type="dcterms:W3CDTF">2019-06-10T06:27:57Z</dcterms:created>
  <dcterms:modified xsi:type="dcterms:W3CDTF">2019-06-10T07:19:27Z</dcterms:modified>
</cp:coreProperties>
</file>