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Георгиевская лента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2390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Волонтёрский отряд МБУДО </a:t>
            </a:r>
            <a:r>
              <a:rPr lang="ru-RU" b="1" dirty="0" err="1" smtClean="0">
                <a:solidFill>
                  <a:schemeClr val="bg1"/>
                </a:solidFill>
              </a:rPr>
              <a:t>Велижского</a:t>
            </a:r>
            <a:r>
              <a:rPr lang="ru-RU" b="1" dirty="0" smtClean="0">
                <a:solidFill>
                  <a:schemeClr val="bg1"/>
                </a:solidFill>
              </a:rPr>
              <a:t> ДДТ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(Творческое объединение «Школа актива»Лидер»)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SC01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654" y="5193171"/>
            <a:ext cx="1800000" cy="1350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68" b="46193"/>
          <a:stretch>
            <a:fillRect/>
          </a:stretch>
        </p:blipFill>
        <p:spPr bwMode="auto">
          <a:xfrm>
            <a:off x="121125" y="37730"/>
            <a:ext cx="1860075" cy="19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1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491" y="1447800"/>
            <a:ext cx="6420909" cy="48156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2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446309" cy="48347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9665" y="1600200"/>
            <a:ext cx="6617535" cy="48116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483_gunvtddkwl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215" y="1600200"/>
            <a:ext cx="7057385" cy="46975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483_lgaacohog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3023608" cy="4525963"/>
          </a:xfrm>
        </p:spPr>
      </p:pic>
      <p:pic>
        <p:nvPicPr>
          <p:cNvPr id="5" name="Рисунок 4" descr="p483_xezj6j4dh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89" y="2743200"/>
            <a:ext cx="509431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691" y="1219200"/>
            <a:ext cx="6725709" cy="504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</Words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Георгиевская лента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Георгиевская лента</dc:title>
  <dc:creator>User</dc:creator>
  <cp:lastModifiedBy>User</cp:lastModifiedBy>
  <cp:revision>3</cp:revision>
  <dcterms:created xsi:type="dcterms:W3CDTF">2018-06-04T10:42:38Z</dcterms:created>
  <dcterms:modified xsi:type="dcterms:W3CDTF">2018-06-04T11:10:20Z</dcterms:modified>
</cp:coreProperties>
</file>