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1" u="none" strike="noStrike" cap="none" spc="0" normalizeH="0" baseline="0">
        <a:ln>
          <a:noFill/>
        </a:ln>
        <a:solidFill>
          <a:srgbClr val="5E524C"/>
        </a:solidFill>
        <a:effectLst>
          <a:outerShdw blurRad="25400" dist="25400" dir="5520000" rotWithShape="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1" u="none" strike="noStrike" cap="none" spc="0" normalizeH="0" baseline="0">
        <a:ln>
          <a:noFill/>
        </a:ln>
        <a:solidFill>
          <a:srgbClr val="5E524C"/>
        </a:solidFill>
        <a:effectLst>
          <a:outerShdw blurRad="25400" dist="25400" dir="5520000" rotWithShape="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1" u="none" strike="noStrike" cap="none" spc="0" normalizeH="0" baseline="0">
        <a:ln>
          <a:noFill/>
        </a:ln>
        <a:solidFill>
          <a:srgbClr val="5E524C"/>
        </a:solidFill>
        <a:effectLst>
          <a:outerShdw blurRad="25400" dist="25400" dir="5520000" rotWithShape="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1" u="none" strike="noStrike" cap="none" spc="0" normalizeH="0" baseline="0">
        <a:ln>
          <a:noFill/>
        </a:ln>
        <a:solidFill>
          <a:srgbClr val="5E524C"/>
        </a:solidFill>
        <a:effectLst>
          <a:outerShdw blurRad="25400" dist="25400" dir="5520000" rotWithShape="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1" u="none" strike="noStrike" cap="none" spc="0" normalizeH="0" baseline="0">
        <a:ln>
          <a:noFill/>
        </a:ln>
        <a:solidFill>
          <a:srgbClr val="5E524C"/>
        </a:solidFill>
        <a:effectLst>
          <a:outerShdw blurRad="25400" dist="25400" dir="5520000" rotWithShape="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1" u="none" strike="noStrike" cap="none" spc="0" normalizeH="0" baseline="0">
        <a:ln>
          <a:noFill/>
        </a:ln>
        <a:solidFill>
          <a:srgbClr val="5E524C"/>
        </a:solidFill>
        <a:effectLst>
          <a:outerShdw blurRad="25400" dist="25400" dir="5520000" rotWithShape="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1" u="none" strike="noStrike" cap="none" spc="0" normalizeH="0" baseline="0">
        <a:ln>
          <a:noFill/>
        </a:ln>
        <a:solidFill>
          <a:srgbClr val="5E524C"/>
        </a:solidFill>
        <a:effectLst>
          <a:outerShdw blurRad="25400" dist="25400" dir="5520000" rotWithShape="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1" u="none" strike="noStrike" cap="none" spc="0" normalizeH="0" baseline="0">
        <a:ln>
          <a:noFill/>
        </a:ln>
        <a:solidFill>
          <a:srgbClr val="5E524C"/>
        </a:solidFill>
        <a:effectLst>
          <a:outerShdw blurRad="25400" dist="25400" dir="5520000" rotWithShape="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1" u="none" strike="noStrike" cap="none" spc="0" normalizeH="0" baseline="0">
        <a:ln>
          <a:noFill/>
        </a:ln>
        <a:solidFill>
          <a:srgbClr val="5E524C"/>
        </a:solidFill>
        <a:effectLst>
          <a:outerShdw blurRad="25400" dist="25400" dir="5520000" rotWithShape="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ff">
        <a:font>
          <a:latin typeface="Avenir Next Demi Bold"/>
          <a:ea typeface="Avenir Next Demi Bold"/>
          <a:cs typeface="Avenir Next Demi Bold"/>
        </a:font>
        <a:srgbClr val="2A2927"/>
      </a:tcTxStyle>
      <a:tcStyle>
        <a:tcBdr>
          <a:left>
            <a:ln w="12700" cap="flat">
              <a:solidFill>
                <a:srgbClr val="514F48">
                  <a:alpha val="80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14F48">
                  <a:alpha val="80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14F48">
                  <a:alpha val="80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14F48">
                  <a:alpha val="80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14F48">
                  <a:alpha val="80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14F48">
                  <a:alpha val="80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2D1C3">
              <a:alpha val="25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2A2927"/>
      </a:tcTxStyle>
      <a:tcStyle>
        <a:tcBdr>
          <a:lef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blipFill rotWithShape="1">
            <a:blip xmlns:r="http://schemas.openxmlformats.org/officeDocument/2006/relationships" r:embed="rId1"/>
            <a:srcRect/>
            <a:tile tx="0" ty="0" sx="100000" sy="100000" flip="none" algn="tl"/>
          </a:blip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2A2927"/>
      </a:tcTxStyle>
      <a:tcStyle>
        <a:tcBdr>
          <a:left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2A2927"/>
      </a:tcTxStyle>
      <a:tcStyle>
        <a:tcBdr>
          <a:lef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2A2927"/>
      </a:tcTxStyle>
      <a:tcStyle>
        <a:tcBdr>
          <a:lef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2A2927"/>
      </a:tcTxStyle>
      <a:tcStyle>
        <a:tcBdr>
          <a:lef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2D1C3">
              <a:alpha val="25000"/>
            </a:srgbClr>
          </a:solidFill>
        </a:fill>
      </a:tcStyle>
    </a:band2H>
    <a:firstCol>
      <a:tcTxStyle b="off" i="off">
        <a:font>
          <a:latin typeface="Avenir Next Medium"/>
          <a:ea typeface="Avenir Next Medium"/>
          <a:cs typeface="Avenir Next Medium"/>
        </a:font>
        <a:srgbClr val="2A2927"/>
      </a:tcTxStyle>
      <a:tcStyle>
        <a:tcBdr>
          <a:left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Avenir Next Medium"/>
          <a:ea typeface="Avenir Next Medium"/>
          <a:cs typeface="Avenir Next Medium"/>
        </a:font>
        <a:srgbClr val="2A2927"/>
      </a:tcTxStyle>
      <a:tcStyle>
        <a:tcBdr>
          <a:lef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Avenir Next Medium"/>
          <a:ea typeface="Avenir Next Medium"/>
          <a:cs typeface="Avenir Next Medium"/>
        </a:font>
        <a:srgbClr val="2A2927"/>
      </a:tcTxStyle>
      <a:tcStyle>
        <a:tcBdr>
          <a:lef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2A292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2D1C3">
              <a:alpha val="25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F8F8F6">
                  <a:alpha val="80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8F8F6">
                  <a:alpha val="80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8F8F6">
                  <a:alpha val="80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8F8F6">
                  <a:alpha val="80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8F8F6">
                  <a:alpha val="80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8F8F6">
                  <a:alpha val="80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67665E">
              <a:alpha val="30000"/>
            </a:srgbClr>
          </a:solidFill>
        </a:fill>
      </a:tcStyle>
    </a:wholeTbl>
    <a:band2H>
      <a:tcTxStyle/>
      <a:tcStyle>
        <a:tcBdr/>
        <a:fill>
          <a:solidFill>
            <a:srgbClr val="67665E">
              <a:alpha val="40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25400" cap="flat">
              <a:solidFill>
                <a:srgbClr val="F8F8F6">
                  <a:alpha val="8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F8F8F6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insideV>
        </a:tcBdr>
        <a:fill>
          <a:solidFill>
            <a:srgbClr val="67665E">
              <a:alpha val="50000"/>
            </a:srgbClr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F8F8F6">
                  <a:alpha val="8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F8F8F6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insideV>
        </a:tcBdr>
        <a:fill>
          <a:solidFill>
            <a:srgbClr val="53534A">
              <a:alpha val="60000"/>
            </a:srgbClr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F8F8F6">
                  <a:alpha val="8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F8F8F6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insideV>
        </a:tcBdr>
        <a:fill>
          <a:solidFill>
            <a:srgbClr val="53534A">
              <a:alpha val="6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2A292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67665E">
              <a:alpha val="15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2A2927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2A292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2A292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29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_rels/tableStyles.xml.rels><?xml version="1.0" encoding="UTF-8" standalone="yes"?>
<Relationships xmlns="http://schemas.openxmlformats.org/package/2006/relationships"><Relationship Id="rId1" Type="http://schemas.openxmlformats.org/officeDocument/2006/relationships/image" Target="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9" name="Shape 11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901700" y="3060700"/>
            <a:ext cx="11201400" cy="1714500"/>
          </a:xfrm>
          <a:prstGeom prst="rect">
            <a:avLst/>
          </a:prstGeom>
        </p:spPr>
        <p:txBody>
          <a:bodyPr anchor="b"/>
          <a:lstStyle/>
          <a:p>
            <a:r>
              <a:t>Текст заголовка</a:t>
            </a:r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901700" y="4775200"/>
            <a:ext cx="11201400" cy="15367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288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"/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288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"/>
              </a:defRPr>
            </a:lvl2pPr>
            <a:lvl3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288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"/>
              </a:defRPr>
            </a:lvl3pPr>
            <a:lvl4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288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"/>
              </a:defRPr>
            </a:lvl4pPr>
            <a:lvl5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288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303924" y="9258299"/>
            <a:ext cx="409652" cy="419101"/>
          </a:xfrm>
          <a:prstGeom prst="rect">
            <a:avLst/>
          </a:prstGeom>
        </p:spPr>
        <p:txBody>
          <a:bodyPr anchor="ctr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chalk_line_box_10x7.png" descr="chalk_line_box_10x7.png"/>
          <p:cNvPicPr>
            <a:picLocks/>
          </p:cNvPicPr>
          <p:nvPr/>
        </p:nvPicPr>
        <p:blipFill>
          <a:blip r:embed="rId2">
            <a:alphaModFix amt="45000"/>
            <a:extLst/>
          </a:blip>
          <a:stretch>
            <a:fillRect/>
          </a:stretch>
        </p:blipFill>
        <p:spPr>
          <a:xfrm>
            <a:off x="317500" y="6794500"/>
            <a:ext cx="123444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Изображение"/>
          <p:cNvSpPr>
            <a:spLocks noGrp="1"/>
          </p:cNvSpPr>
          <p:nvPr>
            <p:ph type="pic" idx="13"/>
          </p:nvPr>
        </p:nvSpPr>
        <p:spPr>
          <a:xfrm>
            <a:off x="393700" y="381000"/>
            <a:ext cx="12217400" cy="61468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901700" y="6934200"/>
            <a:ext cx="11201400" cy="952500"/>
          </a:xfrm>
          <a:prstGeom prst="rect">
            <a:avLst/>
          </a:prstGeom>
        </p:spPr>
        <p:txBody>
          <a:bodyPr anchor="b"/>
          <a:lstStyle/>
          <a:p>
            <a:r>
              <a:t>Текст заголовка</a:t>
            </a:r>
          </a:p>
        </p:txBody>
      </p:sp>
      <p:sp>
        <p:nvSpPr>
          <p:cNvPr id="2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901700" y="7823200"/>
            <a:ext cx="11201400" cy="12065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288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"/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288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"/>
              </a:defRPr>
            </a:lvl2pPr>
            <a:lvl3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288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"/>
              </a:defRPr>
            </a:lvl3pPr>
            <a:lvl4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288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"/>
              </a:defRPr>
            </a:lvl4pPr>
            <a:lvl5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288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303924" y="9258300"/>
            <a:ext cx="409652" cy="4191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901700" y="3898900"/>
            <a:ext cx="11201400" cy="1943100"/>
          </a:xfrm>
          <a:prstGeom prst="rect">
            <a:avLst/>
          </a:prstGeom>
        </p:spPr>
        <p:txBody>
          <a:bodyPr anchor="ctr"/>
          <a:lstStyle/>
          <a:p>
            <a:r>
              <a:t>Текст заголовка</a:t>
            </a:r>
          </a:p>
        </p:txBody>
      </p:sp>
      <p:sp>
        <p:nvSpPr>
          <p:cNvPr id="3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Изображение"/>
          <p:cNvSpPr>
            <a:spLocks noGrp="1"/>
          </p:cNvSpPr>
          <p:nvPr>
            <p:ph type="pic" sz="half" idx="13"/>
          </p:nvPr>
        </p:nvSpPr>
        <p:spPr>
          <a:xfrm>
            <a:off x="6451600" y="1066800"/>
            <a:ext cx="5626100" cy="76327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901700" y="927100"/>
            <a:ext cx="5080000" cy="4102100"/>
          </a:xfrm>
          <a:prstGeom prst="rect">
            <a:avLst/>
          </a:prstGeom>
        </p:spPr>
        <p:txBody>
          <a:bodyPr anchor="b"/>
          <a:lstStyle/>
          <a:p>
            <a:r>
              <a:t>Текст заголовка</a:t>
            </a:r>
          </a:p>
        </p:txBody>
      </p:sp>
      <p:sp>
        <p:nvSpPr>
          <p:cNvPr id="4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901700" y="5029200"/>
            <a:ext cx="5080000" cy="3683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288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"/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288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"/>
              </a:defRPr>
            </a:lvl2pPr>
            <a:lvl3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288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"/>
              </a:defRPr>
            </a:lvl3pPr>
            <a:lvl4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288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"/>
              </a:defRPr>
            </a:lvl4pPr>
            <a:lvl5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288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303924" y="9258300"/>
            <a:ext cx="409652" cy="4191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9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Изображение"/>
          <p:cNvSpPr>
            <a:spLocks noGrp="1"/>
          </p:cNvSpPr>
          <p:nvPr>
            <p:ph type="pic" sz="half" idx="13"/>
          </p:nvPr>
        </p:nvSpPr>
        <p:spPr>
          <a:xfrm>
            <a:off x="6769100" y="2603500"/>
            <a:ext cx="5308600" cy="5969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9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901700" y="2603500"/>
            <a:ext cx="5334000" cy="5969000"/>
          </a:xfrm>
          <a:prstGeom prst="rect">
            <a:avLst/>
          </a:prstGeom>
        </p:spPr>
        <p:txBody>
          <a:bodyPr/>
          <a:lstStyle>
            <a:lvl1pPr marL="393700" indent="-393700">
              <a:lnSpc>
                <a:spcPct val="90000"/>
              </a:lnSpc>
              <a:spcBef>
                <a:spcPts val="2800"/>
              </a:spcBef>
              <a:defRPr sz="3200"/>
            </a:lvl1pPr>
            <a:lvl2pPr marL="787400" indent="-393700">
              <a:lnSpc>
                <a:spcPct val="90000"/>
              </a:lnSpc>
              <a:spcBef>
                <a:spcPts val="2800"/>
              </a:spcBef>
              <a:defRPr sz="3200"/>
            </a:lvl2pPr>
            <a:lvl3pPr marL="1181100" indent="-393700">
              <a:lnSpc>
                <a:spcPct val="90000"/>
              </a:lnSpc>
              <a:spcBef>
                <a:spcPts val="2800"/>
              </a:spcBef>
              <a:defRPr sz="3200"/>
            </a:lvl3pPr>
            <a:lvl4pPr marL="1574800" indent="-393700">
              <a:lnSpc>
                <a:spcPct val="90000"/>
              </a:lnSpc>
              <a:spcBef>
                <a:spcPts val="2800"/>
              </a:spcBef>
              <a:defRPr sz="3200"/>
            </a:lvl4pPr>
            <a:lvl5pPr marL="1968500" indent="-393700">
              <a:lnSpc>
                <a:spcPct val="90000"/>
              </a:lnSpc>
              <a:spcBef>
                <a:spcPts val="2800"/>
              </a:spcBef>
              <a:defRPr sz="3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901700" y="1727200"/>
            <a:ext cx="11201400" cy="6286500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Фото — 3 ш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Изображение"/>
          <p:cNvSpPr>
            <a:spLocks noGrp="1"/>
          </p:cNvSpPr>
          <p:nvPr>
            <p:ph type="pic" sz="quarter" idx="13"/>
          </p:nvPr>
        </p:nvSpPr>
        <p:spPr>
          <a:xfrm>
            <a:off x="6654800" y="482600"/>
            <a:ext cx="5981700" cy="39116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Изображение"/>
          <p:cNvSpPr>
            <a:spLocks noGrp="1"/>
          </p:cNvSpPr>
          <p:nvPr>
            <p:ph type="pic" sz="half" idx="14"/>
          </p:nvPr>
        </p:nvSpPr>
        <p:spPr>
          <a:xfrm>
            <a:off x="6654800" y="4673600"/>
            <a:ext cx="5981700" cy="45974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7" name="Изображение"/>
          <p:cNvSpPr>
            <a:spLocks noGrp="1"/>
          </p:cNvSpPr>
          <p:nvPr>
            <p:ph type="pic" idx="15"/>
          </p:nvPr>
        </p:nvSpPr>
        <p:spPr>
          <a:xfrm>
            <a:off x="406400" y="482600"/>
            <a:ext cx="5981700" cy="87884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— Иван Арсентьев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6604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90000"/>
              </a:lnSpc>
              <a:spcBef>
                <a:spcPts val="1200"/>
              </a:spcBef>
              <a:buSzTx/>
              <a:buNone/>
              <a:defRPr sz="3200" i="1">
                <a:latin typeface="+mn-lt"/>
                <a:ea typeface="+mn-ea"/>
                <a:cs typeface="+mn-cs"/>
                <a:sym typeface="Avenir Next"/>
              </a:defRPr>
            </a:lvl1pPr>
          </a:lstStyle>
          <a:p>
            <a:r>
              <a:t>— Иван Арсентьев</a:t>
            </a:r>
          </a:p>
        </p:txBody>
      </p:sp>
      <p:sp>
        <p:nvSpPr>
          <p:cNvPr id="96" name="«Введите цитату здесь»."/>
          <p:cNvSpPr txBox="1">
            <a:spLocks noGrp="1"/>
          </p:cNvSpPr>
          <p:nvPr>
            <p:ph type="body" sz="quarter" idx="14"/>
          </p:nvPr>
        </p:nvSpPr>
        <p:spPr>
          <a:xfrm>
            <a:off x="1270000" y="4248150"/>
            <a:ext cx="10464800" cy="7239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90000"/>
              </a:lnSpc>
              <a:buSzTx/>
              <a:buNone/>
              <a:defRPr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«Введите цитату здесь». </a:t>
            </a:r>
          </a:p>
        </p:txBody>
      </p:sp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Изображение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halk_line_10x7.png" descr="chalk_line_10x7.png"/>
          <p:cNvPicPr>
            <a:picLocks/>
          </p:cNvPicPr>
          <p:nvPr/>
        </p:nvPicPr>
        <p:blipFill>
          <a:blip r:embed="rId15">
            <a:alphaModFix amt="45000"/>
            <a:extLst/>
          </a:blip>
          <a:stretch>
            <a:fillRect/>
          </a:stretch>
        </p:blipFill>
        <p:spPr>
          <a:xfrm>
            <a:off x="393700" y="355600"/>
            <a:ext cx="12217400" cy="87757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901700" y="635000"/>
            <a:ext cx="11201400" cy="1714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4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901700" y="2603500"/>
            <a:ext cx="11201400" cy="596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299199" y="9258300"/>
            <a:ext cx="409652" cy="4191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 b="1" i="0" cap="all">
                <a:latin typeface="+mn-lt"/>
                <a:ea typeface="+mn-ea"/>
                <a:cs typeface="+mn-cs"/>
                <a:sym typeface="Avenir Nex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l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all" spc="384" baseline="0">
          <a:ln>
            <a:noFill/>
          </a:ln>
          <a:solidFill>
            <a:srgbClr val="3E3B39"/>
          </a:solidFill>
          <a:effectLst>
            <a:outerShdw blurRad="25400" dist="25400" dir="5520000" rotWithShape="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1pPr>
      <a:lvl2pPr marL="0" marR="0" indent="0" algn="l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all" spc="384" baseline="0">
          <a:ln>
            <a:noFill/>
          </a:ln>
          <a:solidFill>
            <a:srgbClr val="3E3B39"/>
          </a:solidFill>
          <a:effectLst>
            <a:outerShdw blurRad="25400" dist="25400" dir="5520000" rotWithShape="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2pPr>
      <a:lvl3pPr marL="0" marR="0" indent="0" algn="l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all" spc="384" baseline="0">
          <a:ln>
            <a:noFill/>
          </a:ln>
          <a:solidFill>
            <a:srgbClr val="3E3B39"/>
          </a:solidFill>
          <a:effectLst>
            <a:outerShdw blurRad="25400" dist="25400" dir="5520000" rotWithShape="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3pPr>
      <a:lvl4pPr marL="0" marR="0" indent="0" algn="l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all" spc="384" baseline="0">
          <a:ln>
            <a:noFill/>
          </a:ln>
          <a:solidFill>
            <a:srgbClr val="3E3B39"/>
          </a:solidFill>
          <a:effectLst>
            <a:outerShdw blurRad="25400" dist="25400" dir="5520000" rotWithShape="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4pPr>
      <a:lvl5pPr marL="0" marR="0" indent="0" algn="l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all" spc="384" baseline="0">
          <a:ln>
            <a:noFill/>
          </a:ln>
          <a:solidFill>
            <a:srgbClr val="3E3B39"/>
          </a:solidFill>
          <a:effectLst>
            <a:outerShdw blurRad="25400" dist="25400" dir="5520000" rotWithShape="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5pPr>
      <a:lvl6pPr marL="0" marR="0" indent="0" algn="l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all" spc="384" baseline="0">
          <a:ln>
            <a:noFill/>
          </a:ln>
          <a:solidFill>
            <a:srgbClr val="3E3B39"/>
          </a:solidFill>
          <a:effectLst>
            <a:outerShdw blurRad="25400" dist="25400" dir="5520000" rotWithShape="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6pPr>
      <a:lvl7pPr marL="0" marR="0" indent="0" algn="l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all" spc="384" baseline="0">
          <a:ln>
            <a:noFill/>
          </a:ln>
          <a:solidFill>
            <a:srgbClr val="3E3B39"/>
          </a:solidFill>
          <a:effectLst>
            <a:outerShdw blurRad="25400" dist="25400" dir="5520000" rotWithShape="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7pPr>
      <a:lvl8pPr marL="0" marR="0" indent="0" algn="l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all" spc="384" baseline="0">
          <a:ln>
            <a:noFill/>
          </a:ln>
          <a:solidFill>
            <a:srgbClr val="3E3B39"/>
          </a:solidFill>
          <a:effectLst>
            <a:outerShdw blurRad="25400" dist="25400" dir="5520000" rotWithShape="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8pPr>
      <a:lvl9pPr marL="0" marR="0" indent="0" algn="l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all" spc="384" baseline="0">
          <a:ln>
            <a:noFill/>
          </a:ln>
          <a:solidFill>
            <a:srgbClr val="3E3B39"/>
          </a:solidFill>
          <a:effectLst>
            <a:outerShdw blurRad="25400" dist="25400" dir="5520000" rotWithShape="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5E524C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1pPr>
      <a:lvl2pPr marL="889000" marR="0" indent="-4445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5E524C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2pPr>
      <a:lvl3pPr marL="1333500" marR="0" indent="-4445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5E524C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3pPr>
      <a:lvl4pPr marL="1778000" marR="0" indent="-4445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5E524C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4pPr>
      <a:lvl5pPr marL="2222500" marR="0" indent="-4445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5E524C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5pPr>
      <a:lvl6pPr marL="2667000" marR="0" indent="-4445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5E524C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6pPr>
      <a:lvl7pPr marL="3111500" marR="0" indent="-4445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5E524C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7pPr>
      <a:lvl8pPr marL="3556000" marR="0" indent="-4445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5E524C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8pPr>
      <a:lvl9pPr marL="4000500" marR="0" indent="-4445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5E524C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all" spc="0" baseline="0">
          <a:ln>
            <a:noFill/>
          </a:ln>
          <a:solidFill>
            <a:schemeClr val="tx1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all" spc="0" baseline="0">
          <a:ln>
            <a:noFill/>
          </a:ln>
          <a:solidFill>
            <a:schemeClr val="tx1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all" spc="0" baseline="0">
          <a:ln>
            <a:noFill/>
          </a:ln>
          <a:solidFill>
            <a:schemeClr val="tx1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all" spc="0" baseline="0">
          <a:ln>
            <a:noFill/>
          </a:ln>
          <a:solidFill>
            <a:schemeClr val="tx1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all" spc="0" baseline="0">
          <a:ln>
            <a:noFill/>
          </a:ln>
          <a:solidFill>
            <a:schemeClr val="tx1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all" spc="0" baseline="0">
          <a:ln>
            <a:noFill/>
          </a:ln>
          <a:solidFill>
            <a:schemeClr val="tx1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all" spc="0" baseline="0">
          <a:ln>
            <a:noFill/>
          </a:ln>
          <a:solidFill>
            <a:schemeClr val="tx1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all" spc="0" baseline="0">
          <a:ln>
            <a:noFill/>
          </a:ln>
          <a:solidFill>
            <a:schemeClr val="tx1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all" spc="0" baseline="0">
          <a:ln>
            <a:noFill/>
          </a:ln>
          <a:solidFill>
            <a:schemeClr val="tx1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Сотворение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Сотворение</a:t>
            </a:r>
          </a:p>
        </p:txBody>
      </p:sp>
      <p:sp>
        <p:nvSpPr>
          <p:cNvPr id="122" name="Живое ремесло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Живое ремесло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Проект «ваза для мамы»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Проект «ваза для мамы»</a:t>
            </a:r>
          </a:p>
        </p:txBody>
      </p:sp>
      <p:sp>
        <p:nvSpPr>
          <p:cNvPr id="125" name="Гончарное ремесло для детей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Гончарное ремесло для детей</a:t>
            </a:r>
          </a:p>
        </p:txBody>
      </p:sp>
      <p:pic>
        <p:nvPicPr>
          <p:cNvPr id="126" name="83147800-8291-4348-9B88-7585872682C1-L0-001.jpeg" descr="83147800-8291-4348-9B88-7585872682C1-L0-001.jpeg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84582" y="852229"/>
            <a:ext cx="5669976" cy="821916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Волонтерский проект в рамках социальной программы «родные города»               Компании «Газпром нефть»"/>
          <p:cNvSpPr txBox="1">
            <a:spLocks noGrp="1"/>
          </p:cNvSpPr>
          <p:nvPr>
            <p:ph type="title"/>
          </p:nvPr>
        </p:nvSpPr>
        <p:spPr>
          <a:xfrm>
            <a:off x="901699" y="2956142"/>
            <a:ext cx="11636853" cy="3782861"/>
          </a:xfrm>
          <a:prstGeom prst="rect">
            <a:avLst/>
          </a:prstGeom>
        </p:spPr>
        <p:txBody>
          <a:bodyPr>
            <a:normAutofit/>
          </a:bodyPr>
          <a:lstStyle>
            <a:lvl1pPr defTabSz="479044">
              <a:defRPr sz="3936" spc="314">
                <a:effectLst>
                  <a:outerShdw blurRad="20828" dist="20828" dir="5520000" rotWithShape="0">
                    <a:srgbClr val="FFFFFF">
                      <a:alpha val="72000"/>
                    </a:srgbClr>
                  </a:outerShdw>
                </a:effectLst>
              </a:defRPr>
            </a:lvl1pPr>
          </a:lstStyle>
          <a:p>
            <a:pPr>
              <a:lnSpc>
                <a:spcPct val="150000"/>
              </a:lnSpc>
            </a:pPr>
            <a:r>
              <a:rPr sz="3600" dirty="0" err="1"/>
              <a:t>Волонтерский</a:t>
            </a:r>
            <a:r>
              <a:rPr sz="3600" dirty="0"/>
              <a:t> </a:t>
            </a:r>
            <a:r>
              <a:rPr sz="3600" dirty="0" err="1"/>
              <a:t>проект</a:t>
            </a:r>
            <a:r>
              <a:rPr sz="3600" dirty="0"/>
              <a:t> в </a:t>
            </a:r>
            <a:r>
              <a:rPr sz="3600" dirty="0" err="1"/>
              <a:t>рамках</a:t>
            </a:r>
            <a:r>
              <a:rPr sz="3600" dirty="0"/>
              <a:t> </a:t>
            </a:r>
            <a:br>
              <a:rPr lang="ru-RU" sz="3600" dirty="0"/>
            </a:br>
            <a:r>
              <a:rPr sz="3600" dirty="0" err="1"/>
              <a:t>социальной</a:t>
            </a:r>
            <a:r>
              <a:rPr sz="3600" dirty="0"/>
              <a:t> </a:t>
            </a:r>
            <a:r>
              <a:rPr sz="3600" dirty="0" err="1"/>
              <a:t>программы</a:t>
            </a:r>
            <a:r>
              <a:rPr sz="3600" dirty="0"/>
              <a:t> «</a:t>
            </a:r>
            <a:r>
              <a:rPr sz="3600" dirty="0" err="1"/>
              <a:t>родные</a:t>
            </a:r>
            <a:r>
              <a:rPr sz="3600" dirty="0"/>
              <a:t> </a:t>
            </a:r>
            <a:r>
              <a:rPr sz="3600" dirty="0" err="1"/>
              <a:t>города</a:t>
            </a:r>
            <a:r>
              <a:rPr sz="3600" dirty="0"/>
              <a:t>»</a:t>
            </a:r>
            <a:br>
              <a:rPr lang="ru-RU" sz="3600" dirty="0"/>
            </a:br>
            <a:r>
              <a:rPr sz="3600" dirty="0" err="1"/>
              <a:t>Компании</a:t>
            </a:r>
            <a:r>
              <a:rPr sz="3600" dirty="0"/>
              <a:t> «</a:t>
            </a:r>
            <a:r>
              <a:rPr sz="3600" dirty="0" err="1"/>
              <a:t>Газпром</a:t>
            </a:r>
            <a:r>
              <a:rPr sz="3600" dirty="0"/>
              <a:t> </a:t>
            </a:r>
            <a:r>
              <a:rPr sz="3600" dirty="0" err="1"/>
              <a:t>нефть</a:t>
            </a:r>
            <a:r>
              <a:rPr sz="3600" dirty="0"/>
              <a:t>»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C6870EDA-B884-439F-88FD-B57B8AD01BEF-L0-001.jpeg" descr="C6870EDA-B884-439F-88FD-B57B8AD01BEF-L0-001.jpeg"/>
          <p:cNvPicPr>
            <a:picLocks noGrp="1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235700" y="1712261"/>
            <a:ext cx="6304743" cy="7104985"/>
          </a:xfrm>
          <a:prstGeom prst="rect">
            <a:avLst/>
          </a:prstGeom>
        </p:spPr>
      </p:pic>
      <p:sp>
        <p:nvSpPr>
          <p:cNvPr id="131" name="Цели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Цели</a:t>
            </a:r>
          </a:p>
        </p:txBody>
      </p:sp>
      <p:sp>
        <p:nvSpPr>
          <p:cNvPr id="132" name="Развитие детского творчества через работу с глиной.…"/>
          <p:cNvSpPr txBox="1">
            <a:spLocks noGrp="1"/>
          </p:cNvSpPr>
          <p:nvPr>
            <p:ph type="body" sz="half" idx="1"/>
          </p:nvPr>
        </p:nvSpPr>
        <p:spPr>
          <a:xfrm>
            <a:off x="901700" y="1116571"/>
            <a:ext cx="5334000" cy="8296367"/>
          </a:xfrm>
          <a:prstGeom prst="rect">
            <a:avLst/>
          </a:prstGeom>
        </p:spPr>
        <p:txBody>
          <a:bodyPr/>
          <a:lstStyle/>
          <a:p>
            <a:r>
              <a:rPr dirty="0"/>
              <a:t> </a:t>
            </a:r>
            <a:r>
              <a:rPr dirty="0" err="1"/>
              <a:t>Развитие</a:t>
            </a:r>
            <a:r>
              <a:rPr dirty="0"/>
              <a:t> </a:t>
            </a:r>
            <a:r>
              <a:rPr dirty="0" err="1"/>
              <a:t>детского</a:t>
            </a:r>
            <a:r>
              <a:rPr dirty="0"/>
              <a:t> </a:t>
            </a:r>
            <a:r>
              <a:rPr dirty="0" err="1"/>
              <a:t>творчества</a:t>
            </a:r>
            <a:r>
              <a:rPr dirty="0"/>
              <a:t> </a:t>
            </a:r>
            <a:r>
              <a:rPr dirty="0" err="1"/>
              <a:t>через</a:t>
            </a:r>
            <a:r>
              <a:rPr dirty="0"/>
              <a:t> </a:t>
            </a:r>
            <a:r>
              <a:rPr dirty="0" err="1"/>
              <a:t>работу</a:t>
            </a:r>
            <a:r>
              <a:rPr dirty="0"/>
              <a:t> с </a:t>
            </a:r>
            <a:r>
              <a:rPr dirty="0" err="1"/>
              <a:t>глиной</a:t>
            </a:r>
            <a:r>
              <a:rPr dirty="0"/>
              <a:t>.</a:t>
            </a:r>
          </a:p>
          <a:p>
            <a:r>
              <a:rPr dirty="0" err="1"/>
              <a:t>Пробуждение</a:t>
            </a:r>
            <a:r>
              <a:rPr dirty="0"/>
              <a:t> </a:t>
            </a:r>
            <a:r>
              <a:rPr dirty="0" err="1"/>
              <a:t>интереса</a:t>
            </a:r>
            <a:r>
              <a:rPr dirty="0"/>
              <a:t> к </a:t>
            </a:r>
            <a:r>
              <a:rPr dirty="0" err="1"/>
              <a:t>ремеслу</a:t>
            </a:r>
            <a:r>
              <a:rPr dirty="0"/>
              <a:t> </a:t>
            </a:r>
            <a:r>
              <a:rPr dirty="0" err="1"/>
              <a:t>через</a:t>
            </a:r>
            <a:r>
              <a:rPr dirty="0"/>
              <a:t> </a:t>
            </a:r>
            <a:r>
              <a:rPr dirty="0" err="1"/>
              <a:t>тактильное</a:t>
            </a:r>
            <a:r>
              <a:rPr dirty="0"/>
              <a:t> </a:t>
            </a:r>
            <a:r>
              <a:rPr dirty="0" err="1"/>
              <a:t>восприятие</a:t>
            </a:r>
            <a:r>
              <a:rPr dirty="0"/>
              <a:t>.</a:t>
            </a:r>
          </a:p>
          <a:p>
            <a:r>
              <a:rPr dirty="0" err="1"/>
              <a:t>Возможность</a:t>
            </a:r>
            <a:r>
              <a:rPr dirty="0"/>
              <a:t> </a:t>
            </a:r>
            <a:r>
              <a:rPr dirty="0" err="1"/>
              <a:t>познакомиться</a:t>
            </a:r>
            <a:r>
              <a:rPr dirty="0"/>
              <a:t> с </a:t>
            </a:r>
            <a:r>
              <a:rPr dirty="0" err="1"/>
              <a:t>профессией</a:t>
            </a:r>
            <a:r>
              <a:rPr dirty="0"/>
              <a:t> </a:t>
            </a:r>
            <a:r>
              <a:rPr dirty="0" err="1"/>
              <a:t>гончар</a:t>
            </a:r>
            <a:r>
              <a:rPr dirty="0"/>
              <a:t>;</a:t>
            </a:r>
          </a:p>
          <a:p>
            <a:r>
              <a:rPr dirty="0" err="1"/>
              <a:t>Получение</a:t>
            </a:r>
            <a:r>
              <a:rPr dirty="0"/>
              <a:t> </a:t>
            </a:r>
            <a:r>
              <a:rPr dirty="0" err="1"/>
              <a:t>положительных</a:t>
            </a:r>
            <a:r>
              <a:rPr dirty="0"/>
              <a:t> </a:t>
            </a:r>
            <a:r>
              <a:rPr dirty="0" err="1"/>
              <a:t>эмоций</a:t>
            </a:r>
            <a:r>
              <a:rPr dirty="0"/>
              <a:t> и </a:t>
            </a:r>
            <a:r>
              <a:rPr dirty="0" err="1"/>
              <a:t>мотивации</a:t>
            </a:r>
            <a:endParaRPr dirty="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Изображение"/>
          <p:cNvPicPr>
            <a:picLocks noGrp="1"/>
          </p:cNvPicPr>
          <p:nvPr>
            <p:ph type="pic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1528" y="1304175"/>
            <a:ext cx="5364271" cy="7157949"/>
          </a:xfrm>
          <a:prstGeom prst="rect">
            <a:avLst/>
          </a:prstGeom>
        </p:spPr>
      </p:pic>
      <p:sp>
        <p:nvSpPr>
          <p:cNvPr id="135" name="Команда волонтеров «Газпромнефть-ННГ»:"/>
          <p:cNvSpPr txBox="1">
            <a:spLocks noGrp="1"/>
          </p:cNvSpPr>
          <p:nvPr>
            <p:ph type="title"/>
          </p:nvPr>
        </p:nvSpPr>
        <p:spPr>
          <a:xfrm>
            <a:off x="901700" y="927100"/>
            <a:ext cx="5849828" cy="2324252"/>
          </a:xfrm>
          <a:prstGeom prst="rect">
            <a:avLst/>
          </a:prstGeom>
        </p:spPr>
        <p:txBody>
          <a:bodyPr/>
          <a:lstStyle>
            <a:lvl1pPr defTabSz="455675">
              <a:defRPr sz="3743" spc="299">
                <a:effectLst>
                  <a:outerShdw blurRad="19812" dist="19812" dir="5520000" rotWithShape="0">
                    <a:srgbClr val="FFFFFF">
                      <a:alpha val="72000"/>
                    </a:srgbClr>
                  </a:outerShdw>
                </a:effectLst>
              </a:defRPr>
            </a:lvl1pPr>
          </a:lstStyle>
          <a:p>
            <a:r>
              <a:rPr dirty="0" err="1"/>
              <a:t>Команда</a:t>
            </a:r>
            <a:r>
              <a:rPr dirty="0"/>
              <a:t> </a:t>
            </a:r>
            <a:r>
              <a:rPr dirty="0" err="1"/>
              <a:t>волонтеров</a:t>
            </a:r>
            <a:r>
              <a:rPr dirty="0"/>
              <a:t> «</a:t>
            </a:r>
            <a:r>
              <a:rPr dirty="0" err="1"/>
              <a:t>Газпромнефть</a:t>
            </a:r>
            <a:r>
              <a:rPr dirty="0"/>
              <a:t>-ННГ»</a:t>
            </a:r>
          </a:p>
        </p:txBody>
      </p:sp>
      <p:sp>
        <p:nvSpPr>
          <p:cNvPr id="136" name="1. Лысенко Алия тахиряновна…"/>
          <p:cNvSpPr txBox="1">
            <a:spLocks noGrp="1"/>
          </p:cNvSpPr>
          <p:nvPr>
            <p:ph type="body" sz="quarter" idx="1"/>
          </p:nvPr>
        </p:nvSpPr>
        <p:spPr>
          <a:xfrm>
            <a:off x="901699" y="3865517"/>
            <a:ext cx="5849827" cy="3683001"/>
          </a:xfrm>
          <a:prstGeom prst="rect">
            <a:avLst/>
          </a:prstGeom>
        </p:spPr>
        <p:txBody>
          <a:bodyPr/>
          <a:lstStyle/>
          <a:p>
            <a:pPr defTabSz="408940">
              <a:lnSpc>
                <a:spcPct val="150000"/>
              </a:lnSpc>
              <a:defRPr sz="2520" spc="201">
                <a:effectLst>
                  <a:outerShdw blurRad="17780" dist="17780" dir="5520000" rotWithShape="0">
                    <a:srgbClr val="FFFFFF">
                      <a:alpha val="71999"/>
                    </a:srgbClr>
                  </a:outerShdw>
                </a:effectLst>
              </a:defRPr>
            </a:pPr>
            <a:r>
              <a:rPr dirty="0"/>
              <a:t>1. </a:t>
            </a:r>
            <a:r>
              <a:rPr dirty="0" err="1"/>
              <a:t>Лысенко</a:t>
            </a:r>
            <a:r>
              <a:rPr dirty="0"/>
              <a:t> </a:t>
            </a:r>
            <a:r>
              <a:rPr dirty="0" err="1"/>
              <a:t>Алия</a:t>
            </a:r>
            <a:r>
              <a:rPr dirty="0"/>
              <a:t> </a:t>
            </a:r>
            <a:r>
              <a:rPr dirty="0" err="1"/>
              <a:t>тахиряновна</a:t>
            </a:r>
            <a:endParaRPr dirty="0"/>
          </a:p>
          <a:p>
            <a:pPr defTabSz="408940">
              <a:lnSpc>
                <a:spcPct val="150000"/>
              </a:lnSpc>
              <a:defRPr sz="2520" spc="201">
                <a:effectLst>
                  <a:outerShdw blurRad="17780" dist="17780" dir="5520000" rotWithShape="0">
                    <a:srgbClr val="FFFFFF">
                      <a:alpha val="71999"/>
                    </a:srgbClr>
                  </a:outerShdw>
                </a:effectLst>
              </a:defRPr>
            </a:pPr>
            <a:r>
              <a:rPr dirty="0"/>
              <a:t>2. </a:t>
            </a:r>
            <a:r>
              <a:rPr dirty="0" err="1"/>
              <a:t>Гаврилюк</a:t>
            </a:r>
            <a:r>
              <a:rPr dirty="0"/>
              <a:t> </a:t>
            </a:r>
            <a:r>
              <a:rPr dirty="0" err="1"/>
              <a:t>Наталия</a:t>
            </a:r>
            <a:r>
              <a:rPr dirty="0"/>
              <a:t> </a:t>
            </a:r>
            <a:r>
              <a:rPr dirty="0" err="1"/>
              <a:t>Петровна</a:t>
            </a:r>
            <a:r>
              <a:rPr dirty="0"/>
              <a:t> </a:t>
            </a:r>
          </a:p>
          <a:p>
            <a:pPr defTabSz="408940">
              <a:lnSpc>
                <a:spcPct val="150000"/>
              </a:lnSpc>
              <a:defRPr sz="2520" spc="201">
                <a:effectLst>
                  <a:outerShdw blurRad="17780" dist="17780" dir="5520000" rotWithShape="0">
                    <a:srgbClr val="FFFFFF">
                      <a:alpha val="71999"/>
                    </a:srgbClr>
                  </a:outerShdw>
                </a:effectLst>
              </a:defRPr>
            </a:pPr>
            <a:r>
              <a:rPr dirty="0"/>
              <a:t>3. </a:t>
            </a:r>
            <a:r>
              <a:rPr dirty="0" err="1"/>
              <a:t>Драгушан</a:t>
            </a:r>
            <a:r>
              <a:rPr dirty="0"/>
              <a:t> </a:t>
            </a:r>
            <a:r>
              <a:rPr dirty="0" err="1"/>
              <a:t>Иван</a:t>
            </a:r>
            <a:r>
              <a:rPr dirty="0"/>
              <a:t> </a:t>
            </a:r>
            <a:r>
              <a:rPr dirty="0" err="1"/>
              <a:t>Иосифович</a:t>
            </a:r>
            <a:r>
              <a:rPr dirty="0"/>
              <a:t> </a:t>
            </a:r>
          </a:p>
          <a:p>
            <a:pPr defTabSz="408940">
              <a:lnSpc>
                <a:spcPct val="150000"/>
              </a:lnSpc>
              <a:defRPr sz="2520" spc="201">
                <a:effectLst>
                  <a:outerShdw blurRad="17780" dist="17780" dir="5520000" rotWithShape="0">
                    <a:srgbClr val="FFFFFF">
                      <a:alpha val="71999"/>
                    </a:srgbClr>
                  </a:outerShdw>
                </a:effectLst>
              </a:defRPr>
            </a:pPr>
            <a:r>
              <a:rPr dirty="0"/>
              <a:t>4. </a:t>
            </a:r>
            <a:r>
              <a:rPr dirty="0" err="1"/>
              <a:t>Лукьянцева</a:t>
            </a:r>
            <a:r>
              <a:rPr dirty="0"/>
              <a:t> </a:t>
            </a:r>
            <a:r>
              <a:rPr dirty="0" err="1"/>
              <a:t>Ольга</a:t>
            </a:r>
            <a:r>
              <a:rPr dirty="0"/>
              <a:t> </a:t>
            </a:r>
            <a:r>
              <a:rPr dirty="0" err="1"/>
              <a:t>Евгеньевна</a:t>
            </a:r>
            <a:r>
              <a:rPr dirty="0"/>
              <a:t> </a:t>
            </a:r>
          </a:p>
          <a:p>
            <a:pPr defTabSz="408940">
              <a:lnSpc>
                <a:spcPct val="150000"/>
              </a:lnSpc>
              <a:defRPr sz="2520" spc="201">
                <a:effectLst>
                  <a:outerShdw blurRad="17780" dist="17780" dir="5520000" rotWithShape="0">
                    <a:srgbClr val="FFFFFF">
                      <a:alpha val="71999"/>
                    </a:srgbClr>
                  </a:outerShdw>
                </a:effectLst>
              </a:defRPr>
            </a:pPr>
            <a:r>
              <a:rPr dirty="0"/>
              <a:t>5. </a:t>
            </a:r>
            <a:r>
              <a:rPr dirty="0" err="1"/>
              <a:t>Круглюк</a:t>
            </a:r>
            <a:r>
              <a:rPr dirty="0"/>
              <a:t> </a:t>
            </a:r>
            <a:r>
              <a:rPr dirty="0" err="1"/>
              <a:t>Светлана</a:t>
            </a:r>
            <a:r>
              <a:rPr dirty="0"/>
              <a:t> </a:t>
            </a:r>
            <a:r>
              <a:rPr dirty="0" err="1"/>
              <a:t>Александровна</a:t>
            </a:r>
            <a:r>
              <a:rPr dirty="0"/>
              <a:t> 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Участники проекта: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dirty="0" err="1"/>
              <a:t>Благополучатели</a:t>
            </a:r>
            <a:endParaRPr dirty="0"/>
          </a:p>
        </p:txBody>
      </p:sp>
      <p:sp>
        <p:nvSpPr>
          <p:cNvPr id="139" name="20 детей в возрасте от 6 лет;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 детей в возрасте от 6 лет;</a:t>
            </a:r>
          </a:p>
          <a:p>
            <a:r>
              <a:t>8 особенных детей;</a:t>
            </a:r>
          </a:p>
          <a:p>
            <a:r>
              <a:t>7 семейных пар (Мама или Папа с ребёнком);</a:t>
            </a:r>
          </a:p>
          <a:p>
            <a:r>
              <a:t>1 класс с углубленным изучением ремесла;</a:t>
            </a:r>
          </a:p>
          <a:p>
            <a:r>
              <a:t>Возможное увеличение количества мк по запросу.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Изображение" descr="Изображение"/>
          <p:cNvPicPr>
            <a:picLocks noGrp="1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616700" y="431800"/>
            <a:ext cx="6057900" cy="4013200"/>
          </a:xfrm>
          <a:prstGeom prst="rect">
            <a:avLst/>
          </a:prstGeom>
        </p:spPr>
      </p:pic>
      <p:pic>
        <p:nvPicPr>
          <p:cNvPr id="142" name="Изображение" descr="Изображение"/>
          <p:cNvPicPr>
            <a:picLocks noGrp="1"/>
          </p:cNvPicPr>
          <p:nvPr>
            <p:ph type="pic" idx="14"/>
          </p:nvPr>
        </p:nvPicPr>
        <p:blipFill>
          <a:blip r:embed="rId3">
            <a:extLst/>
          </a:blip>
          <a:stretch>
            <a:fillRect/>
          </a:stretch>
        </p:blipFill>
        <p:spPr>
          <a:xfrm>
            <a:off x="6616700" y="4622800"/>
            <a:ext cx="6057900" cy="4699000"/>
          </a:xfrm>
          <a:prstGeom prst="rect">
            <a:avLst/>
          </a:prstGeom>
        </p:spPr>
      </p:pic>
      <p:pic>
        <p:nvPicPr>
          <p:cNvPr id="143" name="Изображение" descr="Изображение"/>
          <p:cNvPicPr>
            <a:picLocks noGrp="1"/>
          </p:cNvPicPr>
          <p:nvPr>
            <p:ph type="pic" idx="15"/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368300" y="431800"/>
            <a:ext cx="6057900" cy="8890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Изображение" descr="Изображение"/>
          <p:cNvPicPr>
            <a:picLocks noGrp="1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355600" y="330200"/>
            <a:ext cx="12293600" cy="6248400"/>
          </a:xfrm>
          <a:prstGeom prst="rect">
            <a:avLst/>
          </a:prstGeom>
        </p:spPr>
      </p:pic>
      <p:sp>
        <p:nvSpPr>
          <p:cNvPr id="146" name="Конкурс рабо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Конкурс работ</a:t>
            </a:r>
          </a:p>
        </p:txBody>
      </p:sp>
      <p:sp>
        <p:nvSpPr>
          <p:cNvPr id="147" name="В период с 01.09.2018 по 10.11.2018 будет проведено 35 мастерклассов, итоговые работы которых будут участвовать в выставке-конкурсе 15.11.2018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397256">
              <a:defRPr sz="2448" spc="195">
                <a:effectLst>
                  <a:outerShdw blurRad="17272" dist="17272" dir="5520000" rotWithShape="0">
                    <a:srgbClr val="FFFFFF">
                      <a:alpha val="71999"/>
                    </a:srgbClr>
                  </a:outerShdw>
                </a:effectLst>
              </a:defRPr>
            </a:lvl1pPr>
          </a:lstStyle>
          <a:p>
            <a:r>
              <a:t>В период с 01.09.2018 по 10.11.2018 будет проведено 35 мастерклассов, итоговые работы которых будут участвовать в выставке-конкурсе 15.11.2018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0B121F8F-B716-4F16-90AA-F8C214F0DD65-L0-001.jpe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14" y="223323"/>
            <a:ext cx="10917772" cy="930695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D0710D63-0764-4B92-BBDE-A9EF598954A7-L0-001.jpeg" descr="D0710D63-0764-4B92-BBDE-A9EF598954A7-L0-001.jpe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t="30077" b="13672"/>
          <a:stretch>
            <a:fillRect/>
          </a:stretch>
        </p:blipFill>
        <p:spPr>
          <a:xfrm>
            <a:off x="107863" y="80897"/>
            <a:ext cx="12789074" cy="959180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2A878DDF-E08F-4A13-8471-439B7F9C6CA0-L0-001.png" descr="2A878DDF-E08F-4A13-8471-439B7F9C6CA0-L0-001.pn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l="746" t="43156" r="746" b="14589"/>
          <a:stretch>
            <a:fillRect/>
          </a:stretch>
        </p:blipFill>
        <p:spPr>
          <a:xfrm>
            <a:off x="156380" y="87682"/>
            <a:ext cx="12692039" cy="957555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DB8D4C8B-DB75-4FF0-9117-3846E2C77F84-L0-001.png" descr="DB8D4C8B-DB75-4FF0-9117-3846E2C77F84-L0-001.pn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t="42316" b="15430"/>
          <a:stretch>
            <a:fillRect/>
          </a:stretch>
        </p:blipFill>
        <p:spPr>
          <a:xfrm>
            <a:off x="132915" y="99686"/>
            <a:ext cx="12738970" cy="955422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28128BC3-A91D-4210-8E67-74B91BD4C117-L0-001.png" descr="28128BC3-A91D-4210-8E67-74B91BD4C117-L0-001.pn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t="42876" b="14869"/>
          <a:stretch>
            <a:fillRect/>
          </a:stretch>
        </p:blipFill>
        <p:spPr>
          <a:xfrm>
            <a:off x="-97036" y="0"/>
            <a:ext cx="13004801" cy="97536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61A01402-8689-4A81-BFEB-14272D9A7867-L0-001.png" descr="61A01402-8689-4A81-BFEB-14272D9A7867-L0-001.pn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t="28873" b="28873"/>
          <a:stretch>
            <a:fillRect/>
          </a:stretch>
        </p:blipFill>
        <p:spPr>
          <a:xfrm>
            <a:off x="114126" y="85594"/>
            <a:ext cx="12776548" cy="958241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04D3C248-1C68-4AA9-856C-4EE1705A802B-L0-001.png" descr="04D3C248-1C68-4AA9-856C-4EE1705A802B-L0-001.pn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t="28873" b="28873"/>
          <a:stretch>
            <a:fillRect/>
          </a:stretch>
        </p:blipFill>
        <p:spPr>
          <a:xfrm>
            <a:off x="101600" y="76200"/>
            <a:ext cx="12801600" cy="96012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4D375C8D-2161-4A73-BE53-F1FD69DD5BE4-L0-001.png" descr="4D375C8D-2161-4A73-BE53-F1FD69DD5BE4-L0-001.pn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t="55479" b="2266"/>
          <a:stretch>
            <a:fillRect/>
          </a:stretch>
        </p:blipFill>
        <p:spPr>
          <a:xfrm>
            <a:off x="95337" y="71502"/>
            <a:ext cx="12814126" cy="961059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4513978E-C4D3-4766-92A8-AE8397F11E9D-L0-001.png" descr="4513978E-C4D3-4766-92A8-AE8397F11E9D-L0-001.png"/>
          <p:cNvPicPr>
            <a:picLocks noGrp="1" noChangeAspect="1"/>
          </p:cNvPicPr>
          <p:nvPr>
            <p:ph type="pic" idx="13"/>
          </p:nvPr>
        </p:nvPicPr>
        <p:blipFill rotWithShape="1">
          <a:blip r:embed="rId2">
            <a:extLst/>
          </a:blip>
          <a:srcRect l="10344" t="49220" r="16118" b="8526"/>
          <a:stretch/>
        </p:blipFill>
        <p:spPr>
          <a:xfrm rot="5400000">
            <a:off x="1780744" y="30657"/>
            <a:ext cx="9510814" cy="970002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25D22510-77C6-4744-AADD-C43586B306BD-L0-001.png" descr="25D22510-77C6-4744-AADD-C43586B306BD-L0-001.pn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t="56599" b="1146"/>
          <a:stretch>
            <a:fillRect/>
          </a:stretch>
        </p:blipFill>
        <p:spPr>
          <a:xfrm>
            <a:off x="101600" y="76200"/>
            <a:ext cx="12801600" cy="96012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61FA4CED-0F50-406A-8A7A-4B1BC0FA14D4-L0-001.png" descr="61FA4CED-0F50-406A-8A7A-4B1BC0FA14D4-L0-001.pn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t="11229" b="46517"/>
          <a:stretch>
            <a:fillRect/>
          </a:stretch>
        </p:blipFill>
        <p:spPr>
          <a:xfrm>
            <a:off x="76548" y="57411"/>
            <a:ext cx="12851704" cy="963877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— Морена"/>
          <p:cNvSpPr txBox="1"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— Морена</a:t>
            </a:r>
          </a:p>
        </p:txBody>
      </p:sp>
      <p:sp>
        <p:nvSpPr>
          <p:cNvPr id="172" name="«Адекватную оплату труда получают только ремесленники»."/>
          <p:cNvSpPr txBox="1">
            <a:spLocks noGrp="1"/>
          </p:cNvSpPr>
          <p:nvPr>
            <p:ph type="body" idx="14"/>
          </p:nvPr>
        </p:nvSpPr>
        <p:spPr>
          <a:xfrm>
            <a:off x="1270000" y="3968115"/>
            <a:ext cx="10464800" cy="1283971"/>
          </a:xfrm>
          <a:prstGeom prst="rect">
            <a:avLst/>
          </a:prstGeom>
        </p:spPr>
        <p:txBody>
          <a:bodyPr/>
          <a:lstStyle/>
          <a:p>
            <a:r>
              <a:t>«Адекватную оплату труда получают только ремесленники». 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New_Template5">
  <a:themeElements>
    <a:clrScheme name="New_Template5">
      <a:dk1>
        <a:srgbClr val="5E524C"/>
      </a:dk1>
      <a:lt1>
        <a:srgbClr val="12455E"/>
      </a:lt1>
      <a:dk2>
        <a:srgbClr val="615E5A"/>
      </a:dk2>
      <a:lt2>
        <a:srgbClr val="C8C1B8"/>
      </a:lt2>
      <a:accent1>
        <a:srgbClr val="899DBD"/>
      </a:accent1>
      <a:accent2>
        <a:srgbClr val="74A198"/>
      </a:accent2>
      <a:accent3>
        <a:srgbClr val="8A9759"/>
      </a:accent3>
      <a:accent4>
        <a:srgbClr val="CBA466"/>
      </a:accent4>
      <a:accent5>
        <a:srgbClr val="BB7B3F"/>
      </a:accent5>
      <a:accent6>
        <a:srgbClr val="BA6C5B"/>
      </a:accent6>
      <a:hlink>
        <a:srgbClr val="0000FF"/>
      </a:hlink>
      <a:folHlink>
        <a:srgbClr val="FF00FF"/>
      </a:folHlink>
    </a:clrScheme>
    <a:fontScheme name="New_Template5">
      <a:majorFont>
        <a:latin typeface="Avenir Next"/>
        <a:ea typeface="Avenir Next"/>
        <a:cs typeface="Avenir Next"/>
      </a:majorFont>
      <a:minorFont>
        <a:latin typeface="Avenir Next"/>
        <a:ea typeface="Avenir Next"/>
        <a:cs typeface="Avenir Next"/>
      </a:minorFont>
    </a:fontScheme>
    <a:fmtScheme name="New_Templat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760000" rotWithShape="0">
              <a:srgbClr val="FFFFFF">
                <a:alpha val="30000"/>
              </a:srgbClr>
            </a:outerShdw>
          </a:effectLst>
        </a:effectStyle>
        <a:effectStyle>
          <a:effectLst>
            <a:outerShdw blurRad="38100" dist="25400" dir="5760000" rotWithShape="0">
              <a:srgbClr val="FFFFFF">
                <a:alpha val="30000"/>
              </a:srgbClr>
            </a:outerShdw>
          </a:effectLst>
        </a:effectStyle>
        <a:effectStyle>
          <a:effectLst>
            <a:outerShdw blurRad="38100" dist="25400" dir="5760000" rotWithShape="0">
              <a:srgbClr val="FFFFFF">
                <a:alpha val="3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760000" rotWithShape="0">
            <a:srgbClr val="FFFFFF">
              <a:alpha val="3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3E3B39"/>
            </a:solidFill>
            <a:effectLst>
              <a:outerShdw blurRad="25400" dist="12700" dir="4920000" rotWithShape="0">
                <a:srgbClr val="FFFFFF">
                  <a:alpha val="50000"/>
                </a:srgbClr>
              </a:outerShdw>
            </a:effectLst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575451">
              <a:alpha val="90000"/>
            </a:srgbClr>
          </a:solidFill>
          <a:prstDash val="solid"/>
          <a:miter lim="400000"/>
        </a:ln>
        <a:effectLst>
          <a:outerShdw blurRad="25400" dist="25400" dir="5520000" rotWithShape="0">
            <a:srgbClr val="FFFFFF">
              <a:alpha val="72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1" u="none" strike="noStrike" cap="none" spc="0" normalizeH="0" baseline="0">
            <a:ln>
              <a:noFill/>
            </a:ln>
            <a:solidFill>
              <a:srgbClr val="5E524C"/>
            </a:solidFill>
            <a:effectLst>
              <a:outerShdw blurRad="25400" dist="25400" dir="5520000" rotWithShape="0">
                <a:srgbClr val="FFFFFF">
                  <a:alpha val="71999"/>
                </a:srgbClr>
              </a:outerShdw>
            </a:effectLst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New_Template5">
  <a:themeElements>
    <a:clrScheme name="New_Template5">
      <a:dk1>
        <a:srgbClr val="000000"/>
      </a:dk1>
      <a:lt1>
        <a:srgbClr val="FFFFFF"/>
      </a:lt1>
      <a:dk2>
        <a:srgbClr val="615E5A"/>
      </a:dk2>
      <a:lt2>
        <a:srgbClr val="C8C1B8"/>
      </a:lt2>
      <a:accent1>
        <a:srgbClr val="899DBD"/>
      </a:accent1>
      <a:accent2>
        <a:srgbClr val="74A198"/>
      </a:accent2>
      <a:accent3>
        <a:srgbClr val="8A9759"/>
      </a:accent3>
      <a:accent4>
        <a:srgbClr val="CBA466"/>
      </a:accent4>
      <a:accent5>
        <a:srgbClr val="BB7B3F"/>
      </a:accent5>
      <a:accent6>
        <a:srgbClr val="BA6C5B"/>
      </a:accent6>
      <a:hlink>
        <a:srgbClr val="0000FF"/>
      </a:hlink>
      <a:folHlink>
        <a:srgbClr val="FF00FF"/>
      </a:folHlink>
    </a:clrScheme>
    <a:fontScheme name="New_Template5">
      <a:majorFont>
        <a:latin typeface="Avenir Next"/>
        <a:ea typeface="Avenir Next"/>
        <a:cs typeface="Avenir Next"/>
      </a:majorFont>
      <a:minorFont>
        <a:latin typeface="Avenir Next"/>
        <a:ea typeface="Avenir Next"/>
        <a:cs typeface="Avenir Next"/>
      </a:minorFont>
    </a:fontScheme>
    <a:fmtScheme name="New_Templat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760000" rotWithShape="0">
              <a:srgbClr val="FFFFFF">
                <a:alpha val="30000"/>
              </a:srgbClr>
            </a:outerShdw>
          </a:effectLst>
        </a:effectStyle>
        <a:effectStyle>
          <a:effectLst>
            <a:outerShdw blurRad="38100" dist="25400" dir="5760000" rotWithShape="0">
              <a:srgbClr val="FFFFFF">
                <a:alpha val="30000"/>
              </a:srgbClr>
            </a:outerShdw>
          </a:effectLst>
        </a:effectStyle>
        <a:effectStyle>
          <a:effectLst>
            <a:outerShdw blurRad="38100" dist="25400" dir="5760000" rotWithShape="0">
              <a:srgbClr val="FFFFFF">
                <a:alpha val="3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760000" rotWithShape="0">
            <a:srgbClr val="FFFFFF">
              <a:alpha val="3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3E3B39"/>
            </a:solidFill>
            <a:effectLst>
              <a:outerShdw blurRad="25400" dist="12700" dir="4920000" rotWithShape="0">
                <a:srgbClr val="FFFFFF">
                  <a:alpha val="50000"/>
                </a:srgbClr>
              </a:outerShdw>
            </a:effectLst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575451">
              <a:alpha val="90000"/>
            </a:srgbClr>
          </a:solidFill>
          <a:prstDash val="solid"/>
          <a:miter lim="400000"/>
        </a:ln>
        <a:effectLst>
          <a:outerShdw blurRad="25400" dist="25400" dir="5520000" rotWithShape="0">
            <a:srgbClr val="FFFFFF">
              <a:alpha val="72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1" u="none" strike="noStrike" cap="none" spc="0" normalizeH="0" baseline="0">
            <a:ln>
              <a:noFill/>
            </a:ln>
            <a:solidFill>
              <a:srgbClr val="5E524C"/>
            </a:solidFill>
            <a:effectLst>
              <a:outerShdw blurRad="25400" dist="25400" dir="5520000" rotWithShape="0">
                <a:srgbClr val="FFFFFF">
                  <a:alpha val="71999"/>
                </a:srgbClr>
              </a:outerShdw>
            </a:effectLst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144</Words>
  <Application>Microsoft Office PowerPoint</Application>
  <PresentationFormat>Произвольный</PresentationFormat>
  <Paragraphs>26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Avenir Next</vt:lpstr>
      <vt:lpstr>Avenir Next Demi Bold</vt:lpstr>
      <vt:lpstr>Avenir Next Medium</vt:lpstr>
      <vt:lpstr>Helvetica Neue</vt:lpstr>
      <vt:lpstr>New_Template5</vt:lpstr>
      <vt:lpstr>Сотворение</vt:lpstr>
      <vt:lpstr>Проект «ваза для мамы»</vt:lpstr>
      <vt:lpstr>Волонтерский проект в рамках  социальной программы «родные города» Компании «Газпром нефть»</vt:lpstr>
      <vt:lpstr>Цели</vt:lpstr>
      <vt:lpstr>Команда волонтеров «Газпромнефть-ННГ»</vt:lpstr>
      <vt:lpstr>Благополучатели</vt:lpstr>
      <vt:lpstr>Презентация PowerPoint</vt:lpstr>
      <vt:lpstr>Конкурс работ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Сотворение</dc:title>
  <cp:lastModifiedBy>днс</cp:lastModifiedBy>
  <cp:revision>3</cp:revision>
  <dcterms:modified xsi:type="dcterms:W3CDTF">2018-08-31T03:50:34Z</dcterms:modified>
</cp:coreProperties>
</file>