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  <p:sldMasterId id="2147483762" r:id="rId2"/>
  </p:sldMasterIdLst>
  <p:notesMasterIdLst>
    <p:notesMasterId r:id="rId18"/>
  </p:notesMasterIdLst>
  <p:handoutMasterIdLst>
    <p:handoutMasterId r:id="rId19"/>
  </p:handoutMasterIdLst>
  <p:sldIdLst>
    <p:sldId id="750" r:id="rId3"/>
    <p:sldId id="727" r:id="rId4"/>
    <p:sldId id="749" r:id="rId5"/>
    <p:sldId id="762" r:id="rId6"/>
    <p:sldId id="707" r:id="rId7"/>
    <p:sldId id="760" r:id="rId8"/>
    <p:sldId id="738" r:id="rId9"/>
    <p:sldId id="737" r:id="rId10"/>
    <p:sldId id="764" r:id="rId11"/>
    <p:sldId id="763" r:id="rId12"/>
    <p:sldId id="747" r:id="rId13"/>
    <p:sldId id="740" r:id="rId14"/>
    <p:sldId id="675" r:id="rId15"/>
    <p:sldId id="757" r:id="rId16"/>
    <p:sldId id="756" r:id="rId17"/>
  </p:sldIdLst>
  <p:sldSz cx="9144000" cy="6858000" type="screen4x3"/>
  <p:notesSz cx="6888163" cy="100203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990099"/>
    <a:srgbClr val="A1CADF"/>
    <a:srgbClr val="FF6699"/>
    <a:srgbClr val="FC8C8C"/>
    <a:srgbClr val="003300"/>
    <a:srgbClr val="006600"/>
    <a:srgbClr val="81DEFF"/>
    <a:srgbClr val="FF33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Средний стиль 3 - 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Светлый стиль 1 -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67" autoAdjust="0"/>
    <p:restoredTop sz="96211" autoAdjust="0"/>
  </p:normalViewPr>
  <p:slideViewPr>
    <p:cSldViewPr>
      <p:cViewPr>
        <p:scale>
          <a:sx n="90" d="100"/>
          <a:sy n="90" d="100"/>
        </p:scale>
        <p:origin x="-780" y="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3711" tIns="46856" rIns="93711" bIns="4685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98900" y="0"/>
            <a:ext cx="2987675" cy="501650"/>
          </a:xfrm>
          <a:prstGeom prst="rect">
            <a:avLst/>
          </a:prstGeom>
        </p:spPr>
        <p:txBody>
          <a:bodyPr vert="horz" lIns="93711" tIns="46856" rIns="93711" bIns="4685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217714-790A-45E3-BE15-E360E56A0FCA}" type="datetimeFigureOut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517063"/>
            <a:ext cx="2987675" cy="501650"/>
          </a:xfrm>
          <a:prstGeom prst="rect">
            <a:avLst/>
          </a:prstGeom>
        </p:spPr>
        <p:txBody>
          <a:bodyPr vert="horz" lIns="93711" tIns="46856" rIns="93711" bIns="4685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98900" y="9517063"/>
            <a:ext cx="2987675" cy="501650"/>
          </a:xfrm>
          <a:prstGeom prst="rect">
            <a:avLst/>
          </a:prstGeom>
        </p:spPr>
        <p:txBody>
          <a:bodyPr vert="horz" wrap="square" lIns="93711" tIns="46856" rIns="93711" bIns="468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B2CB4795-07C3-400D-A104-14AC0C2F22F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7675" cy="501650"/>
          </a:xfrm>
          <a:prstGeom prst="rect">
            <a:avLst/>
          </a:prstGeom>
        </p:spPr>
        <p:txBody>
          <a:bodyPr vert="horz" lIns="93711" tIns="46856" rIns="93711" bIns="46856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98900" y="0"/>
            <a:ext cx="2987675" cy="501650"/>
          </a:xfrm>
          <a:prstGeom prst="rect">
            <a:avLst/>
          </a:prstGeom>
        </p:spPr>
        <p:txBody>
          <a:bodyPr vert="horz" lIns="93711" tIns="46856" rIns="93711" bIns="46856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7B5E24D-2BAE-430E-96AA-AFB16BAD8388}" type="datetimeFigureOut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11737" cy="3759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711" tIns="46856" rIns="93711" bIns="46856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975" y="4759325"/>
            <a:ext cx="5510213" cy="4508500"/>
          </a:xfrm>
          <a:prstGeom prst="rect">
            <a:avLst/>
          </a:prstGeom>
        </p:spPr>
        <p:txBody>
          <a:bodyPr vert="horz" wrap="square" lIns="93711" tIns="46856" rIns="93711" bIns="46856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7675" cy="501650"/>
          </a:xfrm>
          <a:prstGeom prst="rect">
            <a:avLst/>
          </a:prstGeom>
        </p:spPr>
        <p:txBody>
          <a:bodyPr vert="horz" lIns="93711" tIns="46856" rIns="93711" bIns="46856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98900" y="9517063"/>
            <a:ext cx="2987675" cy="501650"/>
          </a:xfrm>
          <a:prstGeom prst="rect">
            <a:avLst/>
          </a:prstGeom>
        </p:spPr>
        <p:txBody>
          <a:bodyPr vert="horz" wrap="square" lIns="93711" tIns="46856" rIns="93711" bIns="4685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6A43C2FE-B408-4749-A206-BFAAB7878D0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Титульный слайд</a:t>
            </a:r>
          </a:p>
        </p:txBody>
      </p:sp>
      <p:sp>
        <p:nvSpPr>
          <p:cNvPr id="31747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A30C93A-1817-4C3B-B956-B8C4DA1DD4CD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379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1CCEE36-CE54-4EB4-8CA0-1B9E449FE7FB}" type="slidenum">
              <a:rPr lang="ru-RU" altLang="ru-RU" smtClean="0"/>
              <a:pPr/>
              <a:t>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CC0ABC0-122F-49DE-BB00-02F76114B16B}" type="slidenum">
              <a:rPr lang="ru-RU" altLang="ru-RU" smtClean="0"/>
              <a:pPr/>
              <a:t>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167683-42FC-4322-BFDC-38D048FD759A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D7035E3-FAB0-404A-8CDB-F24CCEFCF826}" type="slidenum">
              <a:rPr lang="ru-RU" altLang="ru-RU" smtClean="0"/>
              <a:pPr/>
              <a:t>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42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1BAD09-FCC7-41D2-B923-DAD323D6E5BF}" type="slidenum">
              <a:rPr lang="ru-RU" altLang="ru-RU" smtClean="0"/>
              <a:pPr/>
              <a:t>13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E81FD-7A6D-4750-A003-6259C1633197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BECC60-0F41-4528-9330-41ABE0DCBB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DE2503-9261-4221-880C-DB0268F0B502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6FA8E-B226-4C3A-9CBA-876E2A81682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305D3-BC86-4D53-9A54-35E1C02358E7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E0694-BA09-44DF-843A-E377A79B344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84CF01-525F-4D66-A9F4-E0E648B91D21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A8B6C-80AC-4BC9-A407-7F6E06BA3FE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03D70-4EC3-446B-90DD-DC14BC359829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9AF05-28F6-4B54-A4FC-A4AAD95DDE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805863" cy="6858000"/>
            <a:chOff x="0" y="0"/>
            <a:chExt cx="5547" cy="4320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 rot="-215207">
              <a:off x="3690" y="230"/>
              <a:ext cx="1858" cy="3629"/>
              <a:chOff x="3008" y="774"/>
              <a:chExt cx="1858" cy="3629"/>
            </a:xfrm>
          </p:grpSpPr>
          <p:sp>
            <p:nvSpPr>
              <p:cNvPr id="39" name="Freeform 4"/>
              <p:cNvSpPr>
                <a:spLocks/>
              </p:cNvSpPr>
              <p:nvPr userDrawn="1"/>
            </p:nvSpPr>
            <p:spPr bwMode="ltGray">
              <a:xfrm rot="12185230" flipV="1">
                <a:off x="3533" y="774"/>
                <a:ext cx="1333" cy="1485"/>
              </a:xfrm>
              <a:custGeom>
                <a:avLst/>
                <a:gdLst/>
                <a:ahLst/>
                <a:cxnLst>
                  <a:cxn ang="0">
                    <a:pos x="16" y="370"/>
                  </a:cxn>
                  <a:cxn ang="0">
                    <a:pos x="6" y="341"/>
                  </a:cxn>
                  <a:cxn ang="0">
                    <a:pos x="0" y="289"/>
                  </a:cxn>
                  <a:cxn ang="0">
                    <a:pos x="4" y="222"/>
                  </a:cxn>
                  <a:cxn ang="0">
                    <a:pos x="25" y="151"/>
                  </a:cxn>
                  <a:cxn ang="0">
                    <a:pos x="69" y="84"/>
                  </a:cxn>
                  <a:cxn ang="0">
                    <a:pos x="142" y="31"/>
                  </a:cxn>
                  <a:cxn ang="0">
                    <a:pos x="247" y="2"/>
                  </a:cxn>
                  <a:cxn ang="0">
                    <a:pos x="380" y="9"/>
                  </a:cxn>
                  <a:cxn ang="0">
                    <a:pos x="484" y="68"/>
                  </a:cxn>
                  <a:cxn ang="0">
                    <a:pos x="554" y="165"/>
                  </a:cxn>
                  <a:cxn ang="0">
                    <a:pos x="591" y="284"/>
                  </a:cxn>
                  <a:cxn ang="0">
                    <a:pos x="595" y="409"/>
                  </a:cxn>
                  <a:cxn ang="0">
                    <a:pos x="566" y="525"/>
                  </a:cxn>
                  <a:cxn ang="0">
                    <a:pos x="507" y="615"/>
                  </a:cxn>
                  <a:cxn ang="0">
                    <a:pos x="417" y="663"/>
                  </a:cxn>
                  <a:cxn ang="0">
                    <a:pos x="389" y="659"/>
                  </a:cxn>
                  <a:cxn ang="0">
                    <a:pos x="441" y="617"/>
                  </a:cxn>
                  <a:cxn ang="0">
                    <a:pos x="482" y="544"/>
                  </a:cxn>
                  <a:cxn ang="0">
                    <a:pos x="509" y="454"/>
                  </a:cxn>
                  <a:cxn ang="0">
                    <a:pos x="520" y="355"/>
                  </a:cxn>
                  <a:cxn ang="0">
                    <a:pos x="514" y="258"/>
                  </a:cxn>
                  <a:cxn ang="0">
                    <a:pos x="485" y="174"/>
                  </a:cxn>
                  <a:cxn ang="0">
                    <a:pos x="433" y="112"/>
                  </a:cxn>
                  <a:cxn ang="0">
                    <a:pos x="341" y="75"/>
                  </a:cxn>
                  <a:cxn ang="0">
                    <a:pos x="246" y="61"/>
                  </a:cxn>
                  <a:cxn ang="0">
                    <a:pos x="174" y="71"/>
                  </a:cxn>
                  <a:cxn ang="0">
                    <a:pos x="121" y="101"/>
                  </a:cxn>
                  <a:cxn ang="0">
                    <a:pos x="84" y="149"/>
                  </a:cxn>
                  <a:cxn ang="0">
                    <a:pos x="57" y="206"/>
                  </a:cxn>
                  <a:cxn ang="0">
                    <a:pos x="40" y="272"/>
                  </a:cxn>
                  <a:cxn ang="0">
                    <a:pos x="28" y="339"/>
                  </a:cxn>
                </a:cxnLst>
                <a:rect l="0" t="0" r="r" b="b"/>
                <a:pathLst>
                  <a:path w="596" h="666">
                    <a:moveTo>
                      <a:pt x="22" y="372"/>
                    </a:moveTo>
                    <a:lnTo>
                      <a:pt x="16" y="370"/>
                    </a:lnTo>
                    <a:lnTo>
                      <a:pt x="10" y="360"/>
                    </a:lnTo>
                    <a:lnTo>
                      <a:pt x="6" y="341"/>
                    </a:lnTo>
                    <a:lnTo>
                      <a:pt x="1" y="318"/>
                    </a:lnTo>
                    <a:lnTo>
                      <a:pt x="0" y="289"/>
                    </a:lnTo>
                    <a:lnTo>
                      <a:pt x="0" y="257"/>
                    </a:lnTo>
                    <a:lnTo>
                      <a:pt x="4" y="222"/>
                    </a:lnTo>
                    <a:lnTo>
                      <a:pt x="13" y="187"/>
                    </a:lnTo>
                    <a:lnTo>
                      <a:pt x="25" y="151"/>
                    </a:lnTo>
                    <a:lnTo>
                      <a:pt x="45" y="116"/>
                    </a:lnTo>
                    <a:lnTo>
                      <a:pt x="69" y="84"/>
                    </a:lnTo>
                    <a:lnTo>
                      <a:pt x="101" y="55"/>
                    </a:lnTo>
                    <a:lnTo>
                      <a:pt x="142" y="31"/>
                    </a:lnTo>
                    <a:lnTo>
                      <a:pt x="190" y="13"/>
                    </a:lnTo>
                    <a:lnTo>
                      <a:pt x="247" y="2"/>
                    </a:lnTo>
                    <a:lnTo>
                      <a:pt x="314" y="0"/>
                    </a:lnTo>
                    <a:lnTo>
                      <a:pt x="380" y="9"/>
                    </a:lnTo>
                    <a:lnTo>
                      <a:pt x="436" y="33"/>
                    </a:lnTo>
                    <a:lnTo>
                      <a:pt x="484" y="68"/>
                    </a:lnTo>
                    <a:lnTo>
                      <a:pt x="524" y="113"/>
                    </a:lnTo>
                    <a:lnTo>
                      <a:pt x="554" y="165"/>
                    </a:lnTo>
                    <a:lnTo>
                      <a:pt x="577" y="222"/>
                    </a:lnTo>
                    <a:lnTo>
                      <a:pt x="591" y="284"/>
                    </a:lnTo>
                    <a:lnTo>
                      <a:pt x="596" y="347"/>
                    </a:lnTo>
                    <a:lnTo>
                      <a:pt x="595" y="409"/>
                    </a:lnTo>
                    <a:lnTo>
                      <a:pt x="585" y="469"/>
                    </a:lnTo>
                    <a:lnTo>
                      <a:pt x="566" y="525"/>
                    </a:lnTo>
                    <a:lnTo>
                      <a:pt x="540" y="574"/>
                    </a:lnTo>
                    <a:lnTo>
                      <a:pt x="507" y="615"/>
                    </a:lnTo>
                    <a:lnTo>
                      <a:pt x="465" y="645"/>
                    </a:lnTo>
                    <a:lnTo>
                      <a:pt x="417" y="663"/>
                    </a:lnTo>
                    <a:lnTo>
                      <a:pt x="360" y="666"/>
                    </a:lnTo>
                    <a:lnTo>
                      <a:pt x="389" y="659"/>
                    </a:lnTo>
                    <a:lnTo>
                      <a:pt x="417" y="642"/>
                    </a:lnTo>
                    <a:lnTo>
                      <a:pt x="441" y="617"/>
                    </a:lnTo>
                    <a:lnTo>
                      <a:pt x="463" y="583"/>
                    </a:lnTo>
                    <a:lnTo>
                      <a:pt x="482" y="544"/>
                    </a:lnTo>
                    <a:lnTo>
                      <a:pt x="497" y="501"/>
                    </a:lnTo>
                    <a:lnTo>
                      <a:pt x="509" y="454"/>
                    </a:lnTo>
                    <a:lnTo>
                      <a:pt x="517" y="404"/>
                    </a:lnTo>
                    <a:lnTo>
                      <a:pt x="520" y="355"/>
                    </a:lnTo>
                    <a:lnTo>
                      <a:pt x="519" y="305"/>
                    </a:lnTo>
                    <a:lnTo>
                      <a:pt x="514" y="258"/>
                    </a:lnTo>
                    <a:lnTo>
                      <a:pt x="502" y="213"/>
                    </a:lnTo>
                    <a:lnTo>
                      <a:pt x="485" y="174"/>
                    </a:lnTo>
                    <a:lnTo>
                      <a:pt x="462" y="139"/>
                    </a:lnTo>
                    <a:lnTo>
                      <a:pt x="433" y="112"/>
                    </a:lnTo>
                    <a:lnTo>
                      <a:pt x="397" y="93"/>
                    </a:lnTo>
                    <a:lnTo>
                      <a:pt x="341" y="75"/>
                    </a:lnTo>
                    <a:lnTo>
                      <a:pt x="290" y="65"/>
                    </a:lnTo>
                    <a:lnTo>
                      <a:pt x="246" y="61"/>
                    </a:lnTo>
                    <a:lnTo>
                      <a:pt x="207" y="63"/>
                    </a:lnTo>
                    <a:lnTo>
                      <a:pt x="174" y="71"/>
                    </a:lnTo>
                    <a:lnTo>
                      <a:pt x="146" y="84"/>
                    </a:lnTo>
                    <a:lnTo>
                      <a:pt x="121" y="101"/>
                    </a:lnTo>
                    <a:lnTo>
                      <a:pt x="101" y="123"/>
                    </a:lnTo>
                    <a:lnTo>
                      <a:pt x="84" y="149"/>
                    </a:lnTo>
                    <a:lnTo>
                      <a:pt x="69" y="176"/>
                    </a:lnTo>
                    <a:lnTo>
                      <a:pt x="57" y="206"/>
                    </a:lnTo>
                    <a:lnTo>
                      <a:pt x="48" y="239"/>
                    </a:lnTo>
                    <a:lnTo>
                      <a:pt x="40" y="272"/>
                    </a:lnTo>
                    <a:lnTo>
                      <a:pt x="33" y="305"/>
                    </a:lnTo>
                    <a:lnTo>
                      <a:pt x="28" y="339"/>
                    </a:lnTo>
                    <a:lnTo>
                      <a:pt x="22" y="37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0" name="Freeform 5"/>
              <p:cNvSpPr>
                <a:spLocks/>
              </p:cNvSpPr>
              <p:nvPr userDrawn="1"/>
            </p:nvSpPr>
            <p:spPr bwMode="ltGray">
              <a:xfrm rot="12185230" flipV="1">
                <a:off x="4028" y="1798"/>
                <a:ext cx="571" cy="53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5"/>
                  </a:cxn>
                  <a:cxn ang="0">
                    <a:pos x="3" y="50"/>
                  </a:cxn>
                  <a:cxn ang="0">
                    <a:pos x="6" y="75"/>
                  </a:cxn>
                  <a:cxn ang="0">
                    <a:pos x="11" y="98"/>
                  </a:cxn>
                  <a:cxn ang="0">
                    <a:pos x="18" y="119"/>
                  </a:cxn>
                  <a:cxn ang="0">
                    <a:pos x="27" y="141"/>
                  </a:cxn>
                  <a:cxn ang="0">
                    <a:pos x="38" y="161"/>
                  </a:cxn>
                  <a:cxn ang="0">
                    <a:pos x="51" y="178"/>
                  </a:cxn>
                  <a:cxn ang="0">
                    <a:pos x="67" y="194"/>
                  </a:cxn>
                  <a:cxn ang="0">
                    <a:pos x="86" y="208"/>
                  </a:cxn>
                  <a:cxn ang="0">
                    <a:pos x="106" y="219"/>
                  </a:cxn>
                  <a:cxn ang="0">
                    <a:pos x="131" y="228"/>
                  </a:cxn>
                  <a:cxn ang="0">
                    <a:pos x="158" y="234"/>
                  </a:cxn>
                  <a:cxn ang="0">
                    <a:pos x="188" y="237"/>
                  </a:cxn>
                  <a:cxn ang="0">
                    <a:pos x="220" y="236"/>
                  </a:cxn>
                  <a:cxn ang="0">
                    <a:pos x="257" y="232"/>
                  </a:cxn>
                  <a:cxn ang="0">
                    <a:pos x="224" y="227"/>
                  </a:cxn>
                  <a:cxn ang="0">
                    <a:pos x="195" y="220"/>
                  </a:cxn>
                  <a:cxn ang="0">
                    <a:pos x="170" y="212"/>
                  </a:cxn>
                  <a:cxn ang="0">
                    <a:pos x="148" y="204"/>
                  </a:cxn>
                  <a:cxn ang="0">
                    <a:pos x="128" y="193"/>
                  </a:cxn>
                  <a:cxn ang="0">
                    <a:pos x="112" y="182"/>
                  </a:cxn>
                  <a:cxn ang="0">
                    <a:pos x="97" y="169"/>
                  </a:cxn>
                  <a:cxn ang="0">
                    <a:pos x="84" y="155"/>
                  </a:cxn>
                  <a:cxn ang="0">
                    <a:pos x="72" y="141"/>
                  </a:cxn>
                  <a:cxn ang="0">
                    <a:pos x="61" y="125"/>
                  </a:cxn>
                  <a:cxn ang="0">
                    <a:pos x="52" y="107"/>
                  </a:cxn>
                  <a:cxn ang="0">
                    <a:pos x="43" y="88"/>
                  </a:cxn>
                  <a:cxn ang="0">
                    <a:pos x="33" y="69"/>
                  </a:cxn>
                  <a:cxn ang="0">
                    <a:pos x="23" y="47"/>
                  </a:cxn>
                  <a:cxn ang="0">
                    <a:pos x="12" y="24"/>
                  </a:cxn>
                  <a:cxn ang="0">
                    <a:pos x="0" y="0"/>
                  </a:cxn>
                </a:cxnLst>
                <a:rect l="0" t="0" r="r" b="b"/>
                <a:pathLst>
                  <a:path w="257" h="237">
                    <a:moveTo>
                      <a:pt x="0" y="0"/>
                    </a:moveTo>
                    <a:lnTo>
                      <a:pt x="0" y="25"/>
                    </a:lnTo>
                    <a:lnTo>
                      <a:pt x="3" y="50"/>
                    </a:lnTo>
                    <a:lnTo>
                      <a:pt x="6" y="75"/>
                    </a:lnTo>
                    <a:lnTo>
                      <a:pt x="11" y="98"/>
                    </a:lnTo>
                    <a:lnTo>
                      <a:pt x="18" y="119"/>
                    </a:lnTo>
                    <a:lnTo>
                      <a:pt x="27" y="141"/>
                    </a:lnTo>
                    <a:lnTo>
                      <a:pt x="38" y="161"/>
                    </a:lnTo>
                    <a:lnTo>
                      <a:pt x="51" y="178"/>
                    </a:lnTo>
                    <a:lnTo>
                      <a:pt x="67" y="194"/>
                    </a:lnTo>
                    <a:lnTo>
                      <a:pt x="86" y="208"/>
                    </a:lnTo>
                    <a:lnTo>
                      <a:pt x="106" y="219"/>
                    </a:lnTo>
                    <a:lnTo>
                      <a:pt x="131" y="228"/>
                    </a:lnTo>
                    <a:lnTo>
                      <a:pt x="158" y="234"/>
                    </a:lnTo>
                    <a:lnTo>
                      <a:pt x="188" y="237"/>
                    </a:lnTo>
                    <a:lnTo>
                      <a:pt x="220" y="236"/>
                    </a:lnTo>
                    <a:lnTo>
                      <a:pt x="257" y="232"/>
                    </a:lnTo>
                    <a:lnTo>
                      <a:pt x="224" y="227"/>
                    </a:lnTo>
                    <a:lnTo>
                      <a:pt x="195" y="220"/>
                    </a:lnTo>
                    <a:lnTo>
                      <a:pt x="170" y="212"/>
                    </a:lnTo>
                    <a:lnTo>
                      <a:pt x="148" y="204"/>
                    </a:lnTo>
                    <a:lnTo>
                      <a:pt x="128" y="193"/>
                    </a:lnTo>
                    <a:lnTo>
                      <a:pt x="112" y="182"/>
                    </a:lnTo>
                    <a:lnTo>
                      <a:pt x="97" y="169"/>
                    </a:lnTo>
                    <a:lnTo>
                      <a:pt x="84" y="155"/>
                    </a:lnTo>
                    <a:lnTo>
                      <a:pt x="72" y="141"/>
                    </a:lnTo>
                    <a:lnTo>
                      <a:pt x="61" y="125"/>
                    </a:lnTo>
                    <a:lnTo>
                      <a:pt x="52" y="107"/>
                    </a:lnTo>
                    <a:lnTo>
                      <a:pt x="43" y="88"/>
                    </a:lnTo>
                    <a:lnTo>
                      <a:pt x="33" y="69"/>
                    </a:lnTo>
                    <a:lnTo>
                      <a:pt x="23" y="47"/>
                    </a:lnTo>
                    <a:lnTo>
                      <a:pt x="12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1" name="Freeform 6"/>
              <p:cNvSpPr>
                <a:spLocks/>
              </p:cNvSpPr>
              <p:nvPr userDrawn="1"/>
            </p:nvSpPr>
            <p:spPr bwMode="ltGray">
              <a:xfrm rot="12185230" flipV="1">
                <a:off x="3636" y="2163"/>
                <a:ext cx="277" cy="249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124" y="108"/>
                  </a:cxn>
                  <a:cxn ang="0">
                    <a:pos x="120" y="107"/>
                  </a:cxn>
                  <a:cxn ang="0">
                    <a:pos x="107" y="105"/>
                  </a:cxn>
                  <a:cxn ang="0">
                    <a:pos x="89" y="101"/>
                  </a:cxn>
                  <a:cxn ang="0">
                    <a:pos x="68" y="99"/>
                  </a:cxn>
                  <a:cxn ang="0">
                    <a:pos x="45" y="97"/>
                  </a:cxn>
                  <a:cxn ang="0">
                    <a:pos x="25" y="98"/>
                  </a:cxn>
                  <a:cxn ang="0">
                    <a:pos x="9" y="102"/>
                  </a:cxn>
                  <a:cxn ang="0">
                    <a:pos x="0" y="110"/>
                  </a:cxn>
                  <a:cxn ang="0">
                    <a:pos x="4" y="98"/>
                  </a:cxn>
                  <a:cxn ang="0">
                    <a:pos x="8" y="89"/>
                  </a:cxn>
                  <a:cxn ang="0">
                    <a:pos x="16" y="82"/>
                  </a:cxn>
                  <a:cxn ang="0">
                    <a:pos x="25" y="76"/>
                  </a:cxn>
                  <a:cxn ang="0">
                    <a:pos x="36" y="72"/>
                  </a:cxn>
                  <a:cxn ang="0">
                    <a:pos x="47" y="71"/>
                  </a:cxn>
                  <a:cxn ang="0">
                    <a:pos x="59" y="71"/>
                  </a:cxn>
                  <a:cxn ang="0">
                    <a:pos x="72" y="74"/>
                  </a:cxn>
                  <a:cxn ang="0">
                    <a:pos x="73" y="71"/>
                  </a:cxn>
                  <a:cxn ang="0">
                    <a:pos x="70" y="56"/>
                  </a:cxn>
                  <a:cxn ang="0">
                    <a:pos x="67" y="38"/>
                  </a:cxn>
                  <a:cxn ang="0">
                    <a:pos x="65" y="30"/>
                  </a:cxn>
                  <a:cxn ang="0">
                    <a:pos x="63" y="30"/>
                  </a:cxn>
                  <a:cxn ang="0">
                    <a:pos x="61" y="29"/>
                  </a:cxn>
                  <a:cxn ang="0">
                    <a:pos x="59" y="26"/>
                  </a:cxn>
                  <a:cxn ang="0">
                    <a:pos x="57" y="23"/>
                  </a:cxn>
                  <a:cxn ang="0">
                    <a:pos x="57" y="19"/>
                  </a:cxn>
                  <a:cxn ang="0">
                    <a:pos x="59" y="14"/>
                  </a:cxn>
                  <a:cxn ang="0">
                    <a:pos x="66" y="8"/>
                  </a:cxn>
                  <a:cxn ang="0">
                    <a:pos x="77" y="0"/>
                  </a:cxn>
                </a:cxnLst>
                <a:rect l="0" t="0" r="r" b="b"/>
                <a:pathLst>
                  <a:path w="124" h="110">
                    <a:moveTo>
                      <a:pt x="77" y="0"/>
                    </a:moveTo>
                    <a:lnTo>
                      <a:pt x="124" y="108"/>
                    </a:lnTo>
                    <a:lnTo>
                      <a:pt x="120" y="107"/>
                    </a:lnTo>
                    <a:lnTo>
                      <a:pt x="107" y="105"/>
                    </a:lnTo>
                    <a:lnTo>
                      <a:pt x="89" y="101"/>
                    </a:lnTo>
                    <a:lnTo>
                      <a:pt x="68" y="99"/>
                    </a:lnTo>
                    <a:lnTo>
                      <a:pt x="45" y="97"/>
                    </a:lnTo>
                    <a:lnTo>
                      <a:pt x="25" y="98"/>
                    </a:lnTo>
                    <a:lnTo>
                      <a:pt x="9" y="102"/>
                    </a:lnTo>
                    <a:lnTo>
                      <a:pt x="0" y="110"/>
                    </a:lnTo>
                    <a:lnTo>
                      <a:pt x="4" y="98"/>
                    </a:lnTo>
                    <a:lnTo>
                      <a:pt x="8" y="89"/>
                    </a:lnTo>
                    <a:lnTo>
                      <a:pt x="16" y="82"/>
                    </a:lnTo>
                    <a:lnTo>
                      <a:pt x="25" y="76"/>
                    </a:lnTo>
                    <a:lnTo>
                      <a:pt x="36" y="72"/>
                    </a:lnTo>
                    <a:lnTo>
                      <a:pt x="47" y="71"/>
                    </a:lnTo>
                    <a:lnTo>
                      <a:pt x="59" y="71"/>
                    </a:lnTo>
                    <a:lnTo>
                      <a:pt x="72" y="74"/>
                    </a:lnTo>
                    <a:lnTo>
                      <a:pt x="73" y="71"/>
                    </a:lnTo>
                    <a:lnTo>
                      <a:pt x="70" y="56"/>
                    </a:lnTo>
                    <a:lnTo>
                      <a:pt x="67" y="38"/>
                    </a:lnTo>
                    <a:lnTo>
                      <a:pt x="65" y="30"/>
                    </a:lnTo>
                    <a:lnTo>
                      <a:pt x="63" y="30"/>
                    </a:lnTo>
                    <a:lnTo>
                      <a:pt x="61" y="29"/>
                    </a:lnTo>
                    <a:lnTo>
                      <a:pt x="59" y="26"/>
                    </a:lnTo>
                    <a:lnTo>
                      <a:pt x="57" y="23"/>
                    </a:lnTo>
                    <a:lnTo>
                      <a:pt x="57" y="19"/>
                    </a:lnTo>
                    <a:lnTo>
                      <a:pt x="59" y="14"/>
                    </a:lnTo>
                    <a:lnTo>
                      <a:pt x="66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2" name="Freeform 7"/>
              <p:cNvSpPr>
                <a:spLocks/>
              </p:cNvSpPr>
              <p:nvPr userDrawn="1"/>
            </p:nvSpPr>
            <p:spPr bwMode="ltGray">
              <a:xfrm rot="12185230" flipV="1">
                <a:off x="3977" y="973"/>
                <a:ext cx="245" cy="34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1"/>
                  </a:cxn>
                  <a:cxn ang="0">
                    <a:pos x="18" y="5"/>
                  </a:cxn>
                  <a:cxn ang="0">
                    <a:pos x="37" y="12"/>
                  </a:cxn>
                  <a:cxn ang="0">
                    <a:pos x="58" y="24"/>
                  </a:cxn>
                  <a:cxn ang="0">
                    <a:pos x="78" y="44"/>
                  </a:cxn>
                  <a:cxn ang="0">
                    <a:pos x="96" y="71"/>
                  </a:cxn>
                  <a:cxn ang="0">
                    <a:pos x="107" y="108"/>
                  </a:cxn>
                  <a:cxn ang="0">
                    <a:pos x="109" y="156"/>
                  </a:cxn>
                  <a:cxn ang="0">
                    <a:pos x="105" y="156"/>
                  </a:cxn>
                  <a:cxn ang="0">
                    <a:pos x="99" y="156"/>
                  </a:cxn>
                  <a:cxn ang="0">
                    <a:pos x="93" y="156"/>
                  </a:cxn>
                  <a:cxn ang="0">
                    <a:pos x="87" y="154"/>
                  </a:cxn>
                  <a:cxn ang="0">
                    <a:pos x="81" y="153"/>
                  </a:cxn>
                  <a:cxn ang="0">
                    <a:pos x="74" y="150"/>
                  </a:cxn>
                  <a:cxn ang="0">
                    <a:pos x="66" y="145"/>
                  </a:cxn>
                  <a:cxn ang="0">
                    <a:pos x="58" y="139"/>
                  </a:cxn>
                  <a:cxn ang="0">
                    <a:pos x="53" y="126"/>
                  </a:cxn>
                  <a:cxn ang="0">
                    <a:pos x="53" y="111"/>
                  </a:cxn>
                  <a:cxn ang="0">
                    <a:pos x="56" y="96"/>
                  </a:cxn>
                  <a:cxn ang="0">
                    <a:pos x="59" y="80"/>
                  </a:cxn>
                  <a:cxn ang="0">
                    <a:pos x="56" y="62"/>
                  </a:cxn>
                  <a:cxn ang="0">
                    <a:pos x="48" y="43"/>
                  </a:cxn>
                  <a:cxn ang="0">
                    <a:pos x="31" y="23"/>
                  </a:cxn>
                  <a:cxn ang="0">
                    <a:pos x="0" y="0"/>
                  </a:cxn>
                </a:cxnLst>
                <a:rect l="0" t="0" r="r" b="b"/>
                <a:pathLst>
                  <a:path w="109" h="156">
                    <a:moveTo>
                      <a:pt x="0" y="0"/>
                    </a:moveTo>
                    <a:lnTo>
                      <a:pt x="5" y="1"/>
                    </a:lnTo>
                    <a:lnTo>
                      <a:pt x="18" y="5"/>
                    </a:lnTo>
                    <a:lnTo>
                      <a:pt x="37" y="12"/>
                    </a:lnTo>
                    <a:lnTo>
                      <a:pt x="58" y="24"/>
                    </a:lnTo>
                    <a:lnTo>
                      <a:pt x="78" y="44"/>
                    </a:lnTo>
                    <a:lnTo>
                      <a:pt x="96" y="71"/>
                    </a:lnTo>
                    <a:lnTo>
                      <a:pt x="107" y="108"/>
                    </a:lnTo>
                    <a:lnTo>
                      <a:pt x="109" y="156"/>
                    </a:lnTo>
                    <a:lnTo>
                      <a:pt x="105" y="156"/>
                    </a:lnTo>
                    <a:lnTo>
                      <a:pt x="99" y="156"/>
                    </a:lnTo>
                    <a:lnTo>
                      <a:pt x="93" y="156"/>
                    </a:lnTo>
                    <a:lnTo>
                      <a:pt x="87" y="154"/>
                    </a:lnTo>
                    <a:lnTo>
                      <a:pt x="81" y="153"/>
                    </a:lnTo>
                    <a:lnTo>
                      <a:pt x="74" y="150"/>
                    </a:lnTo>
                    <a:lnTo>
                      <a:pt x="66" y="145"/>
                    </a:lnTo>
                    <a:lnTo>
                      <a:pt x="58" y="139"/>
                    </a:lnTo>
                    <a:lnTo>
                      <a:pt x="53" y="126"/>
                    </a:lnTo>
                    <a:lnTo>
                      <a:pt x="53" y="111"/>
                    </a:lnTo>
                    <a:lnTo>
                      <a:pt x="56" y="96"/>
                    </a:lnTo>
                    <a:lnTo>
                      <a:pt x="59" y="80"/>
                    </a:lnTo>
                    <a:lnTo>
                      <a:pt x="56" y="62"/>
                    </a:lnTo>
                    <a:lnTo>
                      <a:pt x="48" y="43"/>
                    </a:lnTo>
                    <a:lnTo>
                      <a:pt x="31" y="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3" name="Freeform 8"/>
              <p:cNvSpPr>
                <a:spLocks/>
              </p:cNvSpPr>
              <p:nvPr userDrawn="1"/>
            </p:nvSpPr>
            <p:spPr bwMode="ltGray">
              <a:xfrm rot="12185230" flipV="1">
                <a:off x="3841" y="2207"/>
                <a:ext cx="103" cy="209"/>
              </a:xfrm>
              <a:custGeom>
                <a:avLst/>
                <a:gdLst/>
                <a:ahLst/>
                <a:cxnLst>
                  <a:cxn ang="0">
                    <a:pos x="31" y="0"/>
                  </a:cxn>
                  <a:cxn ang="0">
                    <a:pos x="20" y="38"/>
                  </a:cxn>
                  <a:cxn ang="0">
                    <a:pos x="15" y="62"/>
                  </a:cxn>
                  <a:cxn ang="0">
                    <a:pos x="11" y="79"/>
                  </a:cxn>
                  <a:cxn ang="0">
                    <a:pos x="0" y="94"/>
                  </a:cxn>
                  <a:cxn ang="0">
                    <a:pos x="12" y="88"/>
                  </a:cxn>
                  <a:cxn ang="0">
                    <a:pos x="23" y="80"/>
                  </a:cxn>
                  <a:cxn ang="0">
                    <a:pos x="32" y="69"/>
                  </a:cxn>
                  <a:cxn ang="0">
                    <a:pos x="40" y="57"/>
                  </a:cxn>
                  <a:cxn ang="0">
                    <a:pos x="45" y="44"/>
                  </a:cxn>
                  <a:cxn ang="0">
                    <a:pos x="46" y="30"/>
                  </a:cxn>
                  <a:cxn ang="0">
                    <a:pos x="42" y="15"/>
                  </a:cxn>
                  <a:cxn ang="0">
                    <a:pos x="31" y="0"/>
                  </a:cxn>
                </a:cxnLst>
                <a:rect l="0" t="0" r="r" b="b"/>
                <a:pathLst>
                  <a:path w="46" h="94">
                    <a:moveTo>
                      <a:pt x="31" y="0"/>
                    </a:moveTo>
                    <a:lnTo>
                      <a:pt x="20" y="38"/>
                    </a:lnTo>
                    <a:lnTo>
                      <a:pt x="15" y="62"/>
                    </a:lnTo>
                    <a:lnTo>
                      <a:pt x="11" y="79"/>
                    </a:lnTo>
                    <a:lnTo>
                      <a:pt x="0" y="94"/>
                    </a:lnTo>
                    <a:lnTo>
                      <a:pt x="12" y="88"/>
                    </a:lnTo>
                    <a:lnTo>
                      <a:pt x="23" y="80"/>
                    </a:lnTo>
                    <a:lnTo>
                      <a:pt x="32" y="69"/>
                    </a:lnTo>
                    <a:lnTo>
                      <a:pt x="40" y="57"/>
                    </a:lnTo>
                    <a:lnTo>
                      <a:pt x="45" y="44"/>
                    </a:lnTo>
                    <a:lnTo>
                      <a:pt x="46" y="30"/>
                    </a:lnTo>
                    <a:lnTo>
                      <a:pt x="42" y="15"/>
                    </a:lnTo>
                    <a:lnTo>
                      <a:pt x="3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4" name="Freeform 9"/>
              <p:cNvSpPr>
                <a:spLocks/>
              </p:cNvSpPr>
              <p:nvPr userDrawn="1"/>
            </p:nvSpPr>
            <p:spPr bwMode="ltGray">
              <a:xfrm rot="12185230" flipV="1">
                <a:off x="3891" y="1324"/>
                <a:ext cx="120" cy="9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1"/>
                  </a:cxn>
                  <a:cxn ang="0">
                    <a:pos x="6" y="3"/>
                  </a:cxn>
                  <a:cxn ang="0">
                    <a:pos x="13" y="8"/>
                  </a:cxn>
                  <a:cxn ang="0">
                    <a:pos x="21" y="12"/>
                  </a:cxn>
                  <a:cxn ang="0">
                    <a:pos x="29" y="15"/>
                  </a:cxn>
                  <a:cxn ang="0">
                    <a:pos x="38" y="17"/>
                  </a:cxn>
                  <a:cxn ang="0">
                    <a:pos x="46" y="18"/>
                  </a:cxn>
                  <a:cxn ang="0">
                    <a:pos x="54" y="16"/>
                  </a:cxn>
                  <a:cxn ang="0">
                    <a:pos x="53" y="25"/>
                  </a:cxn>
                  <a:cxn ang="0">
                    <a:pos x="50" y="33"/>
                  </a:cxn>
                  <a:cxn ang="0">
                    <a:pos x="44" y="38"/>
                  </a:cxn>
                  <a:cxn ang="0">
                    <a:pos x="37" y="40"/>
                  </a:cxn>
                  <a:cxn ang="0">
                    <a:pos x="28" y="39"/>
                  </a:cxn>
                  <a:cxn ang="0">
                    <a:pos x="19" y="32"/>
                  </a:cxn>
                  <a:cxn ang="0">
                    <a:pos x="10" y="20"/>
                  </a:cxn>
                  <a:cxn ang="0">
                    <a:pos x="0" y="0"/>
                  </a:cxn>
                </a:cxnLst>
                <a:rect l="0" t="0" r="r" b="b"/>
                <a:pathLst>
                  <a:path w="54" h="40">
                    <a:moveTo>
                      <a:pt x="0" y="0"/>
                    </a:moveTo>
                    <a:lnTo>
                      <a:pt x="1" y="1"/>
                    </a:lnTo>
                    <a:lnTo>
                      <a:pt x="6" y="3"/>
                    </a:lnTo>
                    <a:lnTo>
                      <a:pt x="13" y="8"/>
                    </a:lnTo>
                    <a:lnTo>
                      <a:pt x="21" y="12"/>
                    </a:lnTo>
                    <a:lnTo>
                      <a:pt x="29" y="15"/>
                    </a:lnTo>
                    <a:lnTo>
                      <a:pt x="38" y="17"/>
                    </a:lnTo>
                    <a:lnTo>
                      <a:pt x="46" y="18"/>
                    </a:lnTo>
                    <a:lnTo>
                      <a:pt x="54" y="16"/>
                    </a:lnTo>
                    <a:lnTo>
                      <a:pt x="53" y="25"/>
                    </a:lnTo>
                    <a:lnTo>
                      <a:pt x="50" y="33"/>
                    </a:lnTo>
                    <a:lnTo>
                      <a:pt x="44" y="38"/>
                    </a:lnTo>
                    <a:lnTo>
                      <a:pt x="37" y="40"/>
                    </a:lnTo>
                    <a:lnTo>
                      <a:pt x="28" y="39"/>
                    </a:lnTo>
                    <a:lnTo>
                      <a:pt x="19" y="32"/>
                    </a:lnTo>
                    <a:lnTo>
                      <a:pt x="1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45" name="Freeform 10"/>
              <p:cNvSpPr>
                <a:spLocks/>
              </p:cNvSpPr>
              <p:nvPr userDrawn="1"/>
            </p:nvSpPr>
            <p:spPr bwMode="ltGray">
              <a:xfrm rot="12185230" flipV="1">
                <a:off x="3008" y="2344"/>
                <a:ext cx="330" cy="20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6"/>
                  </a:cxn>
                  <a:cxn ang="0">
                    <a:pos x="16" y="14"/>
                  </a:cxn>
                  <a:cxn ang="0">
                    <a:pos x="28" y="24"/>
                  </a:cxn>
                  <a:cxn ang="0">
                    <a:pos x="41" y="37"/>
                  </a:cxn>
                  <a:cxn ang="0">
                    <a:pos x="58" y="53"/>
                  </a:cxn>
                  <a:cxn ang="0">
                    <a:pos x="73" y="70"/>
                  </a:cxn>
                  <a:cxn ang="0">
                    <a:pos x="88" y="90"/>
                  </a:cxn>
                  <a:cxn ang="0">
                    <a:pos x="100" y="113"/>
                  </a:cxn>
                  <a:cxn ang="0">
                    <a:pos x="112" y="137"/>
                  </a:cxn>
                  <a:cxn ang="0">
                    <a:pos x="120" y="165"/>
                  </a:cxn>
                  <a:cxn ang="0">
                    <a:pos x="124" y="196"/>
                  </a:cxn>
                  <a:cxn ang="0">
                    <a:pos x="126" y="228"/>
                  </a:cxn>
                  <a:cxn ang="0">
                    <a:pos x="120" y="264"/>
                  </a:cxn>
                  <a:cxn ang="0">
                    <a:pos x="109" y="302"/>
                  </a:cxn>
                  <a:cxn ang="0">
                    <a:pos x="92" y="342"/>
                  </a:cxn>
                  <a:cxn ang="0">
                    <a:pos x="67" y="386"/>
                  </a:cxn>
                  <a:cxn ang="0">
                    <a:pos x="39" y="436"/>
                  </a:cxn>
                  <a:cxn ang="0">
                    <a:pos x="21" y="482"/>
                  </a:cxn>
                  <a:cxn ang="0">
                    <a:pos x="10" y="525"/>
                  </a:cxn>
                  <a:cxn ang="0">
                    <a:pos x="6" y="566"/>
                  </a:cxn>
                  <a:cxn ang="0">
                    <a:pos x="6" y="605"/>
                  </a:cxn>
                  <a:cxn ang="0">
                    <a:pos x="8" y="641"/>
                  </a:cxn>
                  <a:cxn ang="0">
                    <a:pos x="12" y="673"/>
                  </a:cxn>
                  <a:cxn ang="0">
                    <a:pos x="14" y="704"/>
                  </a:cxn>
                  <a:cxn ang="0">
                    <a:pos x="41" y="688"/>
                  </a:cxn>
                  <a:cxn ang="0">
                    <a:pos x="39" y="680"/>
                  </a:cxn>
                  <a:cxn ang="0">
                    <a:pos x="36" y="657"/>
                  </a:cxn>
                  <a:cxn ang="0">
                    <a:pos x="33" y="622"/>
                  </a:cxn>
                  <a:cxn ang="0">
                    <a:pos x="35" y="575"/>
                  </a:cxn>
                  <a:cxn ang="0">
                    <a:pos x="41" y="519"/>
                  </a:cxn>
                  <a:cxn ang="0">
                    <a:pos x="58" y="455"/>
                  </a:cxn>
                  <a:cxn ang="0">
                    <a:pos x="86" y="386"/>
                  </a:cxn>
                  <a:cxn ang="0">
                    <a:pos x="129" y="313"/>
                  </a:cxn>
                  <a:cxn ang="0">
                    <a:pos x="143" y="279"/>
                  </a:cxn>
                  <a:cxn ang="0">
                    <a:pos x="149" y="235"/>
                  </a:cxn>
                  <a:cxn ang="0">
                    <a:pos x="144" y="184"/>
                  </a:cxn>
                  <a:cxn ang="0">
                    <a:pos x="131" y="134"/>
                  </a:cxn>
                  <a:cxn ang="0">
                    <a:pos x="109" y="85"/>
                  </a:cxn>
                  <a:cxn ang="0">
                    <a:pos x="81" y="44"/>
                  </a:cxn>
                  <a:cxn ang="0">
                    <a:pos x="44" y="14"/>
                  </a:cxn>
                  <a:cxn ang="0">
                    <a:pos x="0" y="0"/>
                  </a:cxn>
                </a:cxnLst>
                <a:rect l="0" t="0" r="r" b="b"/>
                <a:pathLst>
                  <a:path w="149" h="704">
                    <a:moveTo>
                      <a:pt x="0" y="0"/>
                    </a:moveTo>
                    <a:lnTo>
                      <a:pt x="6" y="6"/>
                    </a:lnTo>
                    <a:lnTo>
                      <a:pt x="16" y="14"/>
                    </a:lnTo>
                    <a:lnTo>
                      <a:pt x="28" y="24"/>
                    </a:lnTo>
                    <a:lnTo>
                      <a:pt x="41" y="37"/>
                    </a:lnTo>
                    <a:lnTo>
                      <a:pt x="58" y="53"/>
                    </a:lnTo>
                    <a:lnTo>
                      <a:pt x="73" y="70"/>
                    </a:lnTo>
                    <a:lnTo>
                      <a:pt x="88" y="90"/>
                    </a:lnTo>
                    <a:lnTo>
                      <a:pt x="100" y="113"/>
                    </a:lnTo>
                    <a:lnTo>
                      <a:pt x="112" y="137"/>
                    </a:lnTo>
                    <a:lnTo>
                      <a:pt x="120" y="165"/>
                    </a:lnTo>
                    <a:lnTo>
                      <a:pt x="124" y="196"/>
                    </a:lnTo>
                    <a:lnTo>
                      <a:pt x="126" y="228"/>
                    </a:lnTo>
                    <a:lnTo>
                      <a:pt x="120" y="264"/>
                    </a:lnTo>
                    <a:lnTo>
                      <a:pt x="109" y="302"/>
                    </a:lnTo>
                    <a:lnTo>
                      <a:pt x="92" y="342"/>
                    </a:lnTo>
                    <a:lnTo>
                      <a:pt x="67" y="386"/>
                    </a:lnTo>
                    <a:lnTo>
                      <a:pt x="39" y="436"/>
                    </a:lnTo>
                    <a:lnTo>
                      <a:pt x="21" y="482"/>
                    </a:lnTo>
                    <a:lnTo>
                      <a:pt x="10" y="525"/>
                    </a:lnTo>
                    <a:lnTo>
                      <a:pt x="6" y="566"/>
                    </a:lnTo>
                    <a:lnTo>
                      <a:pt x="6" y="605"/>
                    </a:lnTo>
                    <a:lnTo>
                      <a:pt x="8" y="641"/>
                    </a:lnTo>
                    <a:lnTo>
                      <a:pt x="12" y="673"/>
                    </a:lnTo>
                    <a:lnTo>
                      <a:pt x="14" y="704"/>
                    </a:lnTo>
                    <a:lnTo>
                      <a:pt x="41" y="688"/>
                    </a:lnTo>
                    <a:lnTo>
                      <a:pt x="39" y="680"/>
                    </a:lnTo>
                    <a:lnTo>
                      <a:pt x="36" y="657"/>
                    </a:lnTo>
                    <a:lnTo>
                      <a:pt x="33" y="622"/>
                    </a:lnTo>
                    <a:lnTo>
                      <a:pt x="35" y="575"/>
                    </a:lnTo>
                    <a:lnTo>
                      <a:pt x="41" y="519"/>
                    </a:lnTo>
                    <a:lnTo>
                      <a:pt x="58" y="455"/>
                    </a:lnTo>
                    <a:lnTo>
                      <a:pt x="86" y="386"/>
                    </a:lnTo>
                    <a:lnTo>
                      <a:pt x="129" y="313"/>
                    </a:lnTo>
                    <a:lnTo>
                      <a:pt x="143" y="279"/>
                    </a:lnTo>
                    <a:lnTo>
                      <a:pt x="149" y="235"/>
                    </a:lnTo>
                    <a:lnTo>
                      <a:pt x="144" y="184"/>
                    </a:lnTo>
                    <a:lnTo>
                      <a:pt x="131" y="134"/>
                    </a:lnTo>
                    <a:lnTo>
                      <a:pt x="109" y="85"/>
                    </a:lnTo>
                    <a:lnTo>
                      <a:pt x="81" y="44"/>
                    </a:lnTo>
                    <a:lnTo>
                      <a:pt x="44" y="1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6" name="Freeform 11"/>
            <p:cNvSpPr>
              <a:spLocks/>
            </p:cNvSpPr>
            <p:nvPr userDrawn="1"/>
          </p:nvSpPr>
          <p:spPr bwMode="ltGray">
            <a:xfrm rot="373331" flipH="1">
              <a:off x="22" y="1957"/>
              <a:ext cx="323" cy="649"/>
            </a:xfrm>
            <a:custGeom>
              <a:avLst/>
              <a:gdLst/>
              <a:ahLst/>
              <a:cxnLst>
                <a:cxn ang="0">
                  <a:pos x="94" y="0"/>
                </a:cxn>
                <a:cxn ang="0">
                  <a:pos x="105" y="9"/>
                </a:cxn>
                <a:cxn ang="0">
                  <a:pos x="115" y="27"/>
                </a:cxn>
                <a:cxn ang="0">
                  <a:pos x="123" y="50"/>
                </a:cxn>
                <a:cxn ang="0">
                  <a:pos x="128" y="78"/>
                </a:cxn>
                <a:cxn ang="0">
                  <a:pos x="127" y="111"/>
                </a:cxn>
                <a:cxn ang="0">
                  <a:pos x="116" y="145"/>
                </a:cxn>
                <a:cxn ang="0">
                  <a:pos x="94" y="181"/>
                </a:cxn>
                <a:cxn ang="0">
                  <a:pos x="60" y="217"/>
                </a:cxn>
                <a:cxn ang="0">
                  <a:pos x="49" y="213"/>
                </a:cxn>
                <a:cxn ang="0">
                  <a:pos x="38" y="210"/>
                </a:cxn>
                <a:cxn ang="0">
                  <a:pos x="26" y="205"/>
                </a:cxn>
                <a:cxn ang="0">
                  <a:pos x="16" y="201"/>
                </a:cxn>
                <a:cxn ang="0">
                  <a:pos x="8" y="196"/>
                </a:cxn>
                <a:cxn ang="0">
                  <a:pos x="2" y="190"/>
                </a:cxn>
                <a:cxn ang="0">
                  <a:pos x="0" y="183"/>
                </a:cxn>
                <a:cxn ang="0">
                  <a:pos x="1" y="178"/>
                </a:cxn>
                <a:cxn ang="0">
                  <a:pos x="13" y="171"/>
                </a:cxn>
                <a:cxn ang="0">
                  <a:pos x="29" y="161"/>
                </a:cxn>
                <a:cxn ang="0">
                  <a:pos x="46" y="150"/>
                </a:cxn>
                <a:cxn ang="0">
                  <a:pos x="63" y="134"/>
                </a:cxn>
                <a:cxn ang="0">
                  <a:pos x="79" y="112"/>
                </a:cxn>
                <a:cxn ang="0">
                  <a:pos x="91" y="83"/>
                </a:cxn>
                <a:cxn ang="0">
                  <a:pos x="97" y="46"/>
                </a:cxn>
                <a:cxn ang="0">
                  <a:pos x="94" y="0"/>
                </a:cxn>
              </a:cxnLst>
              <a:rect l="0" t="0" r="r" b="b"/>
              <a:pathLst>
                <a:path w="128" h="217">
                  <a:moveTo>
                    <a:pt x="94" y="0"/>
                  </a:moveTo>
                  <a:lnTo>
                    <a:pt x="105" y="9"/>
                  </a:lnTo>
                  <a:lnTo>
                    <a:pt x="115" y="27"/>
                  </a:lnTo>
                  <a:lnTo>
                    <a:pt x="123" y="50"/>
                  </a:lnTo>
                  <a:lnTo>
                    <a:pt x="128" y="78"/>
                  </a:lnTo>
                  <a:lnTo>
                    <a:pt x="127" y="111"/>
                  </a:lnTo>
                  <a:lnTo>
                    <a:pt x="116" y="145"/>
                  </a:lnTo>
                  <a:lnTo>
                    <a:pt x="94" y="181"/>
                  </a:lnTo>
                  <a:lnTo>
                    <a:pt x="60" y="217"/>
                  </a:lnTo>
                  <a:lnTo>
                    <a:pt x="49" y="213"/>
                  </a:lnTo>
                  <a:lnTo>
                    <a:pt x="38" y="210"/>
                  </a:lnTo>
                  <a:lnTo>
                    <a:pt x="26" y="205"/>
                  </a:lnTo>
                  <a:lnTo>
                    <a:pt x="16" y="201"/>
                  </a:lnTo>
                  <a:lnTo>
                    <a:pt x="8" y="196"/>
                  </a:lnTo>
                  <a:lnTo>
                    <a:pt x="2" y="190"/>
                  </a:lnTo>
                  <a:lnTo>
                    <a:pt x="0" y="183"/>
                  </a:lnTo>
                  <a:lnTo>
                    <a:pt x="1" y="178"/>
                  </a:lnTo>
                  <a:lnTo>
                    <a:pt x="13" y="171"/>
                  </a:lnTo>
                  <a:lnTo>
                    <a:pt x="29" y="161"/>
                  </a:lnTo>
                  <a:lnTo>
                    <a:pt x="46" y="150"/>
                  </a:lnTo>
                  <a:lnTo>
                    <a:pt x="63" y="134"/>
                  </a:lnTo>
                  <a:lnTo>
                    <a:pt x="79" y="112"/>
                  </a:lnTo>
                  <a:lnTo>
                    <a:pt x="91" y="83"/>
                  </a:lnTo>
                  <a:lnTo>
                    <a:pt x="97" y="46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2"/>
            <p:cNvSpPr>
              <a:spLocks/>
            </p:cNvSpPr>
            <p:nvPr userDrawn="1"/>
          </p:nvSpPr>
          <p:spPr bwMode="ltGray">
            <a:xfrm>
              <a:off x="168" y="1260"/>
              <a:ext cx="1259" cy="1532"/>
            </a:xfrm>
            <a:custGeom>
              <a:avLst/>
              <a:gdLst/>
              <a:ahLst/>
              <a:cxnLst>
                <a:cxn ang="0">
                  <a:pos x="891" y="1532"/>
                </a:cxn>
                <a:cxn ang="0">
                  <a:pos x="954" y="1452"/>
                </a:cxn>
                <a:cxn ang="0">
                  <a:pos x="1032" y="1338"/>
                </a:cxn>
                <a:cxn ang="0">
                  <a:pos x="1115" y="1188"/>
                </a:cxn>
                <a:cxn ang="0">
                  <a:pos x="1194" y="1023"/>
                </a:cxn>
                <a:cxn ang="0">
                  <a:pos x="1244" y="841"/>
                </a:cxn>
                <a:cxn ang="0">
                  <a:pos x="1259" y="647"/>
                </a:cxn>
                <a:cxn ang="0">
                  <a:pos x="1230" y="463"/>
                </a:cxn>
                <a:cxn ang="0">
                  <a:pos x="1140" y="294"/>
                </a:cxn>
                <a:cxn ang="0">
                  <a:pos x="1043" y="190"/>
                </a:cxn>
                <a:cxn ang="0">
                  <a:pos x="961" y="109"/>
                </a:cxn>
                <a:cxn ang="0">
                  <a:pos x="894" y="65"/>
                </a:cxn>
                <a:cxn ang="0">
                  <a:pos x="786" y="18"/>
                </a:cxn>
                <a:cxn ang="0">
                  <a:pos x="642" y="0"/>
                </a:cxn>
                <a:cxn ang="0">
                  <a:pos x="440" y="23"/>
                </a:cxn>
                <a:cxn ang="0">
                  <a:pos x="366" y="44"/>
                </a:cxn>
                <a:cxn ang="0">
                  <a:pos x="292" y="58"/>
                </a:cxn>
                <a:cxn ang="0">
                  <a:pos x="229" y="79"/>
                </a:cxn>
                <a:cxn ang="0">
                  <a:pos x="178" y="103"/>
                </a:cxn>
                <a:cxn ang="0">
                  <a:pos x="127" y="127"/>
                </a:cxn>
                <a:cxn ang="0">
                  <a:pos x="82" y="158"/>
                </a:cxn>
                <a:cxn ang="0">
                  <a:pos x="41" y="197"/>
                </a:cxn>
                <a:cxn ang="0">
                  <a:pos x="0" y="243"/>
                </a:cxn>
                <a:cxn ang="0">
                  <a:pos x="76" y="215"/>
                </a:cxn>
                <a:cxn ang="0">
                  <a:pos x="144" y="194"/>
                </a:cxn>
                <a:cxn ang="0">
                  <a:pos x="212" y="179"/>
                </a:cxn>
                <a:cxn ang="0">
                  <a:pos x="280" y="164"/>
                </a:cxn>
                <a:cxn ang="0">
                  <a:pos x="336" y="149"/>
                </a:cxn>
                <a:cxn ang="0">
                  <a:pos x="397" y="149"/>
                </a:cxn>
                <a:cxn ang="0">
                  <a:pos x="458" y="141"/>
                </a:cxn>
                <a:cxn ang="0">
                  <a:pos x="511" y="146"/>
                </a:cxn>
                <a:cxn ang="0">
                  <a:pos x="565" y="152"/>
                </a:cxn>
                <a:cxn ang="0">
                  <a:pos x="618" y="166"/>
                </a:cxn>
                <a:cxn ang="0">
                  <a:pos x="669" y="186"/>
                </a:cxn>
                <a:cxn ang="0">
                  <a:pos x="715" y="205"/>
                </a:cxn>
                <a:cxn ang="0">
                  <a:pos x="760" y="239"/>
                </a:cxn>
                <a:cxn ang="0">
                  <a:pos x="811" y="267"/>
                </a:cxn>
                <a:cxn ang="0">
                  <a:pos x="855" y="307"/>
                </a:cxn>
                <a:cxn ang="0">
                  <a:pos x="899" y="348"/>
                </a:cxn>
                <a:cxn ang="0">
                  <a:pos x="971" y="464"/>
                </a:cxn>
                <a:cxn ang="0">
                  <a:pos x="1016" y="606"/>
                </a:cxn>
                <a:cxn ang="0">
                  <a:pos x="1027" y="774"/>
                </a:cxn>
                <a:cxn ang="0">
                  <a:pos x="1022" y="939"/>
                </a:cxn>
                <a:cxn ang="0">
                  <a:pos x="1002" y="1117"/>
                </a:cxn>
                <a:cxn ang="0">
                  <a:pos x="966" y="1279"/>
                </a:cxn>
                <a:cxn ang="0">
                  <a:pos x="933" y="1421"/>
                </a:cxn>
                <a:cxn ang="0">
                  <a:pos x="891" y="1532"/>
                </a:cxn>
              </a:cxnLst>
              <a:rect l="0" t="0" r="r" b="b"/>
              <a:pathLst>
                <a:path w="1259" h="1532">
                  <a:moveTo>
                    <a:pt x="891" y="1532"/>
                  </a:moveTo>
                  <a:lnTo>
                    <a:pt x="954" y="1452"/>
                  </a:lnTo>
                  <a:lnTo>
                    <a:pt x="1032" y="1338"/>
                  </a:lnTo>
                  <a:lnTo>
                    <a:pt x="1115" y="1188"/>
                  </a:lnTo>
                  <a:lnTo>
                    <a:pt x="1194" y="1023"/>
                  </a:lnTo>
                  <a:lnTo>
                    <a:pt x="1244" y="841"/>
                  </a:lnTo>
                  <a:lnTo>
                    <a:pt x="1259" y="647"/>
                  </a:lnTo>
                  <a:lnTo>
                    <a:pt x="1230" y="463"/>
                  </a:lnTo>
                  <a:lnTo>
                    <a:pt x="1140" y="294"/>
                  </a:lnTo>
                  <a:lnTo>
                    <a:pt x="1043" y="190"/>
                  </a:lnTo>
                  <a:lnTo>
                    <a:pt x="961" y="109"/>
                  </a:lnTo>
                  <a:lnTo>
                    <a:pt x="894" y="65"/>
                  </a:lnTo>
                  <a:lnTo>
                    <a:pt x="786" y="18"/>
                  </a:lnTo>
                  <a:lnTo>
                    <a:pt x="642" y="0"/>
                  </a:lnTo>
                  <a:lnTo>
                    <a:pt x="440" y="23"/>
                  </a:lnTo>
                  <a:lnTo>
                    <a:pt x="366" y="44"/>
                  </a:lnTo>
                  <a:lnTo>
                    <a:pt x="292" y="58"/>
                  </a:lnTo>
                  <a:lnTo>
                    <a:pt x="229" y="79"/>
                  </a:lnTo>
                  <a:lnTo>
                    <a:pt x="178" y="103"/>
                  </a:lnTo>
                  <a:lnTo>
                    <a:pt x="127" y="127"/>
                  </a:lnTo>
                  <a:lnTo>
                    <a:pt x="82" y="158"/>
                  </a:lnTo>
                  <a:lnTo>
                    <a:pt x="41" y="197"/>
                  </a:lnTo>
                  <a:lnTo>
                    <a:pt x="0" y="243"/>
                  </a:lnTo>
                  <a:lnTo>
                    <a:pt x="76" y="215"/>
                  </a:lnTo>
                  <a:lnTo>
                    <a:pt x="144" y="194"/>
                  </a:lnTo>
                  <a:lnTo>
                    <a:pt x="212" y="179"/>
                  </a:lnTo>
                  <a:lnTo>
                    <a:pt x="280" y="164"/>
                  </a:lnTo>
                  <a:lnTo>
                    <a:pt x="336" y="149"/>
                  </a:lnTo>
                  <a:lnTo>
                    <a:pt x="397" y="149"/>
                  </a:lnTo>
                  <a:lnTo>
                    <a:pt x="458" y="141"/>
                  </a:lnTo>
                  <a:lnTo>
                    <a:pt x="511" y="146"/>
                  </a:lnTo>
                  <a:lnTo>
                    <a:pt x="565" y="152"/>
                  </a:lnTo>
                  <a:lnTo>
                    <a:pt x="618" y="166"/>
                  </a:lnTo>
                  <a:lnTo>
                    <a:pt x="669" y="186"/>
                  </a:lnTo>
                  <a:lnTo>
                    <a:pt x="715" y="205"/>
                  </a:lnTo>
                  <a:lnTo>
                    <a:pt x="760" y="239"/>
                  </a:lnTo>
                  <a:lnTo>
                    <a:pt x="811" y="267"/>
                  </a:lnTo>
                  <a:lnTo>
                    <a:pt x="855" y="307"/>
                  </a:lnTo>
                  <a:lnTo>
                    <a:pt x="899" y="348"/>
                  </a:lnTo>
                  <a:lnTo>
                    <a:pt x="971" y="464"/>
                  </a:lnTo>
                  <a:lnTo>
                    <a:pt x="1016" y="606"/>
                  </a:lnTo>
                  <a:lnTo>
                    <a:pt x="1027" y="774"/>
                  </a:lnTo>
                  <a:lnTo>
                    <a:pt x="1022" y="939"/>
                  </a:lnTo>
                  <a:lnTo>
                    <a:pt x="1002" y="1117"/>
                  </a:lnTo>
                  <a:lnTo>
                    <a:pt x="966" y="1279"/>
                  </a:lnTo>
                  <a:lnTo>
                    <a:pt x="933" y="1421"/>
                  </a:lnTo>
                  <a:lnTo>
                    <a:pt x="891" y="1532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3"/>
            <p:cNvSpPr>
              <a:spLocks/>
            </p:cNvSpPr>
            <p:nvPr userDrawn="1"/>
          </p:nvSpPr>
          <p:spPr bwMode="ltGray">
            <a:xfrm>
              <a:off x="0" y="2610"/>
              <a:ext cx="801" cy="4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7" y="69"/>
                </a:cxn>
                <a:cxn ang="0">
                  <a:pos x="68" y="132"/>
                </a:cxn>
                <a:cxn ang="0">
                  <a:pos x="110" y="188"/>
                </a:cxn>
                <a:cxn ang="0">
                  <a:pos x="149" y="229"/>
                </a:cxn>
                <a:cxn ang="0">
                  <a:pos x="192" y="278"/>
                </a:cxn>
                <a:cxn ang="0">
                  <a:pos x="250" y="314"/>
                </a:cxn>
                <a:cxn ang="0">
                  <a:pos x="308" y="336"/>
                </a:cxn>
                <a:cxn ang="0">
                  <a:pos x="365" y="365"/>
                </a:cxn>
                <a:cxn ang="0">
                  <a:pos x="430" y="381"/>
                </a:cxn>
                <a:cxn ang="0">
                  <a:pos x="501" y="390"/>
                </a:cxn>
                <a:cxn ang="0">
                  <a:pos x="573" y="392"/>
                </a:cxn>
                <a:cxn ang="0">
                  <a:pos x="646" y="381"/>
                </a:cxn>
                <a:cxn ang="0">
                  <a:pos x="726" y="362"/>
                </a:cxn>
                <a:cxn ang="0">
                  <a:pos x="801" y="335"/>
                </a:cxn>
                <a:cxn ang="0">
                  <a:pos x="731" y="377"/>
                </a:cxn>
                <a:cxn ang="0">
                  <a:pos x="662" y="404"/>
                </a:cxn>
                <a:cxn ang="0">
                  <a:pos x="594" y="432"/>
                </a:cxn>
                <a:cxn ang="0">
                  <a:pos x="532" y="445"/>
                </a:cxn>
                <a:cxn ang="0">
                  <a:pos x="471" y="459"/>
                </a:cxn>
                <a:cxn ang="0">
                  <a:pos x="411" y="458"/>
                </a:cxn>
                <a:cxn ang="0">
                  <a:pos x="350" y="458"/>
                </a:cxn>
                <a:cxn ang="0">
                  <a:pos x="291" y="450"/>
                </a:cxn>
                <a:cxn ang="0">
                  <a:pos x="244" y="436"/>
                </a:cxn>
                <a:cxn ang="0">
                  <a:pos x="192" y="415"/>
                </a:cxn>
                <a:cxn ang="0">
                  <a:pos x="145" y="394"/>
                </a:cxn>
                <a:cxn ang="0">
                  <a:pos x="100" y="373"/>
                </a:cxn>
                <a:cxn ang="0">
                  <a:pos x="60" y="347"/>
                </a:cxn>
                <a:cxn ang="0">
                  <a:pos x="0" y="294"/>
                </a:cxn>
                <a:cxn ang="0">
                  <a:pos x="0" y="0"/>
                </a:cxn>
              </a:cxnLst>
              <a:rect l="0" t="0" r="r" b="b"/>
              <a:pathLst>
                <a:path w="801" h="459">
                  <a:moveTo>
                    <a:pt x="0" y="0"/>
                  </a:moveTo>
                  <a:lnTo>
                    <a:pt x="37" y="69"/>
                  </a:lnTo>
                  <a:lnTo>
                    <a:pt x="68" y="132"/>
                  </a:lnTo>
                  <a:lnTo>
                    <a:pt x="110" y="188"/>
                  </a:lnTo>
                  <a:lnTo>
                    <a:pt x="149" y="229"/>
                  </a:lnTo>
                  <a:lnTo>
                    <a:pt x="192" y="278"/>
                  </a:lnTo>
                  <a:lnTo>
                    <a:pt x="250" y="314"/>
                  </a:lnTo>
                  <a:lnTo>
                    <a:pt x="308" y="336"/>
                  </a:lnTo>
                  <a:lnTo>
                    <a:pt x="365" y="365"/>
                  </a:lnTo>
                  <a:lnTo>
                    <a:pt x="430" y="381"/>
                  </a:lnTo>
                  <a:lnTo>
                    <a:pt x="501" y="390"/>
                  </a:lnTo>
                  <a:lnTo>
                    <a:pt x="573" y="392"/>
                  </a:lnTo>
                  <a:lnTo>
                    <a:pt x="646" y="381"/>
                  </a:lnTo>
                  <a:lnTo>
                    <a:pt x="726" y="362"/>
                  </a:lnTo>
                  <a:lnTo>
                    <a:pt x="801" y="335"/>
                  </a:lnTo>
                  <a:lnTo>
                    <a:pt x="731" y="377"/>
                  </a:lnTo>
                  <a:lnTo>
                    <a:pt x="662" y="404"/>
                  </a:lnTo>
                  <a:lnTo>
                    <a:pt x="594" y="432"/>
                  </a:lnTo>
                  <a:lnTo>
                    <a:pt x="532" y="445"/>
                  </a:lnTo>
                  <a:lnTo>
                    <a:pt x="471" y="459"/>
                  </a:lnTo>
                  <a:lnTo>
                    <a:pt x="411" y="458"/>
                  </a:lnTo>
                  <a:lnTo>
                    <a:pt x="350" y="458"/>
                  </a:lnTo>
                  <a:lnTo>
                    <a:pt x="291" y="450"/>
                  </a:lnTo>
                  <a:lnTo>
                    <a:pt x="244" y="436"/>
                  </a:lnTo>
                  <a:lnTo>
                    <a:pt x="192" y="415"/>
                  </a:lnTo>
                  <a:lnTo>
                    <a:pt x="145" y="394"/>
                  </a:lnTo>
                  <a:lnTo>
                    <a:pt x="100" y="373"/>
                  </a:lnTo>
                  <a:lnTo>
                    <a:pt x="60" y="347"/>
                  </a:lnTo>
                  <a:lnTo>
                    <a:pt x="0" y="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" name="Freeform 14"/>
            <p:cNvSpPr>
              <a:spLocks/>
            </p:cNvSpPr>
            <p:nvPr userDrawn="1"/>
          </p:nvSpPr>
          <p:spPr bwMode="ltGray">
            <a:xfrm rot="373331" flipH="1">
              <a:off x="898" y="2855"/>
              <a:ext cx="354" cy="464"/>
            </a:xfrm>
            <a:custGeom>
              <a:avLst/>
              <a:gdLst/>
              <a:ahLst/>
              <a:cxnLst>
                <a:cxn ang="0">
                  <a:pos x="75" y="0"/>
                </a:cxn>
                <a:cxn ang="0">
                  <a:pos x="0" y="25"/>
                </a:cxn>
                <a:cxn ang="0">
                  <a:pos x="3" y="26"/>
                </a:cxn>
                <a:cxn ang="0">
                  <a:pos x="14" y="29"/>
                </a:cxn>
                <a:cxn ang="0">
                  <a:pos x="29" y="36"/>
                </a:cxn>
                <a:cxn ang="0">
                  <a:pos x="46" y="47"/>
                </a:cxn>
                <a:cxn ang="0">
                  <a:pos x="66" y="62"/>
                </a:cxn>
                <a:cxn ang="0">
                  <a:pos x="84" y="80"/>
                </a:cxn>
                <a:cxn ang="0">
                  <a:pos x="102" y="103"/>
                </a:cxn>
                <a:cxn ang="0">
                  <a:pos x="116" y="132"/>
                </a:cxn>
                <a:cxn ang="0">
                  <a:pos x="117" y="120"/>
                </a:cxn>
                <a:cxn ang="0">
                  <a:pos x="115" y="107"/>
                </a:cxn>
                <a:cxn ang="0">
                  <a:pos x="108" y="90"/>
                </a:cxn>
                <a:cxn ang="0">
                  <a:pos x="99" y="74"/>
                </a:cxn>
                <a:cxn ang="0">
                  <a:pos x="89" y="58"/>
                </a:cxn>
                <a:cxn ang="0">
                  <a:pos x="78" y="45"/>
                </a:cxn>
                <a:cxn ang="0">
                  <a:pos x="67" y="36"/>
                </a:cxn>
                <a:cxn ang="0">
                  <a:pos x="58" y="32"/>
                </a:cxn>
                <a:cxn ang="0">
                  <a:pos x="69" y="29"/>
                </a:cxn>
                <a:cxn ang="0">
                  <a:pos x="79" y="28"/>
                </a:cxn>
                <a:cxn ang="0">
                  <a:pos x="89" y="26"/>
                </a:cxn>
                <a:cxn ang="0">
                  <a:pos x="98" y="25"/>
                </a:cxn>
                <a:cxn ang="0">
                  <a:pos x="105" y="24"/>
                </a:cxn>
                <a:cxn ang="0">
                  <a:pos x="109" y="22"/>
                </a:cxn>
                <a:cxn ang="0">
                  <a:pos x="113" y="21"/>
                </a:cxn>
                <a:cxn ang="0">
                  <a:pos x="114" y="21"/>
                </a:cxn>
                <a:cxn ang="0">
                  <a:pos x="75" y="0"/>
                </a:cxn>
              </a:cxnLst>
              <a:rect l="0" t="0" r="r" b="b"/>
              <a:pathLst>
                <a:path w="117" h="132">
                  <a:moveTo>
                    <a:pt x="75" y="0"/>
                  </a:moveTo>
                  <a:lnTo>
                    <a:pt x="0" y="25"/>
                  </a:lnTo>
                  <a:lnTo>
                    <a:pt x="3" y="26"/>
                  </a:lnTo>
                  <a:lnTo>
                    <a:pt x="14" y="29"/>
                  </a:lnTo>
                  <a:lnTo>
                    <a:pt x="29" y="36"/>
                  </a:lnTo>
                  <a:lnTo>
                    <a:pt x="46" y="47"/>
                  </a:lnTo>
                  <a:lnTo>
                    <a:pt x="66" y="62"/>
                  </a:lnTo>
                  <a:lnTo>
                    <a:pt x="84" y="80"/>
                  </a:lnTo>
                  <a:lnTo>
                    <a:pt x="102" y="103"/>
                  </a:lnTo>
                  <a:lnTo>
                    <a:pt x="116" y="132"/>
                  </a:lnTo>
                  <a:lnTo>
                    <a:pt x="117" y="120"/>
                  </a:lnTo>
                  <a:lnTo>
                    <a:pt x="115" y="107"/>
                  </a:lnTo>
                  <a:lnTo>
                    <a:pt x="108" y="90"/>
                  </a:lnTo>
                  <a:lnTo>
                    <a:pt x="99" y="74"/>
                  </a:lnTo>
                  <a:lnTo>
                    <a:pt x="89" y="58"/>
                  </a:lnTo>
                  <a:lnTo>
                    <a:pt x="78" y="45"/>
                  </a:lnTo>
                  <a:lnTo>
                    <a:pt x="67" y="36"/>
                  </a:lnTo>
                  <a:lnTo>
                    <a:pt x="58" y="32"/>
                  </a:lnTo>
                  <a:lnTo>
                    <a:pt x="69" y="29"/>
                  </a:lnTo>
                  <a:lnTo>
                    <a:pt x="79" y="28"/>
                  </a:lnTo>
                  <a:lnTo>
                    <a:pt x="89" y="26"/>
                  </a:lnTo>
                  <a:lnTo>
                    <a:pt x="98" y="25"/>
                  </a:lnTo>
                  <a:lnTo>
                    <a:pt x="105" y="24"/>
                  </a:lnTo>
                  <a:lnTo>
                    <a:pt x="109" y="22"/>
                  </a:lnTo>
                  <a:lnTo>
                    <a:pt x="113" y="21"/>
                  </a:lnTo>
                  <a:lnTo>
                    <a:pt x="114" y="21"/>
                  </a:lnTo>
                  <a:lnTo>
                    <a:pt x="75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0" name="Freeform 15"/>
            <p:cNvSpPr>
              <a:spLocks/>
            </p:cNvSpPr>
            <p:nvPr userDrawn="1"/>
          </p:nvSpPr>
          <p:spPr bwMode="ltGray">
            <a:xfrm rot="373331" flipH="1">
              <a:off x="799" y="2979"/>
              <a:ext cx="87" cy="274"/>
            </a:xfrm>
            <a:custGeom>
              <a:avLst/>
              <a:gdLst/>
              <a:ahLst/>
              <a:cxnLst>
                <a:cxn ang="0">
                  <a:pos x="29" y="0"/>
                </a:cxn>
                <a:cxn ang="0">
                  <a:pos x="23" y="0"/>
                </a:cxn>
                <a:cxn ang="0">
                  <a:pos x="16" y="4"/>
                </a:cxn>
                <a:cxn ang="0">
                  <a:pos x="9" y="9"/>
                </a:cxn>
                <a:cxn ang="0">
                  <a:pos x="4" y="19"/>
                </a:cxn>
                <a:cxn ang="0">
                  <a:pos x="1" y="30"/>
                </a:cxn>
                <a:cxn ang="0">
                  <a:pos x="0" y="44"/>
                </a:cxn>
                <a:cxn ang="0">
                  <a:pos x="3" y="60"/>
                </a:cxn>
                <a:cxn ang="0">
                  <a:pos x="11" y="77"/>
                </a:cxn>
                <a:cxn ang="0">
                  <a:pos x="15" y="53"/>
                </a:cxn>
                <a:cxn ang="0">
                  <a:pos x="19" y="37"/>
                </a:cxn>
                <a:cxn ang="0">
                  <a:pos x="23" y="22"/>
                </a:cxn>
                <a:cxn ang="0">
                  <a:pos x="29" y="0"/>
                </a:cxn>
              </a:cxnLst>
              <a:rect l="0" t="0" r="r" b="b"/>
              <a:pathLst>
                <a:path w="29" h="77">
                  <a:moveTo>
                    <a:pt x="29" y="0"/>
                  </a:moveTo>
                  <a:lnTo>
                    <a:pt x="23" y="0"/>
                  </a:lnTo>
                  <a:lnTo>
                    <a:pt x="16" y="4"/>
                  </a:lnTo>
                  <a:lnTo>
                    <a:pt x="9" y="9"/>
                  </a:lnTo>
                  <a:lnTo>
                    <a:pt x="4" y="19"/>
                  </a:lnTo>
                  <a:lnTo>
                    <a:pt x="1" y="30"/>
                  </a:lnTo>
                  <a:lnTo>
                    <a:pt x="0" y="44"/>
                  </a:lnTo>
                  <a:lnTo>
                    <a:pt x="3" y="60"/>
                  </a:lnTo>
                  <a:lnTo>
                    <a:pt x="11" y="77"/>
                  </a:lnTo>
                  <a:lnTo>
                    <a:pt x="15" y="53"/>
                  </a:lnTo>
                  <a:lnTo>
                    <a:pt x="19" y="37"/>
                  </a:lnTo>
                  <a:lnTo>
                    <a:pt x="23" y="2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" name="Freeform 16"/>
            <p:cNvSpPr>
              <a:spLocks/>
            </p:cNvSpPr>
            <p:nvPr userDrawn="1"/>
          </p:nvSpPr>
          <p:spPr bwMode="ltGray">
            <a:xfrm>
              <a:off x="1190" y="3273"/>
              <a:ext cx="1108" cy="1047"/>
            </a:xfrm>
            <a:custGeom>
              <a:avLst/>
              <a:gdLst/>
              <a:ahLst/>
              <a:cxnLst>
                <a:cxn ang="0">
                  <a:pos x="784" y="1047"/>
                </a:cxn>
                <a:cxn ang="0">
                  <a:pos x="692" y="1011"/>
                </a:cxn>
                <a:cxn ang="0">
                  <a:pos x="607" y="945"/>
                </a:cxn>
                <a:cxn ang="0">
                  <a:pos x="517" y="861"/>
                </a:cxn>
                <a:cxn ang="0">
                  <a:pos x="432" y="776"/>
                </a:cxn>
                <a:cxn ang="0">
                  <a:pos x="350" y="677"/>
                </a:cxn>
                <a:cxn ang="0">
                  <a:pos x="266" y="563"/>
                </a:cxn>
                <a:cxn ang="0">
                  <a:pos x="188" y="447"/>
                </a:cxn>
                <a:cxn ang="0">
                  <a:pos x="122" y="325"/>
                </a:cxn>
                <a:cxn ang="0">
                  <a:pos x="65" y="211"/>
                </a:cxn>
                <a:cxn ang="0">
                  <a:pos x="21" y="101"/>
                </a:cxn>
                <a:cxn ang="0">
                  <a:pos x="0" y="0"/>
                </a:cxn>
                <a:cxn ang="0">
                  <a:pos x="109" y="217"/>
                </a:cxn>
                <a:cxn ang="0">
                  <a:pos x="209" y="378"/>
                </a:cxn>
                <a:cxn ang="0">
                  <a:pos x="294" y="500"/>
                </a:cxn>
                <a:cxn ang="0">
                  <a:pos x="373" y="590"/>
                </a:cxn>
                <a:cxn ang="0">
                  <a:pos x="441" y="661"/>
                </a:cxn>
                <a:cxn ang="0">
                  <a:pos x="506" y="713"/>
                </a:cxn>
                <a:cxn ang="0">
                  <a:pos x="564" y="754"/>
                </a:cxn>
                <a:cxn ang="0">
                  <a:pos x="620" y="801"/>
                </a:cxn>
                <a:cxn ang="0">
                  <a:pos x="754" y="899"/>
                </a:cxn>
                <a:cxn ang="0">
                  <a:pos x="925" y="977"/>
                </a:cxn>
                <a:cxn ang="0">
                  <a:pos x="1108" y="1047"/>
                </a:cxn>
                <a:cxn ang="0">
                  <a:pos x="784" y="1047"/>
                </a:cxn>
              </a:cxnLst>
              <a:rect l="0" t="0" r="r" b="b"/>
              <a:pathLst>
                <a:path w="1108" h="1047">
                  <a:moveTo>
                    <a:pt x="784" y="1047"/>
                  </a:moveTo>
                  <a:lnTo>
                    <a:pt x="692" y="1011"/>
                  </a:lnTo>
                  <a:lnTo>
                    <a:pt x="607" y="945"/>
                  </a:lnTo>
                  <a:lnTo>
                    <a:pt x="517" y="861"/>
                  </a:lnTo>
                  <a:lnTo>
                    <a:pt x="432" y="776"/>
                  </a:lnTo>
                  <a:lnTo>
                    <a:pt x="350" y="677"/>
                  </a:lnTo>
                  <a:lnTo>
                    <a:pt x="266" y="563"/>
                  </a:lnTo>
                  <a:lnTo>
                    <a:pt x="188" y="447"/>
                  </a:lnTo>
                  <a:lnTo>
                    <a:pt x="122" y="325"/>
                  </a:lnTo>
                  <a:lnTo>
                    <a:pt x="65" y="211"/>
                  </a:lnTo>
                  <a:lnTo>
                    <a:pt x="21" y="101"/>
                  </a:lnTo>
                  <a:lnTo>
                    <a:pt x="0" y="0"/>
                  </a:lnTo>
                  <a:lnTo>
                    <a:pt x="109" y="217"/>
                  </a:lnTo>
                  <a:lnTo>
                    <a:pt x="209" y="378"/>
                  </a:lnTo>
                  <a:lnTo>
                    <a:pt x="294" y="500"/>
                  </a:lnTo>
                  <a:lnTo>
                    <a:pt x="373" y="590"/>
                  </a:lnTo>
                  <a:lnTo>
                    <a:pt x="441" y="661"/>
                  </a:lnTo>
                  <a:lnTo>
                    <a:pt x="506" y="713"/>
                  </a:lnTo>
                  <a:lnTo>
                    <a:pt x="564" y="754"/>
                  </a:lnTo>
                  <a:lnTo>
                    <a:pt x="620" y="801"/>
                  </a:lnTo>
                  <a:lnTo>
                    <a:pt x="754" y="899"/>
                  </a:lnTo>
                  <a:lnTo>
                    <a:pt x="925" y="977"/>
                  </a:lnTo>
                  <a:lnTo>
                    <a:pt x="1108" y="1047"/>
                  </a:lnTo>
                  <a:lnTo>
                    <a:pt x="784" y="1047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2" name="Group 17"/>
            <p:cNvGrpSpPr>
              <a:grpSpLocks/>
            </p:cNvGrpSpPr>
            <p:nvPr userDrawn="1"/>
          </p:nvGrpSpPr>
          <p:grpSpPr bwMode="auto">
            <a:xfrm rot="3220060">
              <a:off x="2636" y="751"/>
              <a:ext cx="569" cy="636"/>
              <a:chOff x="1727" y="866"/>
              <a:chExt cx="129" cy="157"/>
            </a:xfrm>
          </p:grpSpPr>
          <p:sp>
            <p:nvSpPr>
              <p:cNvPr id="36" name="Freeform 1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7" name="Freeform 1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8" name="Freeform 2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3" name="Group 21"/>
            <p:cNvGrpSpPr>
              <a:grpSpLocks/>
            </p:cNvGrpSpPr>
            <p:nvPr userDrawn="1"/>
          </p:nvGrpSpPr>
          <p:grpSpPr bwMode="auto">
            <a:xfrm rot="-6691250">
              <a:off x="3639" y="121"/>
              <a:ext cx="356" cy="608"/>
              <a:chOff x="1731" y="866"/>
              <a:chExt cx="129" cy="157"/>
            </a:xfrm>
          </p:grpSpPr>
          <p:sp>
            <p:nvSpPr>
              <p:cNvPr id="33" name="Freeform 22"/>
              <p:cNvSpPr>
                <a:spLocks/>
              </p:cNvSpPr>
              <p:nvPr userDrawn="1"/>
            </p:nvSpPr>
            <p:spPr bwMode="ltGray">
              <a:xfrm>
                <a:off x="1731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4" name="Freeform 23"/>
              <p:cNvSpPr>
                <a:spLocks/>
              </p:cNvSpPr>
              <p:nvPr userDrawn="1"/>
            </p:nvSpPr>
            <p:spPr bwMode="ltGray">
              <a:xfrm>
                <a:off x="1790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5" name="Freeform 24"/>
              <p:cNvSpPr>
                <a:spLocks/>
              </p:cNvSpPr>
              <p:nvPr userDrawn="1"/>
            </p:nvSpPr>
            <p:spPr bwMode="ltGray">
              <a:xfrm>
                <a:off x="1774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4" name="Group 25"/>
            <p:cNvGrpSpPr>
              <a:grpSpLocks/>
            </p:cNvGrpSpPr>
            <p:nvPr userDrawn="1"/>
          </p:nvGrpSpPr>
          <p:grpSpPr bwMode="auto">
            <a:xfrm rot="8524840">
              <a:off x="676" y="3304"/>
              <a:ext cx="500" cy="500"/>
              <a:chOff x="1727" y="870"/>
              <a:chExt cx="129" cy="156"/>
            </a:xfrm>
          </p:grpSpPr>
          <p:sp>
            <p:nvSpPr>
              <p:cNvPr id="30" name="Freeform 26"/>
              <p:cNvSpPr>
                <a:spLocks/>
              </p:cNvSpPr>
              <p:nvPr userDrawn="1"/>
            </p:nvSpPr>
            <p:spPr bwMode="ltGray">
              <a:xfrm>
                <a:off x="1727" y="870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1" name="Freeform 27"/>
              <p:cNvSpPr>
                <a:spLocks/>
              </p:cNvSpPr>
              <p:nvPr userDrawn="1"/>
            </p:nvSpPr>
            <p:spPr bwMode="ltGray">
              <a:xfrm>
                <a:off x="1786" y="898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32" name="Freeform 28"/>
              <p:cNvSpPr>
                <a:spLocks/>
              </p:cNvSpPr>
              <p:nvPr userDrawn="1"/>
            </p:nvSpPr>
            <p:spPr bwMode="ltGray">
              <a:xfrm>
                <a:off x="1772" y="1001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" name="Group 29"/>
            <p:cNvGrpSpPr>
              <a:grpSpLocks/>
            </p:cNvGrpSpPr>
            <p:nvPr userDrawn="1"/>
          </p:nvGrpSpPr>
          <p:grpSpPr bwMode="auto">
            <a:xfrm rot="4106450" flipH="1">
              <a:off x="404" y="265"/>
              <a:ext cx="708" cy="891"/>
              <a:chOff x="1727" y="866"/>
              <a:chExt cx="129" cy="157"/>
            </a:xfrm>
          </p:grpSpPr>
          <p:sp>
            <p:nvSpPr>
              <p:cNvPr id="27" name="Freeform 30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8" name="Freeform 31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9" name="Freeform 3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6" name="Group 33"/>
            <p:cNvGrpSpPr>
              <a:grpSpLocks/>
            </p:cNvGrpSpPr>
            <p:nvPr userDrawn="1"/>
          </p:nvGrpSpPr>
          <p:grpSpPr bwMode="auto">
            <a:xfrm rot="10015322" flipH="1">
              <a:off x="4621" y="2392"/>
              <a:ext cx="708" cy="891"/>
              <a:chOff x="1727" y="866"/>
              <a:chExt cx="129" cy="157"/>
            </a:xfrm>
          </p:grpSpPr>
          <p:sp>
            <p:nvSpPr>
              <p:cNvPr id="24" name="Freeform 3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5" name="Freeform 3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6" name="Freeform 3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17" name="Freeform 37"/>
            <p:cNvSpPr>
              <a:spLocks/>
            </p:cNvSpPr>
            <p:nvPr userDrawn="1"/>
          </p:nvSpPr>
          <p:spPr bwMode="ltGray">
            <a:xfrm>
              <a:off x="1217" y="2"/>
              <a:ext cx="862" cy="88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7"/>
                </a:cxn>
                <a:cxn ang="0">
                  <a:pos x="37" y="262"/>
                </a:cxn>
                <a:cxn ang="0">
                  <a:pos x="83" y="410"/>
                </a:cxn>
                <a:cxn ang="0">
                  <a:pos x="149" y="546"/>
                </a:cxn>
                <a:cxn ang="0">
                  <a:pos x="237" y="666"/>
                </a:cxn>
                <a:cxn ang="0">
                  <a:pos x="338" y="764"/>
                </a:cxn>
                <a:cxn ang="0">
                  <a:pos x="450" y="838"/>
                </a:cxn>
                <a:cxn ang="0">
                  <a:pos x="579" y="879"/>
                </a:cxn>
                <a:cxn ang="0">
                  <a:pos x="714" y="886"/>
                </a:cxn>
                <a:cxn ang="0">
                  <a:pos x="862" y="851"/>
                </a:cxn>
                <a:cxn ang="0">
                  <a:pos x="784" y="856"/>
                </a:cxn>
                <a:cxn ang="0">
                  <a:pos x="700" y="835"/>
                </a:cxn>
                <a:cxn ang="0">
                  <a:pos x="621" y="794"/>
                </a:cxn>
                <a:cxn ang="0">
                  <a:pos x="542" y="728"/>
                </a:cxn>
                <a:cxn ang="0">
                  <a:pos x="466" y="649"/>
                </a:cxn>
                <a:cxn ang="0">
                  <a:pos x="397" y="557"/>
                </a:cxn>
                <a:cxn ang="0">
                  <a:pos x="334" y="454"/>
                </a:cxn>
                <a:cxn ang="0">
                  <a:pos x="279" y="339"/>
                </a:cxn>
                <a:cxn ang="0">
                  <a:pos x="238" y="225"/>
                </a:cxn>
                <a:cxn ang="0">
                  <a:pos x="205" y="105"/>
                </a:cxn>
                <a:cxn ang="0">
                  <a:pos x="184" y="3"/>
                </a:cxn>
              </a:cxnLst>
              <a:rect l="0" t="0" r="r" b="b"/>
              <a:pathLst>
                <a:path w="862" h="886">
                  <a:moveTo>
                    <a:pt x="0" y="0"/>
                  </a:moveTo>
                  <a:lnTo>
                    <a:pt x="6" y="107"/>
                  </a:lnTo>
                  <a:lnTo>
                    <a:pt x="37" y="262"/>
                  </a:lnTo>
                  <a:lnTo>
                    <a:pt x="83" y="410"/>
                  </a:lnTo>
                  <a:lnTo>
                    <a:pt x="149" y="546"/>
                  </a:lnTo>
                  <a:lnTo>
                    <a:pt x="237" y="666"/>
                  </a:lnTo>
                  <a:lnTo>
                    <a:pt x="338" y="764"/>
                  </a:lnTo>
                  <a:lnTo>
                    <a:pt x="450" y="838"/>
                  </a:lnTo>
                  <a:lnTo>
                    <a:pt x="579" y="879"/>
                  </a:lnTo>
                  <a:lnTo>
                    <a:pt x="714" y="886"/>
                  </a:lnTo>
                  <a:lnTo>
                    <a:pt x="862" y="851"/>
                  </a:lnTo>
                  <a:lnTo>
                    <a:pt x="784" y="856"/>
                  </a:lnTo>
                  <a:lnTo>
                    <a:pt x="700" y="835"/>
                  </a:lnTo>
                  <a:lnTo>
                    <a:pt x="621" y="794"/>
                  </a:lnTo>
                  <a:lnTo>
                    <a:pt x="542" y="728"/>
                  </a:lnTo>
                  <a:lnTo>
                    <a:pt x="466" y="649"/>
                  </a:lnTo>
                  <a:lnTo>
                    <a:pt x="397" y="557"/>
                  </a:lnTo>
                  <a:lnTo>
                    <a:pt x="334" y="454"/>
                  </a:lnTo>
                  <a:lnTo>
                    <a:pt x="279" y="339"/>
                  </a:lnTo>
                  <a:lnTo>
                    <a:pt x="238" y="225"/>
                  </a:lnTo>
                  <a:lnTo>
                    <a:pt x="205" y="105"/>
                  </a:lnTo>
                  <a:lnTo>
                    <a:pt x="184" y="3"/>
                  </a:lnTo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38"/>
            <p:cNvSpPr>
              <a:spLocks/>
            </p:cNvSpPr>
            <p:nvPr userDrawn="1"/>
          </p:nvSpPr>
          <p:spPr bwMode="ltGray">
            <a:xfrm rot="9832527" flipV="1">
              <a:off x="2158" y="102"/>
              <a:ext cx="681" cy="59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9" name="Freeform 39"/>
            <p:cNvSpPr>
              <a:spLocks/>
            </p:cNvSpPr>
            <p:nvPr userDrawn="1"/>
          </p:nvSpPr>
          <p:spPr bwMode="ltGray">
            <a:xfrm rot="9832527" flipV="1">
              <a:off x="1997" y="858"/>
              <a:ext cx="330" cy="278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0" name="Freeform 40"/>
            <p:cNvSpPr>
              <a:spLocks/>
            </p:cNvSpPr>
            <p:nvPr userDrawn="1"/>
          </p:nvSpPr>
          <p:spPr bwMode="ltGray">
            <a:xfrm rot="9832527" flipV="1">
              <a:off x="2224" y="808"/>
              <a:ext cx="123" cy="233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1" name="Freeform 41"/>
            <p:cNvSpPr>
              <a:spLocks/>
            </p:cNvSpPr>
            <p:nvPr userDrawn="1"/>
          </p:nvSpPr>
          <p:spPr bwMode="ltGray">
            <a:xfrm>
              <a:off x="1603" y="0"/>
              <a:ext cx="124" cy="12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3" y="9"/>
                </a:cxn>
                <a:cxn ang="0">
                  <a:pos x="99" y="25"/>
                </a:cxn>
                <a:cxn ang="0">
                  <a:pos x="81" y="41"/>
                </a:cxn>
                <a:cxn ang="0">
                  <a:pos x="63" y="54"/>
                </a:cxn>
                <a:cxn ang="0">
                  <a:pos x="41" y="66"/>
                </a:cxn>
                <a:cxn ang="0">
                  <a:pos x="22" y="74"/>
                </a:cxn>
                <a:cxn ang="0">
                  <a:pos x="0" y="75"/>
                </a:cxn>
                <a:cxn ang="0">
                  <a:pos x="10" y="96"/>
                </a:cxn>
                <a:cxn ang="0">
                  <a:pos x="23" y="113"/>
                </a:cxn>
                <a:cxn ang="0">
                  <a:pos x="41" y="121"/>
                </a:cxn>
                <a:cxn ang="0">
                  <a:pos x="60" y="121"/>
                </a:cxn>
                <a:cxn ang="0">
                  <a:pos x="83" y="111"/>
                </a:cxn>
                <a:cxn ang="0">
                  <a:pos x="101" y="88"/>
                </a:cxn>
                <a:cxn ang="0">
                  <a:pos x="116" y="53"/>
                </a:cxn>
                <a:cxn ang="0">
                  <a:pos x="124" y="0"/>
                </a:cxn>
              </a:cxnLst>
              <a:rect l="0" t="0" r="r" b="b"/>
              <a:pathLst>
                <a:path w="124" h="121">
                  <a:moveTo>
                    <a:pt x="124" y="0"/>
                  </a:moveTo>
                  <a:lnTo>
                    <a:pt x="113" y="9"/>
                  </a:lnTo>
                  <a:lnTo>
                    <a:pt x="99" y="25"/>
                  </a:lnTo>
                  <a:lnTo>
                    <a:pt x="81" y="41"/>
                  </a:lnTo>
                  <a:lnTo>
                    <a:pt x="63" y="54"/>
                  </a:lnTo>
                  <a:lnTo>
                    <a:pt x="41" y="66"/>
                  </a:lnTo>
                  <a:lnTo>
                    <a:pt x="22" y="74"/>
                  </a:lnTo>
                  <a:lnTo>
                    <a:pt x="0" y="75"/>
                  </a:lnTo>
                  <a:lnTo>
                    <a:pt x="10" y="96"/>
                  </a:lnTo>
                  <a:lnTo>
                    <a:pt x="23" y="113"/>
                  </a:lnTo>
                  <a:lnTo>
                    <a:pt x="41" y="121"/>
                  </a:lnTo>
                  <a:lnTo>
                    <a:pt x="60" y="121"/>
                  </a:lnTo>
                  <a:lnTo>
                    <a:pt x="83" y="111"/>
                  </a:lnTo>
                  <a:lnTo>
                    <a:pt x="101" y="88"/>
                  </a:lnTo>
                  <a:lnTo>
                    <a:pt x="116" y="53"/>
                  </a:lnTo>
                  <a:lnTo>
                    <a:pt x="12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2" name="Freeform 42"/>
            <p:cNvSpPr>
              <a:spLocks/>
            </p:cNvSpPr>
            <p:nvPr userDrawn="1"/>
          </p:nvSpPr>
          <p:spPr bwMode="ltGray">
            <a:xfrm rot="9832527" flipV="1">
              <a:off x="2173" y="1238"/>
              <a:ext cx="393" cy="23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6"/>
                </a:cxn>
                <a:cxn ang="0">
                  <a:pos x="16" y="14"/>
                </a:cxn>
                <a:cxn ang="0">
                  <a:pos x="28" y="24"/>
                </a:cxn>
                <a:cxn ang="0">
                  <a:pos x="41" y="37"/>
                </a:cxn>
                <a:cxn ang="0">
                  <a:pos x="58" y="53"/>
                </a:cxn>
                <a:cxn ang="0">
                  <a:pos x="73" y="70"/>
                </a:cxn>
                <a:cxn ang="0">
                  <a:pos x="88" y="90"/>
                </a:cxn>
                <a:cxn ang="0">
                  <a:pos x="100" y="113"/>
                </a:cxn>
                <a:cxn ang="0">
                  <a:pos x="112" y="137"/>
                </a:cxn>
                <a:cxn ang="0">
                  <a:pos x="120" y="165"/>
                </a:cxn>
                <a:cxn ang="0">
                  <a:pos x="124" y="196"/>
                </a:cxn>
                <a:cxn ang="0">
                  <a:pos x="126" y="228"/>
                </a:cxn>
                <a:cxn ang="0">
                  <a:pos x="120" y="264"/>
                </a:cxn>
                <a:cxn ang="0">
                  <a:pos x="109" y="302"/>
                </a:cxn>
                <a:cxn ang="0">
                  <a:pos x="92" y="342"/>
                </a:cxn>
                <a:cxn ang="0">
                  <a:pos x="67" y="386"/>
                </a:cxn>
                <a:cxn ang="0">
                  <a:pos x="39" y="436"/>
                </a:cxn>
                <a:cxn ang="0">
                  <a:pos x="21" y="482"/>
                </a:cxn>
                <a:cxn ang="0">
                  <a:pos x="10" y="525"/>
                </a:cxn>
                <a:cxn ang="0">
                  <a:pos x="6" y="566"/>
                </a:cxn>
                <a:cxn ang="0">
                  <a:pos x="6" y="605"/>
                </a:cxn>
                <a:cxn ang="0">
                  <a:pos x="8" y="641"/>
                </a:cxn>
                <a:cxn ang="0">
                  <a:pos x="12" y="673"/>
                </a:cxn>
                <a:cxn ang="0">
                  <a:pos x="14" y="704"/>
                </a:cxn>
                <a:cxn ang="0">
                  <a:pos x="41" y="688"/>
                </a:cxn>
                <a:cxn ang="0">
                  <a:pos x="39" y="680"/>
                </a:cxn>
                <a:cxn ang="0">
                  <a:pos x="36" y="657"/>
                </a:cxn>
                <a:cxn ang="0">
                  <a:pos x="33" y="622"/>
                </a:cxn>
                <a:cxn ang="0">
                  <a:pos x="35" y="575"/>
                </a:cxn>
                <a:cxn ang="0">
                  <a:pos x="41" y="519"/>
                </a:cxn>
                <a:cxn ang="0">
                  <a:pos x="58" y="455"/>
                </a:cxn>
                <a:cxn ang="0">
                  <a:pos x="86" y="386"/>
                </a:cxn>
                <a:cxn ang="0">
                  <a:pos x="129" y="313"/>
                </a:cxn>
                <a:cxn ang="0">
                  <a:pos x="143" y="279"/>
                </a:cxn>
                <a:cxn ang="0">
                  <a:pos x="149" y="235"/>
                </a:cxn>
                <a:cxn ang="0">
                  <a:pos x="144" y="184"/>
                </a:cxn>
                <a:cxn ang="0">
                  <a:pos x="131" y="134"/>
                </a:cxn>
                <a:cxn ang="0">
                  <a:pos x="109" y="85"/>
                </a:cxn>
                <a:cxn ang="0">
                  <a:pos x="81" y="44"/>
                </a:cxn>
                <a:cxn ang="0">
                  <a:pos x="44" y="14"/>
                </a:cxn>
                <a:cxn ang="0">
                  <a:pos x="0" y="0"/>
                </a:cxn>
              </a:cxnLst>
              <a:rect l="0" t="0" r="r" b="b"/>
              <a:pathLst>
                <a:path w="149" h="704">
                  <a:moveTo>
                    <a:pt x="0" y="0"/>
                  </a:moveTo>
                  <a:lnTo>
                    <a:pt x="6" y="6"/>
                  </a:lnTo>
                  <a:lnTo>
                    <a:pt x="16" y="14"/>
                  </a:lnTo>
                  <a:lnTo>
                    <a:pt x="28" y="24"/>
                  </a:lnTo>
                  <a:lnTo>
                    <a:pt x="41" y="37"/>
                  </a:lnTo>
                  <a:lnTo>
                    <a:pt x="58" y="53"/>
                  </a:lnTo>
                  <a:lnTo>
                    <a:pt x="73" y="70"/>
                  </a:lnTo>
                  <a:lnTo>
                    <a:pt x="88" y="90"/>
                  </a:lnTo>
                  <a:lnTo>
                    <a:pt x="100" y="113"/>
                  </a:lnTo>
                  <a:lnTo>
                    <a:pt x="112" y="137"/>
                  </a:lnTo>
                  <a:lnTo>
                    <a:pt x="120" y="165"/>
                  </a:lnTo>
                  <a:lnTo>
                    <a:pt x="124" y="196"/>
                  </a:lnTo>
                  <a:lnTo>
                    <a:pt x="126" y="228"/>
                  </a:lnTo>
                  <a:lnTo>
                    <a:pt x="120" y="264"/>
                  </a:lnTo>
                  <a:lnTo>
                    <a:pt x="109" y="302"/>
                  </a:lnTo>
                  <a:lnTo>
                    <a:pt x="92" y="342"/>
                  </a:lnTo>
                  <a:lnTo>
                    <a:pt x="67" y="386"/>
                  </a:lnTo>
                  <a:lnTo>
                    <a:pt x="39" y="436"/>
                  </a:lnTo>
                  <a:lnTo>
                    <a:pt x="21" y="482"/>
                  </a:lnTo>
                  <a:lnTo>
                    <a:pt x="10" y="525"/>
                  </a:lnTo>
                  <a:lnTo>
                    <a:pt x="6" y="566"/>
                  </a:lnTo>
                  <a:lnTo>
                    <a:pt x="6" y="605"/>
                  </a:lnTo>
                  <a:lnTo>
                    <a:pt x="8" y="641"/>
                  </a:lnTo>
                  <a:lnTo>
                    <a:pt x="12" y="673"/>
                  </a:lnTo>
                  <a:lnTo>
                    <a:pt x="14" y="704"/>
                  </a:lnTo>
                  <a:lnTo>
                    <a:pt x="41" y="688"/>
                  </a:lnTo>
                  <a:lnTo>
                    <a:pt x="39" y="680"/>
                  </a:lnTo>
                  <a:lnTo>
                    <a:pt x="36" y="657"/>
                  </a:lnTo>
                  <a:lnTo>
                    <a:pt x="33" y="622"/>
                  </a:lnTo>
                  <a:lnTo>
                    <a:pt x="35" y="575"/>
                  </a:lnTo>
                  <a:lnTo>
                    <a:pt x="41" y="519"/>
                  </a:lnTo>
                  <a:lnTo>
                    <a:pt x="58" y="455"/>
                  </a:lnTo>
                  <a:lnTo>
                    <a:pt x="86" y="386"/>
                  </a:lnTo>
                  <a:lnTo>
                    <a:pt x="129" y="313"/>
                  </a:lnTo>
                  <a:lnTo>
                    <a:pt x="143" y="279"/>
                  </a:lnTo>
                  <a:lnTo>
                    <a:pt x="149" y="235"/>
                  </a:lnTo>
                  <a:lnTo>
                    <a:pt x="144" y="184"/>
                  </a:lnTo>
                  <a:lnTo>
                    <a:pt x="131" y="134"/>
                  </a:lnTo>
                  <a:lnTo>
                    <a:pt x="109" y="85"/>
                  </a:lnTo>
                  <a:lnTo>
                    <a:pt x="81" y="44"/>
                  </a:lnTo>
                  <a:lnTo>
                    <a:pt x="4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23" name="Freeform 43"/>
            <p:cNvSpPr>
              <a:spLocks/>
            </p:cNvSpPr>
            <p:nvPr userDrawn="1"/>
          </p:nvSpPr>
          <p:spPr bwMode="ltGray">
            <a:xfrm>
              <a:off x="0" y="1848"/>
              <a:ext cx="36" cy="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" y="12"/>
                </a:cxn>
                <a:cxn ang="0">
                  <a:pos x="0" y="132"/>
                </a:cxn>
                <a:cxn ang="0">
                  <a:pos x="0" y="0"/>
                </a:cxn>
              </a:cxnLst>
              <a:rect l="0" t="0" r="r" b="b"/>
              <a:pathLst>
                <a:path w="36" h="132">
                  <a:moveTo>
                    <a:pt x="0" y="0"/>
                  </a:moveTo>
                  <a:lnTo>
                    <a:pt x="36" y="12"/>
                  </a:lnTo>
                  <a:lnTo>
                    <a:pt x="0" y="1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7871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2455863" y="596900"/>
            <a:ext cx="6192837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77872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2489200" y="4279900"/>
            <a:ext cx="6146800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19DDA-37F2-447E-A0D5-4973C5A38086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C0424-D20A-4071-B551-BBDF171C1D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A5B62-91A6-404C-A601-AE87E07353D1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9C7BE-8788-4B0E-84D2-3EF771ED905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A301E0-BD9F-4980-ACC1-57641F905089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A7298-A966-4668-9932-4DFA6B65AE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6221F3-C79D-48CA-AF8D-4DFD82D3390D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D878C-DF1D-45AD-97D5-215B54150A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7EC806-CE00-44A2-9A7F-66FC747170E3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5FA36-4C5A-424A-9C00-BD44F8241D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3303BE-7A7C-45CB-80F5-E940F7434970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3660-127E-4868-9728-8FAA5A458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27BDC0-B8D8-4C02-A2F3-F30AB31035F0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E84B4-3529-48D7-B019-D1A9F0185E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565E0-9908-4688-A39E-3C838CB24835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A4AC1-6CA2-49A3-878A-B2B74618FA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1D9B1-292B-4BA0-A637-D76DB3A5202B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AFF410-040E-4D03-910E-D407CF9AE2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2DCB8-2897-4AA4-8DDF-3EC0FE1AFEF8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007A2D-C8BB-471E-99C2-F93B8CFD14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28AE2-3324-46BA-8EEF-CF0B5F4D3EEB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69578D-5F22-40F0-BAFA-B91E948C24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6225" y="103188"/>
            <a:ext cx="2060575" cy="59531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42913" y="103188"/>
            <a:ext cx="6030912" cy="59531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0191D-9B2D-4516-98FE-84A60678555E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11F4C-F77A-479C-AD9F-BEECA008BC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45611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FBA72-6A9E-44CC-A3F8-40742C36013B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649DC3-644E-4772-B4AE-4EECC2FC583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309CD2-E5A3-445B-AA17-8DC0886A9C02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30E6E-3173-4241-AAB2-3F912ABD926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C6495-CEF9-4B39-8C4C-D40FCE79C3EA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altLang="ru-RU"/>
              <a:t>Эффективное управление временем и ресурсами.                                                                                            </a:t>
            </a:r>
            <a:fld id="{7AD6E0D3-43C5-41E3-94C7-18076223043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882D6-2045-42B1-80EB-8DF416406BE1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C94B78-117B-4C99-8460-4D00A93839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822D9-3AD1-4BEF-8CFA-C41A3CCAF763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65FD4-5074-451B-82D9-2369EDE773A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DB4B3-1CCE-49B6-9762-FF4E5784605F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71A8F-3356-43B4-B083-390D5937B54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82600" y="790575"/>
            <a:ext cx="457200" cy="5842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9FE0F5"/>
                </a:solidFill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748463" y="2886075"/>
            <a:ext cx="457200" cy="585788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sz="8000" smtClean="0">
                <a:solidFill>
                  <a:srgbClr val="9FE0F5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5CE8F-2A7B-4E75-9C10-514D70A45E22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4BA53-6EB3-4D1B-A548-49DFDBF28E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0F3E1-EEB4-4D04-B32C-1BB01E47890A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ECB3-60E5-4B76-B7E4-BBA58AE6D33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6"/>
          <p:cNvGrpSpPr>
            <a:grpSpLocks/>
          </p:cNvGrpSpPr>
          <p:nvPr/>
        </p:nvGrpSpPr>
        <p:grpSpPr bwMode="auto">
          <a:xfrm>
            <a:off x="-7938" y="-7938"/>
            <a:ext cx="9170988" cy="6873876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90"/>
              <a:ext cx="457217" cy="285317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455" y="4175239"/>
              <a:ext cx="4022869" cy="2683288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3462" y="-529"/>
              <a:ext cx="1217656" cy="685905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2644" y="-529"/>
              <a:ext cx="2268619" cy="686699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393" y="-8468"/>
              <a:ext cx="1947932" cy="6866996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8634" y="3919613"/>
              <a:ext cx="2513103" cy="2938915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123" y="-8468"/>
              <a:ext cx="2143202" cy="6866996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6044" y="-8468"/>
              <a:ext cx="857281" cy="6866996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425" y="-8468"/>
              <a:ext cx="1066838" cy="6866996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9024" y="4894488"/>
              <a:ext cx="1093826" cy="1964040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609600"/>
            <a:ext cx="6348413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2160588"/>
            <a:ext cx="6348413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438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0EAE49-FCB9-4B81-9F46-A66B2AA22E2A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042025"/>
            <a:ext cx="462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5250" y="6042025"/>
            <a:ext cx="512763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7FFB6948-CBE2-4FB0-A166-B141CF18C39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74" r:id="rId7"/>
    <p:sldLayoutId id="2147483794" r:id="rId8"/>
    <p:sldLayoutId id="2147483775" r:id="rId9"/>
    <p:sldLayoutId id="2147483795" r:id="rId10"/>
    <p:sldLayoutId id="2147483776" r:id="rId11"/>
    <p:sldLayoutId id="2147483796" r:id="rId12"/>
    <p:sldLayoutId id="2147483797" r:id="rId13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3200"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-7938" y="0"/>
            <a:ext cx="2833688" cy="6856413"/>
            <a:chOff x="-5" y="0"/>
            <a:chExt cx="1785" cy="4319"/>
          </a:xfrm>
        </p:grpSpPr>
        <p:sp>
          <p:nvSpPr>
            <p:cNvPr id="76803" name="Freeform 3"/>
            <p:cNvSpPr>
              <a:spLocks/>
            </p:cNvSpPr>
            <p:nvPr/>
          </p:nvSpPr>
          <p:spPr bwMode="ltGray">
            <a:xfrm>
              <a:off x="-5" y="3262"/>
              <a:ext cx="472" cy="802"/>
            </a:xfrm>
            <a:custGeom>
              <a:avLst/>
              <a:gdLst/>
              <a:ahLst/>
              <a:cxnLst>
                <a:cxn ang="0">
                  <a:pos x="5" y="32"/>
                </a:cxn>
                <a:cxn ang="0">
                  <a:pos x="189" y="26"/>
                </a:cxn>
                <a:cxn ang="0">
                  <a:pos x="309" y="66"/>
                </a:cxn>
                <a:cxn ang="0">
                  <a:pos x="357" y="98"/>
                </a:cxn>
                <a:cxn ang="0">
                  <a:pos x="413" y="162"/>
                </a:cxn>
                <a:cxn ang="0">
                  <a:pos x="437" y="250"/>
                </a:cxn>
                <a:cxn ang="0">
                  <a:pos x="397" y="530"/>
                </a:cxn>
                <a:cxn ang="0">
                  <a:pos x="341" y="634"/>
                </a:cxn>
                <a:cxn ang="0">
                  <a:pos x="173" y="714"/>
                </a:cxn>
                <a:cxn ang="0">
                  <a:pos x="77" y="730"/>
                </a:cxn>
                <a:cxn ang="0">
                  <a:pos x="69" y="802"/>
                </a:cxn>
                <a:cxn ang="0">
                  <a:pos x="7" y="788"/>
                </a:cxn>
                <a:cxn ang="0">
                  <a:pos x="5" y="751"/>
                </a:cxn>
                <a:cxn ang="0">
                  <a:pos x="37" y="722"/>
                </a:cxn>
                <a:cxn ang="0">
                  <a:pos x="5" y="670"/>
                </a:cxn>
                <a:cxn ang="0">
                  <a:pos x="5" y="32"/>
                </a:cxn>
              </a:cxnLst>
              <a:rect l="0" t="0" r="r" b="b"/>
              <a:pathLst>
                <a:path w="472" h="802">
                  <a:moveTo>
                    <a:pt x="5" y="32"/>
                  </a:moveTo>
                  <a:cubicBezTo>
                    <a:pt x="101" y="0"/>
                    <a:pt x="20" y="17"/>
                    <a:pt x="189" y="26"/>
                  </a:cubicBezTo>
                  <a:cubicBezTo>
                    <a:pt x="221" y="37"/>
                    <a:pt x="280" y="47"/>
                    <a:pt x="309" y="66"/>
                  </a:cubicBezTo>
                  <a:cubicBezTo>
                    <a:pt x="325" y="77"/>
                    <a:pt x="357" y="98"/>
                    <a:pt x="357" y="98"/>
                  </a:cubicBezTo>
                  <a:cubicBezTo>
                    <a:pt x="394" y="154"/>
                    <a:pt x="373" y="135"/>
                    <a:pt x="413" y="162"/>
                  </a:cubicBezTo>
                  <a:cubicBezTo>
                    <a:pt x="433" y="223"/>
                    <a:pt x="426" y="193"/>
                    <a:pt x="437" y="250"/>
                  </a:cubicBezTo>
                  <a:cubicBezTo>
                    <a:pt x="433" y="370"/>
                    <a:pt x="472" y="455"/>
                    <a:pt x="397" y="530"/>
                  </a:cubicBezTo>
                  <a:cubicBezTo>
                    <a:pt x="385" y="567"/>
                    <a:pt x="368" y="607"/>
                    <a:pt x="341" y="634"/>
                  </a:cubicBezTo>
                  <a:cubicBezTo>
                    <a:pt x="319" y="701"/>
                    <a:pt x="233" y="707"/>
                    <a:pt x="173" y="714"/>
                  </a:cubicBezTo>
                  <a:cubicBezTo>
                    <a:pt x="142" y="724"/>
                    <a:pt x="100" y="707"/>
                    <a:pt x="77" y="730"/>
                  </a:cubicBezTo>
                  <a:cubicBezTo>
                    <a:pt x="60" y="747"/>
                    <a:pt x="72" y="778"/>
                    <a:pt x="69" y="802"/>
                  </a:cubicBezTo>
                  <a:cubicBezTo>
                    <a:pt x="53" y="799"/>
                    <a:pt x="23" y="792"/>
                    <a:pt x="7" y="788"/>
                  </a:cubicBezTo>
                  <a:cubicBezTo>
                    <a:pt x="5" y="788"/>
                    <a:pt x="0" y="762"/>
                    <a:pt x="5" y="751"/>
                  </a:cubicBezTo>
                  <a:cubicBezTo>
                    <a:pt x="10" y="740"/>
                    <a:pt x="37" y="735"/>
                    <a:pt x="37" y="722"/>
                  </a:cubicBezTo>
                  <a:cubicBezTo>
                    <a:pt x="26" y="682"/>
                    <a:pt x="22" y="685"/>
                    <a:pt x="5" y="670"/>
                  </a:cubicBezTo>
                  <a:cubicBezTo>
                    <a:pt x="5" y="541"/>
                    <a:pt x="5" y="233"/>
                    <a:pt x="5" y="32"/>
                  </a:cubicBezTo>
                  <a:close/>
                </a:path>
              </a:pathLst>
            </a:custGeom>
            <a:solidFill>
              <a:schemeClr val="folHlink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5369" name="Group 4"/>
            <p:cNvGrpSpPr>
              <a:grpSpLocks/>
            </p:cNvGrpSpPr>
            <p:nvPr/>
          </p:nvGrpSpPr>
          <p:grpSpPr bwMode="auto">
            <a:xfrm rot="14964908" flipH="1">
              <a:off x="104" y="2441"/>
              <a:ext cx="452" cy="444"/>
              <a:chOff x="1727" y="866"/>
              <a:chExt cx="129" cy="157"/>
            </a:xfrm>
          </p:grpSpPr>
          <p:sp>
            <p:nvSpPr>
              <p:cNvPr id="76805" name="Freeform 5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06" name="Freeform 6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07" name="Freeform 7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6808" name="Freeform 8"/>
            <p:cNvSpPr>
              <a:spLocks/>
            </p:cNvSpPr>
            <p:nvPr/>
          </p:nvSpPr>
          <p:spPr bwMode="ltGray">
            <a:xfrm>
              <a:off x="90" y="1736"/>
              <a:ext cx="710" cy="768"/>
            </a:xfrm>
            <a:custGeom>
              <a:avLst/>
              <a:gdLst/>
              <a:ahLst/>
              <a:cxnLst>
                <a:cxn ang="0">
                  <a:pos x="14" y="416"/>
                </a:cxn>
                <a:cxn ang="0">
                  <a:pos x="14" y="272"/>
                </a:cxn>
                <a:cxn ang="0">
                  <a:pos x="102" y="144"/>
                </a:cxn>
                <a:cxn ang="0">
                  <a:pos x="150" y="96"/>
                </a:cxn>
                <a:cxn ang="0">
                  <a:pos x="198" y="64"/>
                </a:cxn>
                <a:cxn ang="0">
                  <a:pos x="350" y="0"/>
                </a:cxn>
                <a:cxn ang="0">
                  <a:pos x="534" y="8"/>
                </a:cxn>
                <a:cxn ang="0">
                  <a:pos x="662" y="96"/>
                </a:cxn>
                <a:cxn ang="0">
                  <a:pos x="710" y="200"/>
                </a:cxn>
                <a:cxn ang="0">
                  <a:pos x="702" y="400"/>
                </a:cxn>
                <a:cxn ang="0">
                  <a:pos x="678" y="448"/>
                </a:cxn>
                <a:cxn ang="0">
                  <a:pos x="550" y="632"/>
                </a:cxn>
                <a:cxn ang="0">
                  <a:pos x="518" y="656"/>
                </a:cxn>
                <a:cxn ang="0">
                  <a:pos x="470" y="664"/>
                </a:cxn>
                <a:cxn ang="0">
                  <a:pos x="518" y="680"/>
                </a:cxn>
                <a:cxn ang="0">
                  <a:pos x="566" y="696"/>
                </a:cxn>
                <a:cxn ang="0">
                  <a:pos x="574" y="720"/>
                </a:cxn>
                <a:cxn ang="0">
                  <a:pos x="526" y="736"/>
                </a:cxn>
                <a:cxn ang="0">
                  <a:pos x="502" y="752"/>
                </a:cxn>
                <a:cxn ang="0">
                  <a:pos x="454" y="768"/>
                </a:cxn>
                <a:cxn ang="0">
                  <a:pos x="438" y="712"/>
                </a:cxn>
                <a:cxn ang="0">
                  <a:pos x="246" y="688"/>
                </a:cxn>
                <a:cxn ang="0">
                  <a:pos x="134" y="648"/>
                </a:cxn>
                <a:cxn ang="0">
                  <a:pos x="110" y="624"/>
                </a:cxn>
                <a:cxn ang="0">
                  <a:pos x="78" y="576"/>
                </a:cxn>
                <a:cxn ang="0">
                  <a:pos x="54" y="464"/>
                </a:cxn>
                <a:cxn ang="0">
                  <a:pos x="30" y="408"/>
                </a:cxn>
                <a:cxn ang="0">
                  <a:pos x="22" y="384"/>
                </a:cxn>
                <a:cxn ang="0">
                  <a:pos x="14" y="416"/>
                </a:cxn>
              </a:cxnLst>
              <a:rect l="0" t="0" r="r" b="b"/>
              <a:pathLst>
                <a:path w="710" h="768">
                  <a:moveTo>
                    <a:pt x="14" y="416"/>
                  </a:moveTo>
                  <a:cubicBezTo>
                    <a:pt x="6" y="353"/>
                    <a:pt x="0" y="339"/>
                    <a:pt x="14" y="272"/>
                  </a:cubicBezTo>
                  <a:cubicBezTo>
                    <a:pt x="24" y="227"/>
                    <a:pt x="72" y="178"/>
                    <a:pt x="102" y="144"/>
                  </a:cubicBezTo>
                  <a:cubicBezTo>
                    <a:pt x="117" y="127"/>
                    <a:pt x="134" y="112"/>
                    <a:pt x="150" y="96"/>
                  </a:cubicBezTo>
                  <a:cubicBezTo>
                    <a:pt x="164" y="82"/>
                    <a:pt x="198" y="64"/>
                    <a:pt x="198" y="64"/>
                  </a:cubicBezTo>
                  <a:cubicBezTo>
                    <a:pt x="231" y="14"/>
                    <a:pt x="294" y="7"/>
                    <a:pt x="350" y="0"/>
                  </a:cubicBezTo>
                  <a:cubicBezTo>
                    <a:pt x="411" y="3"/>
                    <a:pt x="473" y="1"/>
                    <a:pt x="534" y="8"/>
                  </a:cubicBezTo>
                  <a:cubicBezTo>
                    <a:pt x="582" y="13"/>
                    <a:pt x="624" y="71"/>
                    <a:pt x="662" y="96"/>
                  </a:cubicBezTo>
                  <a:cubicBezTo>
                    <a:pt x="691" y="140"/>
                    <a:pt x="698" y="151"/>
                    <a:pt x="710" y="200"/>
                  </a:cubicBezTo>
                  <a:cubicBezTo>
                    <a:pt x="707" y="267"/>
                    <a:pt x="707" y="333"/>
                    <a:pt x="702" y="400"/>
                  </a:cubicBezTo>
                  <a:cubicBezTo>
                    <a:pt x="700" y="423"/>
                    <a:pt x="688" y="428"/>
                    <a:pt x="678" y="448"/>
                  </a:cubicBezTo>
                  <a:cubicBezTo>
                    <a:pt x="646" y="512"/>
                    <a:pt x="626" y="607"/>
                    <a:pt x="550" y="632"/>
                  </a:cubicBezTo>
                  <a:cubicBezTo>
                    <a:pt x="539" y="640"/>
                    <a:pt x="530" y="651"/>
                    <a:pt x="518" y="656"/>
                  </a:cubicBezTo>
                  <a:cubicBezTo>
                    <a:pt x="503" y="662"/>
                    <a:pt x="470" y="648"/>
                    <a:pt x="470" y="664"/>
                  </a:cubicBezTo>
                  <a:cubicBezTo>
                    <a:pt x="470" y="681"/>
                    <a:pt x="502" y="675"/>
                    <a:pt x="518" y="680"/>
                  </a:cubicBezTo>
                  <a:cubicBezTo>
                    <a:pt x="534" y="685"/>
                    <a:pt x="566" y="696"/>
                    <a:pt x="566" y="696"/>
                  </a:cubicBezTo>
                  <a:cubicBezTo>
                    <a:pt x="569" y="704"/>
                    <a:pt x="580" y="714"/>
                    <a:pt x="574" y="720"/>
                  </a:cubicBezTo>
                  <a:cubicBezTo>
                    <a:pt x="562" y="732"/>
                    <a:pt x="542" y="731"/>
                    <a:pt x="526" y="736"/>
                  </a:cubicBezTo>
                  <a:cubicBezTo>
                    <a:pt x="517" y="739"/>
                    <a:pt x="511" y="748"/>
                    <a:pt x="502" y="752"/>
                  </a:cubicBezTo>
                  <a:cubicBezTo>
                    <a:pt x="487" y="759"/>
                    <a:pt x="454" y="768"/>
                    <a:pt x="454" y="768"/>
                  </a:cubicBezTo>
                  <a:cubicBezTo>
                    <a:pt x="448" y="750"/>
                    <a:pt x="453" y="725"/>
                    <a:pt x="438" y="712"/>
                  </a:cubicBezTo>
                  <a:cubicBezTo>
                    <a:pt x="407" y="685"/>
                    <a:pt x="256" y="689"/>
                    <a:pt x="246" y="688"/>
                  </a:cubicBezTo>
                  <a:cubicBezTo>
                    <a:pt x="207" y="680"/>
                    <a:pt x="166" y="674"/>
                    <a:pt x="134" y="648"/>
                  </a:cubicBezTo>
                  <a:cubicBezTo>
                    <a:pt x="125" y="641"/>
                    <a:pt x="117" y="633"/>
                    <a:pt x="110" y="624"/>
                  </a:cubicBezTo>
                  <a:cubicBezTo>
                    <a:pt x="98" y="609"/>
                    <a:pt x="78" y="576"/>
                    <a:pt x="78" y="576"/>
                  </a:cubicBezTo>
                  <a:cubicBezTo>
                    <a:pt x="66" y="506"/>
                    <a:pt x="74" y="544"/>
                    <a:pt x="54" y="464"/>
                  </a:cubicBezTo>
                  <a:cubicBezTo>
                    <a:pt x="37" y="397"/>
                    <a:pt x="58" y="463"/>
                    <a:pt x="30" y="408"/>
                  </a:cubicBezTo>
                  <a:cubicBezTo>
                    <a:pt x="26" y="400"/>
                    <a:pt x="30" y="380"/>
                    <a:pt x="22" y="384"/>
                  </a:cubicBezTo>
                  <a:cubicBezTo>
                    <a:pt x="12" y="389"/>
                    <a:pt x="17" y="405"/>
                    <a:pt x="14" y="416"/>
                  </a:cubicBezTo>
                  <a:close/>
                </a:path>
              </a:pathLst>
            </a:custGeom>
            <a:solidFill>
              <a:schemeClr val="accent2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15371" name="Group 9"/>
            <p:cNvGrpSpPr>
              <a:grpSpLocks/>
            </p:cNvGrpSpPr>
            <p:nvPr/>
          </p:nvGrpSpPr>
          <p:grpSpPr bwMode="auto">
            <a:xfrm rot="416244">
              <a:off x="9" y="1746"/>
              <a:ext cx="1771" cy="1741"/>
              <a:chOff x="41" y="2787"/>
              <a:chExt cx="902" cy="833"/>
            </a:xfrm>
          </p:grpSpPr>
          <p:sp>
            <p:nvSpPr>
              <p:cNvPr id="76810" name="Freeform 10"/>
              <p:cNvSpPr>
                <a:spLocks/>
              </p:cNvSpPr>
              <p:nvPr userDrawn="1"/>
            </p:nvSpPr>
            <p:spPr bwMode="ltGray">
              <a:xfrm rot="373331" flipH="1">
                <a:off x="125" y="2787"/>
                <a:ext cx="313" cy="303"/>
              </a:xfrm>
              <a:custGeom>
                <a:avLst/>
                <a:gdLst/>
                <a:ahLst/>
                <a:cxnLst>
                  <a:cxn ang="0">
                    <a:pos x="46" y="210"/>
                  </a:cxn>
                  <a:cxn ang="0">
                    <a:pos x="37" y="198"/>
                  </a:cxn>
                  <a:cxn ang="0">
                    <a:pos x="26" y="181"/>
                  </a:cxn>
                  <a:cxn ang="0">
                    <a:pos x="15" y="159"/>
                  </a:cxn>
                  <a:cxn ang="0">
                    <a:pos x="5" y="135"/>
                  </a:cxn>
                  <a:cxn ang="0">
                    <a:pos x="0" y="109"/>
                  </a:cxn>
                  <a:cxn ang="0">
                    <a:pos x="1" y="82"/>
                  </a:cxn>
                  <a:cxn ang="0">
                    <a:pos x="9" y="57"/>
                  </a:cxn>
                  <a:cxn ang="0">
                    <a:pos x="27" y="35"/>
                  </a:cxn>
                  <a:cxn ang="0">
                    <a:pos x="45" y="22"/>
                  </a:cxn>
                  <a:cxn ang="0">
                    <a:pos x="60" y="12"/>
                  </a:cxn>
                  <a:cxn ang="0">
                    <a:pos x="72" y="7"/>
                  </a:cxn>
                  <a:cxn ang="0">
                    <a:pos x="81" y="5"/>
                  </a:cxn>
                  <a:cxn ang="0">
                    <a:pos x="88" y="5"/>
                  </a:cxn>
                  <a:cxn ang="0">
                    <a:pos x="104" y="0"/>
                  </a:cxn>
                  <a:cxn ang="0">
                    <a:pos x="148" y="8"/>
                  </a:cxn>
                  <a:cxn ang="0">
                    <a:pos x="160" y="12"/>
                  </a:cxn>
                  <a:cxn ang="0">
                    <a:pos x="172" y="15"/>
                  </a:cxn>
                  <a:cxn ang="0">
                    <a:pos x="182" y="19"/>
                  </a:cxn>
                  <a:cxn ang="0">
                    <a:pos x="190" y="23"/>
                  </a:cxn>
                  <a:cxn ang="0">
                    <a:pos x="198" y="27"/>
                  </a:cxn>
                  <a:cxn ang="0">
                    <a:pos x="205" y="32"/>
                  </a:cxn>
                  <a:cxn ang="0">
                    <a:pos x="211" y="38"/>
                  </a:cxn>
                  <a:cxn ang="0">
                    <a:pos x="217" y="45"/>
                  </a:cxn>
                  <a:cxn ang="0">
                    <a:pos x="205" y="40"/>
                  </a:cxn>
                  <a:cxn ang="0">
                    <a:pos x="194" y="36"/>
                  </a:cxn>
                  <a:cxn ang="0">
                    <a:pos x="183" y="33"/>
                  </a:cxn>
                  <a:cxn ang="0">
                    <a:pos x="172" y="30"/>
                  </a:cxn>
                  <a:cxn ang="0">
                    <a:pos x="163" y="27"/>
                  </a:cxn>
                  <a:cxn ang="0">
                    <a:pos x="153" y="26"/>
                  </a:cxn>
                  <a:cxn ang="0">
                    <a:pos x="143" y="24"/>
                  </a:cxn>
                  <a:cxn ang="0">
                    <a:pos x="134" y="24"/>
                  </a:cxn>
                  <a:cxn ang="0">
                    <a:pos x="125" y="24"/>
                  </a:cxn>
                  <a:cxn ang="0">
                    <a:pos x="116" y="25"/>
                  </a:cxn>
                  <a:cxn ang="0">
                    <a:pos x="107" y="27"/>
                  </a:cxn>
                  <a:cxn ang="0">
                    <a:pos x="99" y="29"/>
                  </a:cxn>
                  <a:cxn ang="0">
                    <a:pos x="91" y="33"/>
                  </a:cxn>
                  <a:cxn ang="0">
                    <a:pos x="82" y="36"/>
                  </a:cxn>
                  <a:cxn ang="0">
                    <a:pos x="74" y="41"/>
                  </a:cxn>
                  <a:cxn ang="0">
                    <a:pos x="66" y="46"/>
                  </a:cxn>
                  <a:cxn ang="0">
                    <a:pos x="52" y="61"/>
                  </a:cxn>
                  <a:cxn ang="0">
                    <a:pos x="42" y="80"/>
                  </a:cxn>
                  <a:cxn ang="0">
                    <a:pos x="37" y="103"/>
                  </a:cxn>
                  <a:cxn ang="0">
                    <a:pos x="35" y="126"/>
                  </a:cxn>
                  <a:cxn ang="0">
                    <a:pos x="35" y="151"/>
                  </a:cxn>
                  <a:cxn ang="0">
                    <a:pos x="38" y="174"/>
                  </a:cxn>
                  <a:cxn ang="0">
                    <a:pos x="41" y="194"/>
                  </a:cxn>
                  <a:cxn ang="0">
                    <a:pos x="46" y="210"/>
                  </a:cxn>
                </a:cxnLst>
                <a:rect l="0" t="0" r="r" b="b"/>
                <a:pathLst>
                  <a:path w="217" h="210">
                    <a:moveTo>
                      <a:pt x="46" y="210"/>
                    </a:moveTo>
                    <a:lnTo>
                      <a:pt x="37" y="198"/>
                    </a:lnTo>
                    <a:lnTo>
                      <a:pt x="26" y="181"/>
                    </a:lnTo>
                    <a:lnTo>
                      <a:pt x="15" y="159"/>
                    </a:lnTo>
                    <a:lnTo>
                      <a:pt x="5" y="135"/>
                    </a:lnTo>
                    <a:lnTo>
                      <a:pt x="0" y="109"/>
                    </a:lnTo>
                    <a:lnTo>
                      <a:pt x="1" y="82"/>
                    </a:lnTo>
                    <a:lnTo>
                      <a:pt x="9" y="57"/>
                    </a:lnTo>
                    <a:lnTo>
                      <a:pt x="27" y="35"/>
                    </a:lnTo>
                    <a:lnTo>
                      <a:pt x="45" y="22"/>
                    </a:lnTo>
                    <a:lnTo>
                      <a:pt x="60" y="12"/>
                    </a:lnTo>
                    <a:lnTo>
                      <a:pt x="72" y="7"/>
                    </a:lnTo>
                    <a:lnTo>
                      <a:pt x="81" y="5"/>
                    </a:lnTo>
                    <a:lnTo>
                      <a:pt x="88" y="5"/>
                    </a:lnTo>
                    <a:lnTo>
                      <a:pt x="104" y="0"/>
                    </a:lnTo>
                    <a:lnTo>
                      <a:pt x="148" y="8"/>
                    </a:lnTo>
                    <a:lnTo>
                      <a:pt x="160" y="12"/>
                    </a:lnTo>
                    <a:lnTo>
                      <a:pt x="172" y="15"/>
                    </a:lnTo>
                    <a:lnTo>
                      <a:pt x="182" y="19"/>
                    </a:lnTo>
                    <a:lnTo>
                      <a:pt x="190" y="23"/>
                    </a:lnTo>
                    <a:lnTo>
                      <a:pt x="198" y="27"/>
                    </a:lnTo>
                    <a:lnTo>
                      <a:pt x="205" y="32"/>
                    </a:lnTo>
                    <a:lnTo>
                      <a:pt x="211" y="38"/>
                    </a:lnTo>
                    <a:lnTo>
                      <a:pt x="217" y="45"/>
                    </a:lnTo>
                    <a:lnTo>
                      <a:pt x="205" y="40"/>
                    </a:lnTo>
                    <a:lnTo>
                      <a:pt x="194" y="36"/>
                    </a:lnTo>
                    <a:lnTo>
                      <a:pt x="183" y="33"/>
                    </a:lnTo>
                    <a:lnTo>
                      <a:pt x="172" y="30"/>
                    </a:lnTo>
                    <a:lnTo>
                      <a:pt x="163" y="27"/>
                    </a:lnTo>
                    <a:lnTo>
                      <a:pt x="153" y="26"/>
                    </a:lnTo>
                    <a:lnTo>
                      <a:pt x="143" y="24"/>
                    </a:lnTo>
                    <a:lnTo>
                      <a:pt x="134" y="24"/>
                    </a:lnTo>
                    <a:lnTo>
                      <a:pt x="125" y="24"/>
                    </a:lnTo>
                    <a:lnTo>
                      <a:pt x="116" y="25"/>
                    </a:lnTo>
                    <a:lnTo>
                      <a:pt x="107" y="27"/>
                    </a:lnTo>
                    <a:lnTo>
                      <a:pt x="99" y="29"/>
                    </a:lnTo>
                    <a:lnTo>
                      <a:pt x="91" y="33"/>
                    </a:lnTo>
                    <a:lnTo>
                      <a:pt x="82" y="36"/>
                    </a:lnTo>
                    <a:lnTo>
                      <a:pt x="74" y="41"/>
                    </a:lnTo>
                    <a:lnTo>
                      <a:pt x="66" y="46"/>
                    </a:lnTo>
                    <a:lnTo>
                      <a:pt x="52" y="61"/>
                    </a:lnTo>
                    <a:lnTo>
                      <a:pt x="42" y="80"/>
                    </a:lnTo>
                    <a:lnTo>
                      <a:pt x="37" y="103"/>
                    </a:lnTo>
                    <a:lnTo>
                      <a:pt x="35" y="126"/>
                    </a:lnTo>
                    <a:lnTo>
                      <a:pt x="35" y="151"/>
                    </a:lnTo>
                    <a:lnTo>
                      <a:pt x="38" y="174"/>
                    </a:lnTo>
                    <a:lnTo>
                      <a:pt x="41" y="194"/>
                    </a:lnTo>
                    <a:lnTo>
                      <a:pt x="46" y="21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11" name="Freeform 11"/>
              <p:cNvSpPr>
                <a:spLocks/>
              </p:cNvSpPr>
              <p:nvPr userDrawn="1"/>
            </p:nvSpPr>
            <p:spPr bwMode="ltGray">
              <a:xfrm rot="373331" flipH="1">
                <a:off x="41" y="2843"/>
                <a:ext cx="262" cy="308"/>
              </a:xfrm>
              <a:custGeom>
                <a:avLst/>
                <a:gdLst/>
                <a:ahLst/>
                <a:cxnLst>
                  <a:cxn ang="0">
                    <a:pos x="109" y="0"/>
                  </a:cxn>
                  <a:cxn ang="0">
                    <a:pos x="112" y="2"/>
                  </a:cxn>
                  <a:cxn ang="0">
                    <a:pos x="118" y="8"/>
                  </a:cxn>
                  <a:cxn ang="0">
                    <a:pos x="127" y="18"/>
                  </a:cxn>
                  <a:cxn ang="0">
                    <a:pos x="137" y="33"/>
                  </a:cxn>
                  <a:cxn ang="0">
                    <a:pos x="145" y="52"/>
                  </a:cxn>
                  <a:cxn ang="0">
                    <a:pos x="150" y="76"/>
                  </a:cxn>
                  <a:cxn ang="0">
                    <a:pos x="150" y="105"/>
                  </a:cxn>
                  <a:cxn ang="0">
                    <a:pos x="144" y="139"/>
                  </a:cxn>
                  <a:cxn ang="0">
                    <a:pos x="140" y="149"/>
                  </a:cxn>
                  <a:cxn ang="0">
                    <a:pos x="136" y="157"/>
                  </a:cxn>
                  <a:cxn ang="0">
                    <a:pos x="131" y="165"/>
                  </a:cxn>
                  <a:cxn ang="0">
                    <a:pos x="125" y="173"/>
                  </a:cxn>
                  <a:cxn ang="0">
                    <a:pos x="117" y="180"/>
                  </a:cxn>
                  <a:cxn ang="0">
                    <a:pos x="110" y="185"/>
                  </a:cxn>
                  <a:cxn ang="0">
                    <a:pos x="102" y="191"/>
                  </a:cxn>
                  <a:cxn ang="0">
                    <a:pos x="92" y="195"/>
                  </a:cxn>
                  <a:cxn ang="0">
                    <a:pos x="82" y="197"/>
                  </a:cxn>
                  <a:cxn ang="0">
                    <a:pos x="72" y="200"/>
                  </a:cxn>
                  <a:cxn ang="0">
                    <a:pos x="61" y="201"/>
                  </a:cxn>
                  <a:cxn ang="0">
                    <a:pos x="49" y="201"/>
                  </a:cxn>
                  <a:cxn ang="0">
                    <a:pos x="37" y="200"/>
                  </a:cxn>
                  <a:cxn ang="0">
                    <a:pos x="25" y="197"/>
                  </a:cxn>
                  <a:cxn ang="0">
                    <a:pos x="12" y="193"/>
                  </a:cxn>
                  <a:cxn ang="0">
                    <a:pos x="0" y="188"/>
                  </a:cxn>
                  <a:cxn ang="0">
                    <a:pos x="11" y="195"/>
                  </a:cxn>
                  <a:cxn ang="0">
                    <a:pos x="22" y="200"/>
                  </a:cxn>
                  <a:cxn ang="0">
                    <a:pos x="33" y="205"/>
                  </a:cxn>
                  <a:cxn ang="0">
                    <a:pos x="43" y="208"/>
                  </a:cxn>
                  <a:cxn ang="0">
                    <a:pos x="53" y="211"/>
                  </a:cxn>
                  <a:cxn ang="0">
                    <a:pos x="63" y="212"/>
                  </a:cxn>
                  <a:cxn ang="0">
                    <a:pos x="73" y="213"/>
                  </a:cxn>
                  <a:cxn ang="0">
                    <a:pos x="83" y="213"/>
                  </a:cxn>
                  <a:cxn ang="0">
                    <a:pos x="91" y="212"/>
                  </a:cxn>
                  <a:cxn ang="0">
                    <a:pos x="100" y="210"/>
                  </a:cxn>
                  <a:cxn ang="0">
                    <a:pos x="108" y="208"/>
                  </a:cxn>
                  <a:cxn ang="0">
                    <a:pos x="116" y="206"/>
                  </a:cxn>
                  <a:cxn ang="0">
                    <a:pos x="123" y="203"/>
                  </a:cxn>
                  <a:cxn ang="0">
                    <a:pos x="130" y="199"/>
                  </a:cxn>
                  <a:cxn ang="0">
                    <a:pos x="136" y="195"/>
                  </a:cxn>
                  <a:cxn ang="0">
                    <a:pos x="142" y="191"/>
                  </a:cxn>
                  <a:cxn ang="0">
                    <a:pos x="158" y="176"/>
                  </a:cxn>
                  <a:cxn ang="0">
                    <a:pos x="169" y="161"/>
                  </a:cxn>
                  <a:cxn ang="0">
                    <a:pos x="176" y="144"/>
                  </a:cxn>
                  <a:cxn ang="0">
                    <a:pos x="179" y="128"/>
                  </a:cxn>
                  <a:cxn ang="0">
                    <a:pos x="181" y="111"/>
                  </a:cxn>
                  <a:cxn ang="0">
                    <a:pos x="181" y="95"/>
                  </a:cxn>
                  <a:cxn ang="0">
                    <a:pos x="182" y="79"/>
                  </a:cxn>
                  <a:cxn ang="0">
                    <a:pos x="173" y="46"/>
                  </a:cxn>
                  <a:cxn ang="0">
                    <a:pos x="156" y="21"/>
                  </a:cxn>
                  <a:cxn ang="0">
                    <a:pos x="151" y="18"/>
                  </a:cxn>
                  <a:cxn ang="0">
                    <a:pos x="147" y="15"/>
                  </a:cxn>
                  <a:cxn ang="0">
                    <a:pos x="142" y="13"/>
                  </a:cxn>
                  <a:cxn ang="0">
                    <a:pos x="138" y="11"/>
                  </a:cxn>
                  <a:cxn ang="0">
                    <a:pos x="132" y="9"/>
                  </a:cxn>
                  <a:cxn ang="0">
                    <a:pos x="126" y="6"/>
                  </a:cxn>
                  <a:cxn ang="0">
                    <a:pos x="119" y="3"/>
                  </a:cxn>
                  <a:cxn ang="0">
                    <a:pos x="109" y="0"/>
                  </a:cxn>
                </a:cxnLst>
                <a:rect l="0" t="0" r="r" b="b"/>
                <a:pathLst>
                  <a:path w="182" h="213">
                    <a:moveTo>
                      <a:pt x="109" y="0"/>
                    </a:moveTo>
                    <a:lnTo>
                      <a:pt x="112" y="2"/>
                    </a:lnTo>
                    <a:lnTo>
                      <a:pt x="118" y="8"/>
                    </a:lnTo>
                    <a:lnTo>
                      <a:pt x="127" y="18"/>
                    </a:lnTo>
                    <a:lnTo>
                      <a:pt x="137" y="33"/>
                    </a:lnTo>
                    <a:lnTo>
                      <a:pt x="145" y="52"/>
                    </a:lnTo>
                    <a:lnTo>
                      <a:pt x="150" y="76"/>
                    </a:lnTo>
                    <a:lnTo>
                      <a:pt x="150" y="105"/>
                    </a:lnTo>
                    <a:lnTo>
                      <a:pt x="144" y="139"/>
                    </a:lnTo>
                    <a:lnTo>
                      <a:pt x="140" y="149"/>
                    </a:lnTo>
                    <a:lnTo>
                      <a:pt x="136" y="157"/>
                    </a:lnTo>
                    <a:lnTo>
                      <a:pt x="131" y="165"/>
                    </a:lnTo>
                    <a:lnTo>
                      <a:pt x="125" y="173"/>
                    </a:lnTo>
                    <a:lnTo>
                      <a:pt x="117" y="180"/>
                    </a:lnTo>
                    <a:lnTo>
                      <a:pt x="110" y="185"/>
                    </a:lnTo>
                    <a:lnTo>
                      <a:pt x="102" y="191"/>
                    </a:lnTo>
                    <a:lnTo>
                      <a:pt x="92" y="195"/>
                    </a:lnTo>
                    <a:lnTo>
                      <a:pt x="82" y="197"/>
                    </a:lnTo>
                    <a:lnTo>
                      <a:pt x="72" y="200"/>
                    </a:lnTo>
                    <a:lnTo>
                      <a:pt x="61" y="201"/>
                    </a:lnTo>
                    <a:lnTo>
                      <a:pt x="49" y="201"/>
                    </a:lnTo>
                    <a:lnTo>
                      <a:pt x="37" y="200"/>
                    </a:lnTo>
                    <a:lnTo>
                      <a:pt x="25" y="197"/>
                    </a:lnTo>
                    <a:lnTo>
                      <a:pt x="12" y="193"/>
                    </a:lnTo>
                    <a:lnTo>
                      <a:pt x="0" y="188"/>
                    </a:lnTo>
                    <a:lnTo>
                      <a:pt x="11" y="195"/>
                    </a:lnTo>
                    <a:lnTo>
                      <a:pt x="22" y="200"/>
                    </a:lnTo>
                    <a:lnTo>
                      <a:pt x="33" y="205"/>
                    </a:lnTo>
                    <a:lnTo>
                      <a:pt x="43" y="208"/>
                    </a:lnTo>
                    <a:lnTo>
                      <a:pt x="53" y="211"/>
                    </a:lnTo>
                    <a:lnTo>
                      <a:pt x="63" y="212"/>
                    </a:lnTo>
                    <a:lnTo>
                      <a:pt x="73" y="213"/>
                    </a:lnTo>
                    <a:lnTo>
                      <a:pt x="83" y="213"/>
                    </a:lnTo>
                    <a:lnTo>
                      <a:pt x="91" y="212"/>
                    </a:lnTo>
                    <a:lnTo>
                      <a:pt x="100" y="210"/>
                    </a:lnTo>
                    <a:lnTo>
                      <a:pt x="108" y="208"/>
                    </a:lnTo>
                    <a:lnTo>
                      <a:pt x="116" y="206"/>
                    </a:lnTo>
                    <a:lnTo>
                      <a:pt x="123" y="203"/>
                    </a:lnTo>
                    <a:lnTo>
                      <a:pt x="130" y="199"/>
                    </a:lnTo>
                    <a:lnTo>
                      <a:pt x="136" y="195"/>
                    </a:lnTo>
                    <a:lnTo>
                      <a:pt x="142" y="191"/>
                    </a:lnTo>
                    <a:lnTo>
                      <a:pt x="158" y="176"/>
                    </a:lnTo>
                    <a:lnTo>
                      <a:pt x="169" y="161"/>
                    </a:lnTo>
                    <a:lnTo>
                      <a:pt x="176" y="144"/>
                    </a:lnTo>
                    <a:lnTo>
                      <a:pt x="179" y="128"/>
                    </a:lnTo>
                    <a:lnTo>
                      <a:pt x="181" y="111"/>
                    </a:lnTo>
                    <a:lnTo>
                      <a:pt x="181" y="95"/>
                    </a:lnTo>
                    <a:lnTo>
                      <a:pt x="182" y="79"/>
                    </a:lnTo>
                    <a:lnTo>
                      <a:pt x="173" y="46"/>
                    </a:lnTo>
                    <a:lnTo>
                      <a:pt x="156" y="21"/>
                    </a:lnTo>
                    <a:lnTo>
                      <a:pt x="151" y="18"/>
                    </a:lnTo>
                    <a:lnTo>
                      <a:pt x="147" y="15"/>
                    </a:lnTo>
                    <a:lnTo>
                      <a:pt x="142" y="13"/>
                    </a:lnTo>
                    <a:lnTo>
                      <a:pt x="138" y="11"/>
                    </a:lnTo>
                    <a:lnTo>
                      <a:pt x="132" y="9"/>
                    </a:lnTo>
                    <a:lnTo>
                      <a:pt x="126" y="6"/>
                    </a:lnTo>
                    <a:lnTo>
                      <a:pt x="119" y="3"/>
                    </a:lnTo>
                    <a:lnTo>
                      <a:pt x="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12" name="Freeform 12"/>
              <p:cNvSpPr>
                <a:spLocks/>
              </p:cNvSpPr>
              <p:nvPr userDrawn="1"/>
            </p:nvSpPr>
            <p:spPr bwMode="ltGray">
              <a:xfrm rot="373331" flipH="1">
                <a:off x="121" y="2907"/>
                <a:ext cx="93" cy="156"/>
              </a:xfrm>
              <a:custGeom>
                <a:avLst/>
                <a:gdLst/>
                <a:ahLst/>
                <a:cxnLst>
                  <a:cxn ang="0">
                    <a:pos x="94" y="0"/>
                  </a:cxn>
                  <a:cxn ang="0">
                    <a:pos x="105" y="9"/>
                  </a:cxn>
                  <a:cxn ang="0">
                    <a:pos x="115" y="27"/>
                  </a:cxn>
                  <a:cxn ang="0">
                    <a:pos x="123" y="50"/>
                  </a:cxn>
                  <a:cxn ang="0">
                    <a:pos x="128" y="78"/>
                  </a:cxn>
                  <a:cxn ang="0">
                    <a:pos x="127" y="111"/>
                  </a:cxn>
                  <a:cxn ang="0">
                    <a:pos x="116" y="145"/>
                  </a:cxn>
                  <a:cxn ang="0">
                    <a:pos x="94" y="181"/>
                  </a:cxn>
                  <a:cxn ang="0">
                    <a:pos x="60" y="217"/>
                  </a:cxn>
                  <a:cxn ang="0">
                    <a:pos x="49" y="213"/>
                  </a:cxn>
                  <a:cxn ang="0">
                    <a:pos x="38" y="210"/>
                  </a:cxn>
                  <a:cxn ang="0">
                    <a:pos x="26" y="205"/>
                  </a:cxn>
                  <a:cxn ang="0">
                    <a:pos x="16" y="201"/>
                  </a:cxn>
                  <a:cxn ang="0">
                    <a:pos x="8" y="196"/>
                  </a:cxn>
                  <a:cxn ang="0">
                    <a:pos x="2" y="190"/>
                  </a:cxn>
                  <a:cxn ang="0">
                    <a:pos x="0" y="183"/>
                  </a:cxn>
                  <a:cxn ang="0">
                    <a:pos x="1" y="178"/>
                  </a:cxn>
                  <a:cxn ang="0">
                    <a:pos x="13" y="171"/>
                  </a:cxn>
                  <a:cxn ang="0">
                    <a:pos x="29" y="161"/>
                  </a:cxn>
                  <a:cxn ang="0">
                    <a:pos x="46" y="150"/>
                  </a:cxn>
                  <a:cxn ang="0">
                    <a:pos x="63" y="134"/>
                  </a:cxn>
                  <a:cxn ang="0">
                    <a:pos x="79" y="112"/>
                  </a:cxn>
                  <a:cxn ang="0">
                    <a:pos x="91" y="83"/>
                  </a:cxn>
                  <a:cxn ang="0">
                    <a:pos x="97" y="46"/>
                  </a:cxn>
                  <a:cxn ang="0">
                    <a:pos x="94" y="0"/>
                  </a:cxn>
                </a:cxnLst>
                <a:rect l="0" t="0" r="r" b="b"/>
                <a:pathLst>
                  <a:path w="128" h="217">
                    <a:moveTo>
                      <a:pt x="94" y="0"/>
                    </a:moveTo>
                    <a:lnTo>
                      <a:pt x="105" y="9"/>
                    </a:lnTo>
                    <a:lnTo>
                      <a:pt x="115" y="27"/>
                    </a:lnTo>
                    <a:lnTo>
                      <a:pt x="123" y="50"/>
                    </a:lnTo>
                    <a:lnTo>
                      <a:pt x="128" y="78"/>
                    </a:lnTo>
                    <a:lnTo>
                      <a:pt x="127" y="111"/>
                    </a:lnTo>
                    <a:lnTo>
                      <a:pt x="116" y="145"/>
                    </a:lnTo>
                    <a:lnTo>
                      <a:pt x="94" y="181"/>
                    </a:lnTo>
                    <a:lnTo>
                      <a:pt x="60" y="217"/>
                    </a:lnTo>
                    <a:lnTo>
                      <a:pt x="49" y="213"/>
                    </a:lnTo>
                    <a:lnTo>
                      <a:pt x="38" y="210"/>
                    </a:lnTo>
                    <a:lnTo>
                      <a:pt x="26" y="205"/>
                    </a:lnTo>
                    <a:lnTo>
                      <a:pt x="16" y="201"/>
                    </a:lnTo>
                    <a:lnTo>
                      <a:pt x="8" y="196"/>
                    </a:lnTo>
                    <a:lnTo>
                      <a:pt x="2" y="190"/>
                    </a:lnTo>
                    <a:lnTo>
                      <a:pt x="0" y="183"/>
                    </a:lnTo>
                    <a:lnTo>
                      <a:pt x="1" y="178"/>
                    </a:lnTo>
                    <a:lnTo>
                      <a:pt x="13" y="171"/>
                    </a:lnTo>
                    <a:lnTo>
                      <a:pt x="29" y="161"/>
                    </a:lnTo>
                    <a:lnTo>
                      <a:pt x="46" y="150"/>
                    </a:lnTo>
                    <a:lnTo>
                      <a:pt x="63" y="134"/>
                    </a:lnTo>
                    <a:lnTo>
                      <a:pt x="79" y="112"/>
                    </a:lnTo>
                    <a:lnTo>
                      <a:pt x="91" y="83"/>
                    </a:lnTo>
                    <a:lnTo>
                      <a:pt x="97" y="46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13" name="Freeform 13"/>
              <p:cNvSpPr>
                <a:spLocks/>
              </p:cNvSpPr>
              <p:nvPr userDrawn="1"/>
            </p:nvSpPr>
            <p:spPr bwMode="ltGray">
              <a:xfrm rot="373331" flipH="1">
                <a:off x="313" y="3110"/>
                <a:ext cx="85" cy="93"/>
              </a:xfrm>
              <a:custGeom>
                <a:avLst/>
                <a:gdLst/>
                <a:ahLst/>
                <a:cxnLst>
                  <a:cxn ang="0">
                    <a:pos x="75" y="0"/>
                  </a:cxn>
                  <a:cxn ang="0">
                    <a:pos x="0" y="25"/>
                  </a:cxn>
                  <a:cxn ang="0">
                    <a:pos x="3" y="26"/>
                  </a:cxn>
                  <a:cxn ang="0">
                    <a:pos x="14" y="29"/>
                  </a:cxn>
                  <a:cxn ang="0">
                    <a:pos x="29" y="36"/>
                  </a:cxn>
                  <a:cxn ang="0">
                    <a:pos x="46" y="47"/>
                  </a:cxn>
                  <a:cxn ang="0">
                    <a:pos x="66" y="62"/>
                  </a:cxn>
                  <a:cxn ang="0">
                    <a:pos x="84" y="80"/>
                  </a:cxn>
                  <a:cxn ang="0">
                    <a:pos x="102" y="103"/>
                  </a:cxn>
                  <a:cxn ang="0">
                    <a:pos x="116" y="132"/>
                  </a:cxn>
                  <a:cxn ang="0">
                    <a:pos x="117" y="120"/>
                  </a:cxn>
                  <a:cxn ang="0">
                    <a:pos x="115" y="107"/>
                  </a:cxn>
                  <a:cxn ang="0">
                    <a:pos x="108" y="90"/>
                  </a:cxn>
                  <a:cxn ang="0">
                    <a:pos x="99" y="74"/>
                  </a:cxn>
                  <a:cxn ang="0">
                    <a:pos x="89" y="58"/>
                  </a:cxn>
                  <a:cxn ang="0">
                    <a:pos x="78" y="45"/>
                  </a:cxn>
                  <a:cxn ang="0">
                    <a:pos x="67" y="36"/>
                  </a:cxn>
                  <a:cxn ang="0">
                    <a:pos x="58" y="32"/>
                  </a:cxn>
                  <a:cxn ang="0">
                    <a:pos x="69" y="29"/>
                  </a:cxn>
                  <a:cxn ang="0">
                    <a:pos x="79" y="28"/>
                  </a:cxn>
                  <a:cxn ang="0">
                    <a:pos x="89" y="26"/>
                  </a:cxn>
                  <a:cxn ang="0">
                    <a:pos x="98" y="25"/>
                  </a:cxn>
                  <a:cxn ang="0">
                    <a:pos x="105" y="24"/>
                  </a:cxn>
                  <a:cxn ang="0">
                    <a:pos x="109" y="22"/>
                  </a:cxn>
                  <a:cxn ang="0">
                    <a:pos x="113" y="21"/>
                  </a:cxn>
                  <a:cxn ang="0">
                    <a:pos x="114" y="21"/>
                  </a:cxn>
                  <a:cxn ang="0">
                    <a:pos x="75" y="0"/>
                  </a:cxn>
                </a:cxnLst>
                <a:rect l="0" t="0" r="r" b="b"/>
                <a:pathLst>
                  <a:path w="117" h="132">
                    <a:moveTo>
                      <a:pt x="75" y="0"/>
                    </a:moveTo>
                    <a:lnTo>
                      <a:pt x="0" y="25"/>
                    </a:lnTo>
                    <a:lnTo>
                      <a:pt x="3" y="26"/>
                    </a:lnTo>
                    <a:lnTo>
                      <a:pt x="14" y="29"/>
                    </a:lnTo>
                    <a:lnTo>
                      <a:pt x="29" y="36"/>
                    </a:lnTo>
                    <a:lnTo>
                      <a:pt x="46" y="47"/>
                    </a:lnTo>
                    <a:lnTo>
                      <a:pt x="66" y="62"/>
                    </a:lnTo>
                    <a:lnTo>
                      <a:pt x="84" y="80"/>
                    </a:lnTo>
                    <a:lnTo>
                      <a:pt x="102" y="103"/>
                    </a:lnTo>
                    <a:lnTo>
                      <a:pt x="116" y="132"/>
                    </a:lnTo>
                    <a:lnTo>
                      <a:pt x="117" y="120"/>
                    </a:lnTo>
                    <a:lnTo>
                      <a:pt x="115" y="107"/>
                    </a:lnTo>
                    <a:lnTo>
                      <a:pt x="108" y="90"/>
                    </a:lnTo>
                    <a:lnTo>
                      <a:pt x="99" y="74"/>
                    </a:lnTo>
                    <a:lnTo>
                      <a:pt x="89" y="58"/>
                    </a:lnTo>
                    <a:lnTo>
                      <a:pt x="78" y="45"/>
                    </a:lnTo>
                    <a:lnTo>
                      <a:pt x="67" y="36"/>
                    </a:lnTo>
                    <a:lnTo>
                      <a:pt x="58" y="32"/>
                    </a:lnTo>
                    <a:lnTo>
                      <a:pt x="69" y="29"/>
                    </a:lnTo>
                    <a:lnTo>
                      <a:pt x="79" y="28"/>
                    </a:lnTo>
                    <a:lnTo>
                      <a:pt x="89" y="26"/>
                    </a:lnTo>
                    <a:lnTo>
                      <a:pt x="98" y="25"/>
                    </a:lnTo>
                    <a:lnTo>
                      <a:pt x="105" y="24"/>
                    </a:lnTo>
                    <a:lnTo>
                      <a:pt x="109" y="22"/>
                    </a:lnTo>
                    <a:lnTo>
                      <a:pt x="113" y="21"/>
                    </a:lnTo>
                    <a:lnTo>
                      <a:pt x="114" y="21"/>
                    </a:lnTo>
                    <a:lnTo>
                      <a:pt x="75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14" name="Freeform 14"/>
              <p:cNvSpPr>
                <a:spLocks/>
              </p:cNvSpPr>
              <p:nvPr userDrawn="1"/>
            </p:nvSpPr>
            <p:spPr bwMode="ltGray">
              <a:xfrm rot="373331" flipH="1">
                <a:off x="289" y="3133"/>
                <a:ext cx="21" cy="55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23" y="0"/>
                  </a:cxn>
                  <a:cxn ang="0">
                    <a:pos x="16" y="4"/>
                  </a:cxn>
                  <a:cxn ang="0">
                    <a:pos x="9" y="9"/>
                  </a:cxn>
                  <a:cxn ang="0">
                    <a:pos x="4" y="19"/>
                  </a:cxn>
                  <a:cxn ang="0">
                    <a:pos x="1" y="30"/>
                  </a:cxn>
                  <a:cxn ang="0">
                    <a:pos x="0" y="44"/>
                  </a:cxn>
                  <a:cxn ang="0">
                    <a:pos x="3" y="60"/>
                  </a:cxn>
                  <a:cxn ang="0">
                    <a:pos x="11" y="77"/>
                  </a:cxn>
                  <a:cxn ang="0">
                    <a:pos x="15" y="53"/>
                  </a:cxn>
                  <a:cxn ang="0">
                    <a:pos x="19" y="37"/>
                  </a:cxn>
                  <a:cxn ang="0">
                    <a:pos x="23" y="22"/>
                  </a:cxn>
                  <a:cxn ang="0">
                    <a:pos x="29" y="0"/>
                  </a:cxn>
                </a:cxnLst>
                <a:rect l="0" t="0" r="r" b="b"/>
                <a:pathLst>
                  <a:path w="29" h="77">
                    <a:moveTo>
                      <a:pt x="29" y="0"/>
                    </a:moveTo>
                    <a:lnTo>
                      <a:pt x="23" y="0"/>
                    </a:lnTo>
                    <a:lnTo>
                      <a:pt x="16" y="4"/>
                    </a:lnTo>
                    <a:lnTo>
                      <a:pt x="9" y="9"/>
                    </a:lnTo>
                    <a:lnTo>
                      <a:pt x="4" y="19"/>
                    </a:lnTo>
                    <a:lnTo>
                      <a:pt x="1" y="30"/>
                    </a:lnTo>
                    <a:lnTo>
                      <a:pt x="0" y="44"/>
                    </a:lnTo>
                    <a:lnTo>
                      <a:pt x="3" y="60"/>
                    </a:lnTo>
                    <a:lnTo>
                      <a:pt x="11" y="77"/>
                    </a:lnTo>
                    <a:lnTo>
                      <a:pt x="15" y="53"/>
                    </a:lnTo>
                    <a:lnTo>
                      <a:pt x="19" y="37"/>
                    </a:lnTo>
                    <a:lnTo>
                      <a:pt x="23" y="22"/>
                    </a:lnTo>
                    <a:lnTo>
                      <a:pt x="29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15403" name="Group 15"/>
              <p:cNvGrpSpPr>
                <a:grpSpLocks/>
              </p:cNvGrpSpPr>
              <p:nvPr userDrawn="1"/>
            </p:nvGrpSpPr>
            <p:grpSpPr bwMode="auto">
              <a:xfrm rot="10886446" flipH="1">
                <a:off x="335" y="3251"/>
                <a:ext cx="608" cy="369"/>
                <a:chOff x="-366" y="1704"/>
                <a:chExt cx="608" cy="369"/>
              </a:xfrm>
            </p:grpSpPr>
            <p:sp>
              <p:nvSpPr>
                <p:cNvPr id="76816" name="Freeform 16"/>
                <p:cNvSpPr>
                  <a:spLocks/>
                </p:cNvSpPr>
                <p:nvPr userDrawn="1"/>
              </p:nvSpPr>
              <p:spPr bwMode="ltGray">
                <a:xfrm rot="4200091">
                  <a:off x="-243" y="1807"/>
                  <a:ext cx="143" cy="390"/>
                </a:xfrm>
                <a:custGeom>
                  <a:avLst/>
                  <a:gdLst/>
                  <a:ahLst/>
                  <a:cxnLst>
                    <a:cxn ang="0">
                      <a:pos x="12" y="44"/>
                    </a:cxn>
                    <a:cxn ang="0">
                      <a:pos x="6" y="72"/>
                    </a:cxn>
                    <a:cxn ang="0">
                      <a:pos x="3" y="99"/>
                    </a:cxn>
                    <a:cxn ang="0">
                      <a:pos x="0" y="125"/>
                    </a:cxn>
                    <a:cxn ang="0">
                      <a:pos x="0" y="151"/>
                    </a:cxn>
                    <a:cxn ang="0">
                      <a:pos x="3" y="180"/>
                    </a:cxn>
                    <a:cxn ang="0">
                      <a:pos x="7" y="211"/>
                    </a:cxn>
                    <a:cxn ang="0">
                      <a:pos x="16" y="247"/>
                    </a:cxn>
                    <a:cxn ang="0">
                      <a:pos x="29" y="287"/>
                    </a:cxn>
                    <a:cxn ang="0">
                      <a:pos x="43" y="325"/>
                    </a:cxn>
                    <a:cxn ang="0">
                      <a:pos x="61" y="364"/>
                    </a:cxn>
                    <a:cxn ang="0">
                      <a:pos x="83" y="406"/>
                    </a:cxn>
                    <a:cxn ang="0">
                      <a:pos x="106" y="446"/>
                    </a:cxn>
                    <a:cxn ang="0">
                      <a:pos x="132" y="483"/>
                    </a:cxn>
                    <a:cxn ang="0">
                      <a:pos x="157" y="516"/>
                    </a:cxn>
                    <a:cxn ang="0">
                      <a:pos x="182" y="544"/>
                    </a:cxn>
                    <a:cxn ang="0">
                      <a:pos x="207" y="564"/>
                    </a:cxn>
                    <a:cxn ang="0">
                      <a:pos x="160" y="501"/>
                    </a:cxn>
                    <a:cxn ang="0">
                      <a:pos x="127" y="448"/>
                    </a:cxn>
                    <a:cxn ang="0">
                      <a:pos x="103" y="405"/>
                    </a:cxn>
                    <a:cxn ang="0">
                      <a:pos x="87" y="368"/>
                    </a:cxn>
                    <a:cxn ang="0">
                      <a:pos x="75" y="337"/>
                    </a:cxn>
                    <a:cxn ang="0">
                      <a:pos x="68" y="309"/>
                    </a:cxn>
                    <a:cxn ang="0">
                      <a:pos x="63" y="285"/>
                    </a:cxn>
                    <a:cxn ang="0">
                      <a:pos x="56" y="261"/>
                    </a:cxn>
                    <a:cxn ang="0">
                      <a:pos x="44" y="205"/>
                    </a:cxn>
                    <a:cxn ang="0">
                      <a:pos x="41" y="140"/>
                    </a:cxn>
                    <a:cxn ang="0">
                      <a:pos x="43" y="68"/>
                    </a:cxn>
                    <a:cxn ang="0">
                      <a:pos x="50" y="0"/>
                    </a:cxn>
                    <a:cxn ang="0">
                      <a:pos x="12" y="44"/>
                    </a:cxn>
                  </a:cxnLst>
                  <a:rect l="0" t="0" r="r" b="b"/>
                  <a:pathLst>
                    <a:path w="207" h="564">
                      <a:moveTo>
                        <a:pt x="12" y="44"/>
                      </a:moveTo>
                      <a:lnTo>
                        <a:pt x="6" y="72"/>
                      </a:lnTo>
                      <a:lnTo>
                        <a:pt x="3" y="99"/>
                      </a:lnTo>
                      <a:lnTo>
                        <a:pt x="0" y="125"/>
                      </a:lnTo>
                      <a:lnTo>
                        <a:pt x="0" y="151"/>
                      </a:lnTo>
                      <a:lnTo>
                        <a:pt x="3" y="180"/>
                      </a:lnTo>
                      <a:lnTo>
                        <a:pt x="7" y="211"/>
                      </a:lnTo>
                      <a:lnTo>
                        <a:pt x="16" y="247"/>
                      </a:lnTo>
                      <a:lnTo>
                        <a:pt x="29" y="287"/>
                      </a:lnTo>
                      <a:lnTo>
                        <a:pt x="43" y="325"/>
                      </a:lnTo>
                      <a:lnTo>
                        <a:pt x="61" y="364"/>
                      </a:lnTo>
                      <a:lnTo>
                        <a:pt x="83" y="406"/>
                      </a:lnTo>
                      <a:lnTo>
                        <a:pt x="106" y="446"/>
                      </a:lnTo>
                      <a:lnTo>
                        <a:pt x="132" y="483"/>
                      </a:lnTo>
                      <a:lnTo>
                        <a:pt x="157" y="516"/>
                      </a:lnTo>
                      <a:lnTo>
                        <a:pt x="182" y="544"/>
                      </a:lnTo>
                      <a:lnTo>
                        <a:pt x="207" y="564"/>
                      </a:lnTo>
                      <a:lnTo>
                        <a:pt x="160" y="501"/>
                      </a:lnTo>
                      <a:lnTo>
                        <a:pt x="127" y="448"/>
                      </a:lnTo>
                      <a:lnTo>
                        <a:pt x="103" y="405"/>
                      </a:lnTo>
                      <a:lnTo>
                        <a:pt x="87" y="368"/>
                      </a:lnTo>
                      <a:lnTo>
                        <a:pt x="75" y="337"/>
                      </a:lnTo>
                      <a:lnTo>
                        <a:pt x="68" y="309"/>
                      </a:lnTo>
                      <a:lnTo>
                        <a:pt x="63" y="285"/>
                      </a:lnTo>
                      <a:lnTo>
                        <a:pt x="56" y="261"/>
                      </a:lnTo>
                      <a:lnTo>
                        <a:pt x="44" y="205"/>
                      </a:lnTo>
                      <a:lnTo>
                        <a:pt x="41" y="140"/>
                      </a:lnTo>
                      <a:lnTo>
                        <a:pt x="43" y="68"/>
                      </a:lnTo>
                      <a:lnTo>
                        <a:pt x="50" y="0"/>
                      </a:lnTo>
                      <a:lnTo>
                        <a:pt x="12" y="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817" name="Freeform 17"/>
                <p:cNvSpPr>
                  <a:spLocks/>
                </p:cNvSpPr>
                <p:nvPr userDrawn="1"/>
              </p:nvSpPr>
              <p:spPr bwMode="ltGray">
                <a:xfrm rot="4200091">
                  <a:off x="124" y="1761"/>
                  <a:ext cx="33" cy="160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14" y="55"/>
                    </a:cxn>
                    <a:cxn ang="0">
                      <a:pos x="22" y="101"/>
                    </a:cxn>
                    <a:cxn ang="0">
                      <a:pos x="24" y="159"/>
                    </a:cxn>
                    <a:cxn ang="0">
                      <a:pos x="19" y="232"/>
                    </a:cxn>
                    <a:cxn ang="0">
                      <a:pos x="45" y="217"/>
                    </a:cxn>
                    <a:cxn ang="0">
                      <a:pos x="47" y="178"/>
                    </a:cxn>
                    <a:cxn ang="0">
                      <a:pos x="47" y="140"/>
                    </a:cxn>
                    <a:cxn ang="0">
                      <a:pos x="45" y="103"/>
                    </a:cxn>
                    <a:cxn ang="0">
                      <a:pos x="41" y="71"/>
                    </a:cxn>
                    <a:cxn ang="0">
                      <a:pos x="36" y="52"/>
                    </a:cxn>
                    <a:cxn ang="0">
                      <a:pos x="29" y="34"/>
                    </a:cxn>
                    <a:cxn ang="0">
                      <a:pos x="22" y="17"/>
                    </a:cxn>
                    <a:cxn ang="0">
                      <a:pos x="13" y="0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47" h="232">
                      <a:moveTo>
                        <a:pt x="0" y="19"/>
                      </a:moveTo>
                      <a:lnTo>
                        <a:pt x="14" y="55"/>
                      </a:lnTo>
                      <a:lnTo>
                        <a:pt x="22" y="101"/>
                      </a:lnTo>
                      <a:lnTo>
                        <a:pt x="24" y="159"/>
                      </a:lnTo>
                      <a:lnTo>
                        <a:pt x="19" y="232"/>
                      </a:lnTo>
                      <a:lnTo>
                        <a:pt x="45" y="217"/>
                      </a:lnTo>
                      <a:lnTo>
                        <a:pt x="47" y="178"/>
                      </a:lnTo>
                      <a:lnTo>
                        <a:pt x="47" y="140"/>
                      </a:lnTo>
                      <a:lnTo>
                        <a:pt x="45" y="103"/>
                      </a:lnTo>
                      <a:lnTo>
                        <a:pt x="41" y="71"/>
                      </a:lnTo>
                      <a:lnTo>
                        <a:pt x="36" y="52"/>
                      </a:lnTo>
                      <a:lnTo>
                        <a:pt x="29" y="34"/>
                      </a:lnTo>
                      <a:lnTo>
                        <a:pt x="22" y="17"/>
                      </a:lnTo>
                      <a:lnTo>
                        <a:pt x="13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76818" name="Freeform 18"/>
                <p:cNvSpPr>
                  <a:spLocks/>
                </p:cNvSpPr>
                <p:nvPr userDrawn="1"/>
              </p:nvSpPr>
              <p:spPr bwMode="ltGray">
                <a:xfrm rot="4200091">
                  <a:off x="193" y="1722"/>
                  <a:ext cx="60" cy="27"/>
                </a:xfrm>
                <a:custGeom>
                  <a:avLst/>
                  <a:gdLst/>
                  <a:ahLst/>
                  <a:cxnLst>
                    <a:cxn ang="0">
                      <a:pos x="87" y="22"/>
                    </a:cxn>
                    <a:cxn ang="0">
                      <a:pos x="77" y="17"/>
                    </a:cxn>
                    <a:cxn ang="0">
                      <a:pos x="68" y="12"/>
                    </a:cxn>
                    <a:cxn ang="0">
                      <a:pos x="58" y="7"/>
                    </a:cxn>
                    <a:cxn ang="0">
                      <a:pos x="47" y="5"/>
                    </a:cxn>
                    <a:cxn ang="0">
                      <a:pos x="37" y="3"/>
                    </a:cxn>
                    <a:cxn ang="0">
                      <a:pos x="26" y="2"/>
                    </a:cxn>
                    <a:cxn ang="0">
                      <a:pos x="13" y="0"/>
                    </a:cxn>
                    <a:cxn ang="0">
                      <a:pos x="0" y="2"/>
                    </a:cxn>
                    <a:cxn ang="0">
                      <a:pos x="6" y="6"/>
                    </a:cxn>
                    <a:cxn ang="0">
                      <a:pos x="14" y="10"/>
                    </a:cxn>
                    <a:cxn ang="0">
                      <a:pos x="22" y="14"/>
                    </a:cxn>
                    <a:cxn ang="0">
                      <a:pos x="33" y="18"/>
                    </a:cxn>
                    <a:cxn ang="0">
                      <a:pos x="42" y="22"/>
                    </a:cxn>
                    <a:cxn ang="0">
                      <a:pos x="52" y="27"/>
                    </a:cxn>
                    <a:cxn ang="0">
                      <a:pos x="64" y="33"/>
                    </a:cxn>
                    <a:cxn ang="0">
                      <a:pos x="74" y="40"/>
                    </a:cxn>
                    <a:cxn ang="0">
                      <a:pos x="87" y="22"/>
                    </a:cxn>
                  </a:cxnLst>
                  <a:rect l="0" t="0" r="r" b="b"/>
                  <a:pathLst>
                    <a:path w="87" h="40">
                      <a:moveTo>
                        <a:pt x="87" y="22"/>
                      </a:moveTo>
                      <a:lnTo>
                        <a:pt x="77" y="17"/>
                      </a:lnTo>
                      <a:lnTo>
                        <a:pt x="68" y="12"/>
                      </a:lnTo>
                      <a:lnTo>
                        <a:pt x="58" y="7"/>
                      </a:lnTo>
                      <a:lnTo>
                        <a:pt x="47" y="5"/>
                      </a:lnTo>
                      <a:lnTo>
                        <a:pt x="37" y="3"/>
                      </a:lnTo>
                      <a:lnTo>
                        <a:pt x="26" y="2"/>
                      </a:lnTo>
                      <a:lnTo>
                        <a:pt x="13" y="0"/>
                      </a:lnTo>
                      <a:lnTo>
                        <a:pt x="0" y="2"/>
                      </a:lnTo>
                      <a:lnTo>
                        <a:pt x="6" y="6"/>
                      </a:lnTo>
                      <a:lnTo>
                        <a:pt x="14" y="10"/>
                      </a:lnTo>
                      <a:lnTo>
                        <a:pt x="22" y="14"/>
                      </a:lnTo>
                      <a:lnTo>
                        <a:pt x="33" y="18"/>
                      </a:lnTo>
                      <a:lnTo>
                        <a:pt x="42" y="22"/>
                      </a:lnTo>
                      <a:lnTo>
                        <a:pt x="52" y="27"/>
                      </a:lnTo>
                      <a:lnTo>
                        <a:pt x="64" y="33"/>
                      </a:lnTo>
                      <a:lnTo>
                        <a:pt x="74" y="40"/>
                      </a:lnTo>
                      <a:lnTo>
                        <a:pt x="87" y="22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grpSp>
          <p:nvGrpSpPr>
            <p:cNvPr id="15372" name="Group 19"/>
            <p:cNvGrpSpPr>
              <a:grpSpLocks/>
            </p:cNvGrpSpPr>
            <p:nvPr/>
          </p:nvGrpSpPr>
          <p:grpSpPr bwMode="auto">
            <a:xfrm rot="6248562">
              <a:off x="343" y="3854"/>
              <a:ext cx="392" cy="424"/>
              <a:chOff x="1727" y="866"/>
              <a:chExt cx="129" cy="157"/>
            </a:xfrm>
          </p:grpSpPr>
          <p:sp>
            <p:nvSpPr>
              <p:cNvPr id="76820" name="Freeform 20"/>
              <p:cNvSpPr>
                <a:spLocks/>
              </p:cNvSpPr>
              <p:nvPr userDrawn="1"/>
            </p:nvSpPr>
            <p:spPr bwMode="ltGray">
              <a:xfrm>
                <a:off x="1727" y="868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21" name="Freeform 21"/>
              <p:cNvSpPr>
                <a:spLocks/>
              </p:cNvSpPr>
              <p:nvPr userDrawn="1"/>
            </p:nvSpPr>
            <p:spPr bwMode="ltGray">
              <a:xfrm>
                <a:off x="1786" y="896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22" name="Freeform 22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373" name="Group 23"/>
            <p:cNvGrpSpPr>
              <a:grpSpLocks/>
            </p:cNvGrpSpPr>
            <p:nvPr/>
          </p:nvGrpSpPr>
          <p:grpSpPr bwMode="auto">
            <a:xfrm rot="5003157">
              <a:off x="249" y="1102"/>
              <a:ext cx="412" cy="500"/>
              <a:chOff x="1727" y="866"/>
              <a:chExt cx="129" cy="157"/>
            </a:xfrm>
          </p:grpSpPr>
          <p:sp>
            <p:nvSpPr>
              <p:cNvPr id="76824" name="Freeform 24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25" name="Freeform 25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26" name="Freeform 26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grpSp>
          <p:nvGrpSpPr>
            <p:cNvPr id="15374" name="Group 27"/>
            <p:cNvGrpSpPr>
              <a:grpSpLocks/>
            </p:cNvGrpSpPr>
            <p:nvPr/>
          </p:nvGrpSpPr>
          <p:grpSpPr bwMode="auto">
            <a:xfrm>
              <a:off x="815" y="0"/>
              <a:ext cx="345" cy="367"/>
              <a:chOff x="1727" y="866"/>
              <a:chExt cx="129" cy="157"/>
            </a:xfrm>
          </p:grpSpPr>
          <p:sp>
            <p:nvSpPr>
              <p:cNvPr id="76828" name="Freeform 28"/>
              <p:cNvSpPr>
                <a:spLocks/>
              </p:cNvSpPr>
              <p:nvPr userDrawn="1"/>
            </p:nvSpPr>
            <p:spPr bwMode="ltGray">
              <a:xfrm>
                <a:off x="1727" y="866"/>
                <a:ext cx="41" cy="59"/>
              </a:xfrm>
              <a:custGeom>
                <a:avLst/>
                <a:gdLst/>
                <a:ahLst/>
                <a:cxnLst>
                  <a:cxn ang="0">
                    <a:pos x="83" y="28"/>
                  </a:cxn>
                  <a:cxn ang="0">
                    <a:pos x="27" y="0"/>
                  </a:cxn>
                  <a:cxn ang="0">
                    <a:pos x="0" y="117"/>
                  </a:cxn>
                  <a:cxn ang="0">
                    <a:pos x="83" y="28"/>
                  </a:cxn>
                </a:cxnLst>
                <a:rect l="0" t="0" r="r" b="b"/>
                <a:pathLst>
                  <a:path w="83" h="117">
                    <a:moveTo>
                      <a:pt x="83" y="28"/>
                    </a:moveTo>
                    <a:lnTo>
                      <a:pt x="27" y="0"/>
                    </a:lnTo>
                    <a:lnTo>
                      <a:pt x="0" y="117"/>
                    </a:lnTo>
                    <a:lnTo>
                      <a:pt x="83" y="2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29" name="Freeform 29"/>
              <p:cNvSpPr>
                <a:spLocks/>
              </p:cNvSpPr>
              <p:nvPr userDrawn="1"/>
            </p:nvSpPr>
            <p:spPr bwMode="ltGray">
              <a:xfrm>
                <a:off x="1786" y="894"/>
                <a:ext cx="70" cy="49"/>
              </a:xfrm>
              <a:custGeom>
                <a:avLst/>
                <a:gdLst/>
                <a:ahLst/>
                <a:cxnLst>
                  <a:cxn ang="0">
                    <a:pos x="0" y="98"/>
                  </a:cxn>
                  <a:cxn ang="0">
                    <a:pos x="118" y="0"/>
                  </a:cxn>
                  <a:cxn ang="0">
                    <a:pos x="140" y="49"/>
                  </a:cxn>
                  <a:cxn ang="0">
                    <a:pos x="0" y="98"/>
                  </a:cxn>
                </a:cxnLst>
                <a:rect l="0" t="0" r="r" b="b"/>
                <a:pathLst>
                  <a:path w="140" h="98">
                    <a:moveTo>
                      <a:pt x="0" y="98"/>
                    </a:moveTo>
                    <a:lnTo>
                      <a:pt x="118" y="0"/>
                    </a:lnTo>
                    <a:lnTo>
                      <a:pt x="140" y="49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76830" name="Freeform 30"/>
              <p:cNvSpPr>
                <a:spLocks/>
              </p:cNvSpPr>
              <p:nvPr userDrawn="1"/>
            </p:nvSpPr>
            <p:spPr bwMode="ltGray">
              <a:xfrm>
                <a:off x="1772" y="998"/>
                <a:ext cx="73" cy="25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145" y="0"/>
                  </a:cxn>
                  <a:cxn ang="0">
                    <a:pos x="131" y="49"/>
                  </a:cxn>
                  <a:cxn ang="0">
                    <a:pos x="0" y="7"/>
                  </a:cxn>
                </a:cxnLst>
                <a:rect l="0" t="0" r="r" b="b"/>
                <a:pathLst>
                  <a:path w="145" h="49">
                    <a:moveTo>
                      <a:pt x="0" y="7"/>
                    </a:moveTo>
                    <a:lnTo>
                      <a:pt x="145" y="0"/>
                    </a:lnTo>
                    <a:lnTo>
                      <a:pt x="131" y="49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  <p:sp>
          <p:nvSpPr>
            <p:cNvPr id="76831" name="Freeform 31"/>
            <p:cNvSpPr>
              <a:spLocks/>
            </p:cNvSpPr>
            <p:nvPr/>
          </p:nvSpPr>
          <p:spPr bwMode="ltGray">
            <a:xfrm>
              <a:off x="87" y="94"/>
              <a:ext cx="699" cy="756"/>
            </a:xfrm>
            <a:custGeom>
              <a:avLst/>
              <a:gdLst/>
              <a:ahLst/>
              <a:cxnLst>
                <a:cxn ang="0">
                  <a:pos x="1" y="392"/>
                </a:cxn>
                <a:cxn ang="0">
                  <a:pos x="3" y="252"/>
                </a:cxn>
                <a:cxn ang="0">
                  <a:pos x="21" y="210"/>
                </a:cxn>
                <a:cxn ang="0">
                  <a:pos x="29" y="182"/>
                </a:cxn>
                <a:cxn ang="0">
                  <a:pos x="39" y="154"/>
                </a:cxn>
                <a:cxn ang="0">
                  <a:pos x="51" y="138"/>
                </a:cxn>
                <a:cxn ang="0">
                  <a:pos x="111" y="74"/>
                </a:cxn>
                <a:cxn ang="0">
                  <a:pos x="169" y="30"/>
                </a:cxn>
                <a:cxn ang="0">
                  <a:pos x="225" y="10"/>
                </a:cxn>
                <a:cxn ang="0">
                  <a:pos x="249" y="4"/>
                </a:cxn>
                <a:cxn ang="0">
                  <a:pos x="265" y="0"/>
                </a:cxn>
                <a:cxn ang="0">
                  <a:pos x="357" y="2"/>
                </a:cxn>
                <a:cxn ang="0">
                  <a:pos x="385" y="6"/>
                </a:cxn>
                <a:cxn ang="0">
                  <a:pos x="489" y="40"/>
                </a:cxn>
                <a:cxn ang="0">
                  <a:pos x="619" y="128"/>
                </a:cxn>
                <a:cxn ang="0">
                  <a:pos x="653" y="178"/>
                </a:cxn>
                <a:cxn ang="0">
                  <a:pos x="693" y="322"/>
                </a:cxn>
                <a:cxn ang="0">
                  <a:pos x="687" y="434"/>
                </a:cxn>
                <a:cxn ang="0">
                  <a:pos x="665" y="538"/>
                </a:cxn>
                <a:cxn ang="0">
                  <a:pos x="639" y="564"/>
                </a:cxn>
                <a:cxn ang="0">
                  <a:pos x="631" y="580"/>
                </a:cxn>
                <a:cxn ang="0">
                  <a:pos x="607" y="588"/>
                </a:cxn>
                <a:cxn ang="0">
                  <a:pos x="473" y="664"/>
                </a:cxn>
                <a:cxn ang="0">
                  <a:pos x="449" y="678"/>
                </a:cxn>
                <a:cxn ang="0">
                  <a:pos x="405" y="684"/>
                </a:cxn>
                <a:cxn ang="0">
                  <a:pos x="375" y="690"/>
                </a:cxn>
                <a:cxn ang="0">
                  <a:pos x="267" y="684"/>
                </a:cxn>
                <a:cxn ang="0">
                  <a:pos x="259" y="722"/>
                </a:cxn>
                <a:cxn ang="0">
                  <a:pos x="241" y="756"/>
                </a:cxn>
                <a:cxn ang="0">
                  <a:pos x="185" y="728"/>
                </a:cxn>
                <a:cxn ang="0">
                  <a:pos x="163" y="720"/>
                </a:cxn>
                <a:cxn ang="0">
                  <a:pos x="151" y="716"/>
                </a:cxn>
                <a:cxn ang="0">
                  <a:pos x="195" y="674"/>
                </a:cxn>
                <a:cxn ang="0">
                  <a:pos x="211" y="644"/>
                </a:cxn>
                <a:cxn ang="0">
                  <a:pos x="209" y="626"/>
                </a:cxn>
                <a:cxn ang="0">
                  <a:pos x="195" y="620"/>
                </a:cxn>
                <a:cxn ang="0">
                  <a:pos x="165" y="596"/>
                </a:cxn>
                <a:cxn ang="0">
                  <a:pos x="99" y="534"/>
                </a:cxn>
                <a:cxn ang="0">
                  <a:pos x="61" y="506"/>
                </a:cxn>
                <a:cxn ang="0">
                  <a:pos x="23" y="470"/>
                </a:cxn>
                <a:cxn ang="0">
                  <a:pos x="7" y="434"/>
                </a:cxn>
                <a:cxn ang="0">
                  <a:pos x="5" y="396"/>
                </a:cxn>
                <a:cxn ang="0">
                  <a:pos x="1" y="392"/>
                </a:cxn>
              </a:cxnLst>
              <a:rect l="0" t="0" r="r" b="b"/>
              <a:pathLst>
                <a:path w="699" h="756">
                  <a:moveTo>
                    <a:pt x="1" y="392"/>
                  </a:moveTo>
                  <a:cubicBezTo>
                    <a:pt x="2" y="345"/>
                    <a:pt x="2" y="299"/>
                    <a:pt x="3" y="252"/>
                  </a:cubicBezTo>
                  <a:cubicBezTo>
                    <a:pt x="3" y="238"/>
                    <a:pt x="16" y="224"/>
                    <a:pt x="21" y="210"/>
                  </a:cubicBezTo>
                  <a:cubicBezTo>
                    <a:pt x="24" y="202"/>
                    <a:pt x="29" y="182"/>
                    <a:pt x="29" y="182"/>
                  </a:cubicBezTo>
                  <a:cubicBezTo>
                    <a:pt x="32" y="173"/>
                    <a:pt x="34" y="163"/>
                    <a:pt x="39" y="154"/>
                  </a:cubicBezTo>
                  <a:cubicBezTo>
                    <a:pt x="42" y="148"/>
                    <a:pt x="51" y="138"/>
                    <a:pt x="51" y="138"/>
                  </a:cubicBezTo>
                  <a:cubicBezTo>
                    <a:pt x="58" y="116"/>
                    <a:pt x="88" y="82"/>
                    <a:pt x="111" y="74"/>
                  </a:cubicBezTo>
                  <a:cubicBezTo>
                    <a:pt x="128" y="61"/>
                    <a:pt x="149" y="37"/>
                    <a:pt x="169" y="30"/>
                  </a:cubicBezTo>
                  <a:cubicBezTo>
                    <a:pt x="182" y="17"/>
                    <a:pt x="207" y="15"/>
                    <a:pt x="225" y="10"/>
                  </a:cubicBezTo>
                  <a:cubicBezTo>
                    <a:pt x="233" y="8"/>
                    <a:pt x="241" y="6"/>
                    <a:pt x="249" y="4"/>
                  </a:cubicBezTo>
                  <a:cubicBezTo>
                    <a:pt x="254" y="3"/>
                    <a:pt x="265" y="0"/>
                    <a:pt x="265" y="0"/>
                  </a:cubicBezTo>
                  <a:cubicBezTo>
                    <a:pt x="296" y="1"/>
                    <a:pt x="326" y="0"/>
                    <a:pt x="357" y="2"/>
                  </a:cubicBezTo>
                  <a:cubicBezTo>
                    <a:pt x="366" y="2"/>
                    <a:pt x="385" y="6"/>
                    <a:pt x="385" y="6"/>
                  </a:cubicBezTo>
                  <a:cubicBezTo>
                    <a:pt x="417" y="17"/>
                    <a:pt x="463" y="14"/>
                    <a:pt x="489" y="40"/>
                  </a:cubicBezTo>
                  <a:cubicBezTo>
                    <a:pt x="528" y="60"/>
                    <a:pt x="592" y="105"/>
                    <a:pt x="619" y="128"/>
                  </a:cubicBezTo>
                  <a:cubicBezTo>
                    <a:pt x="635" y="134"/>
                    <a:pt x="643" y="164"/>
                    <a:pt x="653" y="178"/>
                  </a:cubicBezTo>
                  <a:cubicBezTo>
                    <a:pt x="667" y="234"/>
                    <a:pt x="687" y="265"/>
                    <a:pt x="693" y="322"/>
                  </a:cubicBezTo>
                  <a:cubicBezTo>
                    <a:pt x="699" y="365"/>
                    <a:pt x="692" y="398"/>
                    <a:pt x="687" y="434"/>
                  </a:cubicBezTo>
                  <a:cubicBezTo>
                    <a:pt x="686" y="469"/>
                    <a:pt x="691" y="510"/>
                    <a:pt x="665" y="538"/>
                  </a:cubicBezTo>
                  <a:cubicBezTo>
                    <a:pt x="657" y="547"/>
                    <a:pt x="644" y="553"/>
                    <a:pt x="639" y="564"/>
                  </a:cubicBezTo>
                  <a:cubicBezTo>
                    <a:pt x="636" y="569"/>
                    <a:pt x="636" y="576"/>
                    <a:pt x="631" y="580"/>
                  </a:cubicBezTo>
                  <a:cubicBezTo>
                    <a:pt x="624" y="585"/>
                    <a:pt x="607" y="588"/>
                    <a:pt x="607" y="588"/>
                  </a:cubicBezTo>
                  <a:cubicBezTo>
                    <a:pt x="581" y="602"/>
                    <a:pt x="499" y="649"/>
                    <a:pt x="473" y="664"/>
                  </a:cubicBezTo>
                  <a:cubicBezTo>
                    <a:pt x="465" y="666"/>
                    <a:pt x="449" y="678"/>
                    <a:pt x="449" y="678"/>
                  </a:cubicBezTo>
                  <a:cubicBezTo>
                    <a:pt x="438" y="685"/>
                    <a:pt x="417" y="679"/>
                    <a:pt x="405" y="684"/>
                  </a:cubicBezTo>
                  <a:cubicBezTo>
                    <a:pt x="396" y="687"/>
                    <a:pt x="385" y="688"/>
                    <a:pt x="375" y="690"/>
                  </a:cubicBezTo>
                  <a:cubicBezTo>
                    <a:pt x="328" y="689"/>
                    <a:pt x="307" y="687"/>
                    <a:pt x="267" y="684"/>
                  </a:cubicBezTo>
                  <a:cubicBezTo>
                    <a:pt x="249" y="690"/>
                    <a:pt x="264" y="683"/>
                    <a:pt x="259" y="722"/>
                  </a:cubicBezTo>
                  <a:cubicBezTo>
                    <a:pt x="258" y="733"/>
                    <a:pt x="250" y="750"/>
                    <a:pt x="241" y="756"/>
                  </a:cubicBezTo>
                  <a:cubicBezTo>
                    <a:pt x="218" y="752"/>
                    <a:pt x="207" y="735"/>
                    <a:pt x="185" y="728"/>
                  </a:cubicBezTo>
                  <a:cubicBezTo>
                    <a:pt x="176" y="725"/>
                    <a:pt x="171" y="724"/>
                    <a:pt x="163" y="720"/>
                  </a:cubicBezTo>
                  <a:cubicBezTo>
                    <a:pt x="159" y="718"/>
                    <a:pt x="151" y="716"/>
                    <a:pt x="151" y="716"/>
                  </a:cubicBezTo>
                  <a:cubicBezTo>
                    <a:pt x="157" y="695"/>
                    <a:pt x="180" y="689"/>
                    <a:pt x="195" y="674"/>
                  </a:cubicBezTo>
                  <a:cubicBezTo>
                    <a:pt x="198" y="665"/>
                    <a:pt x="205" y="652"/>
                    <a:pt x="211" y="644"/>
                  </a:cubicBezTo>
                  <a:cubicBezTo>
                    <a:pt x="210" y="638"/>
                    <a:pt x="212" y="631"/>
                    <a:pt x="209" y="626"/>
                  </a:cubicBezTo>
                  <a:cubicBezTo>
                    <a:pt x="207" y="621"/>
                    <a:pt x="199" y="623"/>
                    <a:pt x="195" y="620"/>
                  </a:cubicBezTo>
                  <a:cubicBezTo>
                    <a:pt x="185" y="612"/>
                    <a:pt x="173" y="606"/>
                    <a:pt x="165" y="596"/>
                  </a:cubicBezTo>
                  <a:cubicBezTo>
                    <a:pt x="146" y="573"/>
                    <a:pt x="123" y="552"/>
                    <a:pt x="99" y="534"/>
                  </a:cubicBezTo>
                  <a:cubicBezTo>
                    <a:pt x="87" y="525"/>
                    <a:pt x="72" y="517"/>
                    <a:pt x="61" y="506"/>
                  </a:cubicBezTo>
                  <a:cubicBezTo>
                    <a:pt x="49" y="494"/>
                    <a:pt x="37" y="480"/>
                    <a:pt x="23" y="470"/>
                  </a:cubicBezTo>
                  <a:cubicBezTo>
                    <a:pt x="13" y="456"/>
                    <a:pt x="10" y="451"/>
                    <a:pt x="7" y="434"/>
                  </a:cubicBezTo>
                  <a:cubicBezTo>
                    <a:pt x="6" y="421"/>
                    <a:pt x="7" y="408"/>
                    <a:pt x="5" y="396"/>
                  </a:cubicBezTo>
                  <a:cubicBezTo>
                    <a:pt x="5" y="394"/>
                    <a:pt x="0" y="391"/>
                    <a:pt x="1" y="392"/>
                  </a:cubicBezTo>
                  <a:close/>
                </a:path>
              </a:pathLst>
            </a:custGeom>
            <a:solidFill>
              <a:schemeClr val="accent1">
                <a:alpha val="50000"/>
              </a:schemeClr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2" name="Freeform 32"/>
            <p:cNvSpPr>
              <a:spLocks/>
            </p:cNvSpPr>
            <p:nvPr/>
          </p:nvSpPr>
          <p:spPr bwMode="ltGray">
            <a:xfrm rot="828663">
              <a:off x="242" y="3404"/>
              <a:ext cx="132" cy="1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3" name="Freeform 33"/>
            <p:cNvSpPr>
              <a:spLocks/>
            </p:cNvSpPr>
            <p:nvPr/>
          </p:nvSpPr>
          <p:spPr bwMode="ltGray">
            <a:xfrm rot="828663">
              <a:off x="266" y="3592"/>
              <a:ext cx="66" cy="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4" name="Freeform 34"/>
            <p:cNvSpPr>
              <a:spLocks/>
            </p:cNvSpPr>
            <p:nvPr/>
          </p:nvSpPr>
          <p:spPr bwMode="ltGray">
            <a:xfrm>
              <a:off x="11" y="4110"/>
              <a:ext cx="118" cy="20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8"/>
                </a:cxn>
                <a:cxn ang="0">
                  <a:pos x="15" y="19"/>
                </a:cxn>
                <a:cxn ang="0">
                  <a:pos x="26" y="33"/>
                </a:cxn>
                <a:cxn ang="0">
                  <a:pos x="38" y="51"/>
                </a:cxn>
                <a:cxn ang="0">
                  <a:pos x="54" y="72"/>
                </a:cxn>
                <a:cxn ang="0">
                  <a:pos x="67" y="94"/>
                </a:cxn>
                <a:cxn ang="0">
                  <a:pos x="79" y="119"/>
                </a:cxn>
                <a:cxn ang="0">
                  <a:pos x="87" y="146"/>
                </a:cxn>
                <a:cxn ang="0">
                  <a:pos x="94" y="175"/>
                </a:cxn>
                <a:cxn ang="0">
                  <a:pos x="91" y="209"/>
                </a:cxn>
                <a:cxn ang="0">
                  <a:pos x="118" y="209"/>
                </a:cxn>
                <a:cxn ang="0">
                  <a:pos x="117" y="177"/>
                </a:cxn>
                <a:cxn ang="0">
                  <a:pos x="104" y="119"/>
                </a:cxn>
                <a:cxn ang="0">
                  <a:pos x="82" y="69"/>
                </a:cxn>
                <a:cxn ang="0">
                  <a:pos x="47" y="27"/>
                </a:cxn>
                <a:cxn ang="0">
                  <a:pos x="0" y="0"/>
                </a:cxn>
              </a:cxnLst>
              <a:rect l="0" t="0" r="r" b="b"/>
              <a:pathLst>
                <a:path w="118" h="209">
                  <a:moveTo>
                    <a:pt x="0" y="0"/>
                  </a:moveTo>
                  <a:lnTo>
                    <a:pt x="6" y="8"/>
                  </a:lnTo>
                  <a:lnTo>
                    <a:pt x="15" y="19"/>
                  </a:lnTo>
                  <a:lnTo>
                    <a:pt x="26" y="33"/>
                  </a:lnTo>
                  <a:lnTo>
                    <a:pt x="38" y="51"/>
                  </a:lnTo>
                  <a:lnTo>
                    <a:pt x="54" y="72"/>
                  </a:lnTo>
                  <a:lnTo>
                    <a:pt x="67" y="94"/>
                  </a:lnTo>
                  <a:lnTo>
                    <a:pt x="79" y="119"/>
                  </a:lnTo>
                  <a:lnTo>
                    <a:pt x="87" y="146"/>
                  </a:lnTo>
                  <a:lnTo>
                    <a:pt x="94" y="175"/>
                  </a:lnTo>
                  <a:lnTo>
                    <a:pt x="91" y="209"/>
                  </a:lnTo>
                  <a:lnTo>
                    <a:pt x="118" y="209"/>
                  </a:lnTo>
                  <a:lnTo>
                    <a:pt x="117" y="177"/>
                  </a:lnTo>
                  <a:lnTo>
                    <a:pt x="104" y="119"/>
                  </a:lnTo>
                  <a:lnTo>
                    <a:pt x="82" y="69"/>
                  </a:lnTo>
                  <a:lnTo>
                    <a:pt x="47" y="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5" name="Freeform 35"/>
            <p:cNvSpPr>
              <a:spLocks/>
            </p:cNvSpPr>
            <p:nvPr/>
          </p:nvSpPr>
          <p:spPr bwMode="ltGray">
            <a:xfrm>
              <a:off x="0" y="3968"/>
              <a:ext cx="130" cy="128"/>
            </a:xfrm>
            <a:custGeom>
              <a:avLst/>
              <a:gdLst/>
              <a:ahLst/>
              <a:cxnLst>
                <a:cxn ang="0">
                  <a:pos x="103" y="0"/>
                </a:cxn>
                <a:cxn ang="0">
                  <a:pos x="130" y="128"/>
                </a:cxn>
                <a:cxn ang="0">
                  <a:pos x="125" y="126"/>
                </a:cxn>
                <a:cxn ang="0">
                  <a:pos x="111" y="121"/>
                </a:cxn>
                <a:cxn ang="0">
                  <a:pos x="92" y="111"/>
                </a:cxn>
                <a:cxn ang="0">
                  <a:pos x="68" y="103"/>
                </a:cxn>
                <a:cxn ang="0">
                  <a:pos x="41" y="94"/>
                </a:cxn>
                <a:cxn ang="0">
                  <a:pos x="19" y="90"/>
                </a:cxn>
                <a:cxn ang="0">
                  <a:pos x="0" y="93"/>
                </a:cxn>
                <a:cxn ang="0">
                  <a:pos x="0" y="72"/>
                </a:cxn>
                <a:cxn ang="0">
                  <a:pos x="12" y="70"/>
                </a:cxn>
                <a:cxn ang="0">
                  <a:pos x="24" y="66"/>
                </a:cxn>
                <a:cxn ang="0">
                  <a:pos x="38" y="66"/>
                </a:cxn>
                <a:cxn ang="0">
                  <a:pos x="51" y="67"/>
                </a:cxn>
                <a:cxn ang="0">
                  <a:pos x="65" y="70"/>
                </a:cxn>
                <a:cxn ang="0">
                  <a:pos x="78" y="78"/>
                </a:cxn>
                <a:cxn ang="0">
                  <a:pos x="81" y="74"/>
                </a:cxn>
                <a:cxn ang="0">
                  <a:pos x="81" y="58"/>
                </a:cxn>
                <a:cxn ang="0">
                  <a:pos x="82" y="37"/>
                </a:cxn>
                <a:cxn ang="0">
                  <a:pos x="82" y="29"/>
                </a:cxn>
                <a:cxn ang="0">
                  <a:pos x="80" y="29"/>
                </a:cxn>
                <a:cxn ang="0">
                  <a:pos x="77" y="27"/>
                </a:cxn>
                <a:cxn ang="0">
                  <a:pos x="76" y="22"/>
                </a:cxn>
                <a:cxn ang="0">
                  <a:pos x="75" y="19"/>
                </a:cxn>
                <a:cxn ang="0">
                  <a:pos x="76" y="15"/>
                </a:cxn>
                <a:cxn ang="0">
                  <a:pos x="79" y="10"/>
                </a:cxn>
                <a:cxn ang="0">
                  <a:pos x="89" y="6"/>
                </a:cxn>
                <a:cxn ang="0">
                  <a:pos x="103" y="0"/>
                </a:cxn>
              </a:cxnLst>
              <a:rect l="0" t="0" r="r" b="b"/>
              <a:pathLst>
                <a:path w="130" h="128">
                  <a:moveTo>
                    <a:pt x="103" y="0"/>
                  </a:moveTo>
                  <a:lnTo>
                    <a:pt x="130" y="128"/>
                  </a:lnTo>
                  <a:lnTo>
                    <a:pt x="125" y="126"/>
                  </a:lnTo>
                  <a:lnTo>
                    <a:pt x="111" y="121"/>
                  </a:lnTo>
                  <a:lnTo>
                    <a:pt x="92" y="111"/>
                  </a:lnTo>
                  <a:lnTo>
                    <a:pt x="68" y="103"/>
                  </a:lnTo>
                  <a:lnTo>
                    <a:pt x="41" y="94"/>
                  </a:lnTo>
                  <a:lnTo>
                    <a:pt x="19" y="90"/>
                  </a:lnTo>
                  <a:lnTo>
                    <a:pt x="0" y="93"/>
                  </a:lnTo>
                  <a:lnTo>
                    <a:pt x="0" y="72"/>
                  </a:lnTo>
                  <a:lnTo>
                    <a:pt x="12" y="70"/>
                  </a:lnTo>
                  <a:lnTo>
                    <a:pt x="24" y="66"/>
                  </a:lnTo>
                  <a:lnTo>
                    <a:pt x="38" y="66"/>
                  </a:lnTo>
                  <a:lnTo>
                    <a:pt x="51" y="67"/>
                  </a:lnTo>
                  <a:lnTo>
                    <a:pt x="65" y="70"/>
                  </a:lnTo>
                  <a:lnTo>
                    <a:pt x="78" y="78"/>
                  </a:lnTo>
                  <a:lnTo>
                    <a:pt x="81" y="74"/>
                  </a:lnTo>
                  <a:lnTo>
                    <a:pt x="81" y="58"/>
                  </a:lnTo>
                  <a:lnTo>
                    <a:pt x="82" y="37"/>
                  </a:lnTo>
                  <a:lnTo>
                    <a:pt x="82" y="29"/>
                  </a:lnTo>
                  <a:lnTo>
                    <a:pt x="80" y="29"/>
                  </a:lnTo>
                  <a:lnTo>
                    <a:pt x="77" y="27"/>
                  </a:lnTo>
                  <a:lnTo>
                    <a:pt x="76" y="22"/>
                  </a:lnTo>
                  <a:lnTo>
                    <a:pt x="75" y="19"/>
                  </a:lnTo>
                  <a:lnTo>
                    <a:pt x="76" y="15"/>
                  </a:lnTo>
                  <a:lnTo>
                    <a:pt x="79" y="10"/>
                  </a:lnTo>
                  <a:lnTo>
                    <a:pt x="89" y="6"/>
                  </a:lnTo>
                  <a:lnTo>
                    <a:pt x="103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6" name="Freeform 36"/>
            <p:cNvSpPr>
              <a:spLocks/>
            </p:cNvSpPr>
            <p:nvPr/>
          </p:nvSpPr>
          <p:spPr bwMode="ltGray">
            <a:xfrm>
              <a:off x="0" y="3949"/>
              <a:ext cx="47" cy="86"/>
            </a:xfrm>
            <a:custGeom>
              <a:avLst/>
              <a:gdLst/>
              <a:ahLst/>
              <a:cxnLst>
                <a:cxn ang="0">
                  <a:pos x="37" y="0"/>
                </a:cxn>
                <a:cxn ang="0">
                  <a:pos x="15" y="37"/>
                </a:cxn>
                <a:cxn ang="0">
                  <a:pos x="0" y="59"/>
                </a:cxn>
                <a:cxn ang="0">
                  <a:pos x="0" y="86"/>
                </a:cxn>
                <a:cxn ang="0">
                  <a:pos x="8" y="82"/>
                </a:cxn>
                <a:cxn ang="0">
                  <a:pos x="20" y="73"/>
                </a:cxn>
                <a:cxn ang="0">
                  <a:pos x="33" y="63"/>
                </a:cxn>
                <a:cxn ang="0">
                  <a:pos x="42" y="51"/>
                </a:cxn>
                <a:cxn ang="0">
                  <a:pos x="47" y="36"/>
                </a:cxn>
                <a:cxn ang="0">
                  <a:pos x="46" y="19"/>
                </a:cxn>
                <a:cxn ang="0">
                  <a:pos x="37" y="0"/>
                </a:cxn>
              </a:cxnLst>
              <a:rect l="0" t="0" r="r" b="b"/>
              <a:pathLst>
                <a:path w="47" h="86">
                  <a:moveTo>
                    <a:pt x="37" y="0"/>
                  </a:moveTo>
                  <a:lnTo>
                    <a:pt x="15" y="37"/>
                  </a:lnTo>
                  <a:lnTo>
                    <a:pt x="0" y="59"/>
                  </a:lnTo>
                  <a:lnTo>
                    <a:pt x="0" y="86"/>
                  </a:lnTo>
                  <a:lnTo>
                    <a:pt x="8" y="82"/>
                  </a:lnTo>
                  <a:lnTo>
                    <a:pt x="20" y="73"/>
                  </a:lnTo>
                  <a:lnTo>
                    <a:pt x="33" y="63"/>
                  </a:lnTo>
                  <a:lnTo>
                    <a:pt x="42" y="51"/>
                  </a:lnTo>
                  <a:lnTo>
                    <a:pt x="47" y="36"/>
                  </a:lnTo>
                  <a:lnTo>
                    <a:pt x="46" y="1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7" name="Freeform 37"/>
            <p:cNvSpPr>
              <a:spLocks/>
            </p:cNvSpPr>
            <p:nvPr/>
          </p:nvSpPr>
          <p:spPr bwMode="ltGray">
            <a:xfrm>
              <a:off x="0" y="3239"/>
              <a:ext cx="497" cy="740"/>
            </a:xfrm>
            <a:custGeom>
              <a:avLst/>
              <a:gdLst/>
              <a:ahLst/>
              <a:cxnLst>
                <a:cxn ang="0">
                  <a:pos x="0" y="13"/>
                </a:cxn>
                <a:cxn ang="0">
                  <a:pos x="41" y="4"/>
                </a:cxn>
                <a:cxn ang="0">
                  <a:pos x="101" y="0"/>
                </a:cxn>
                <a:cxn ang="0">
                  <a:pos x="170" y="4"/>
                </a:cxn>
                <a:cxn ang="0">
                  <a:pos x="248" y="21"/>
                </a:cxn>
                <a:cxn ang="0">
                  <a:pos x="323" y="50"/>
                </a:cxn>
                <a:cxn ang="0">
                  <a:pos x="382" y="90"/>
                </a:cxn>
                <a:cxn ang="0">
                  <a:pos x="428" y="141"/>
                </a:cxn>
                <a:cxn ang="0">
                  <a:pos x="463" y="199"/>
                </a:cxn>
                <a:cxn ang="0">
                  <a:pos x="485" y="262"/>
                </a:cxn>
                <a:cxn ang="0">
                  <a:pos x="496" y="327"/>
                </a:cxn>
                <a:cxn ang="0">
                  <a:pos x="497" y="396"/>
                </a:cxn>
                <a:cxn ang="0">
                  <a:pos x="487" y="462"/>
                </a:cxn>
                <a:cxn ang="0">
                  <a:pos x="470" y="527"/>
                </a:cxn>
                <a:cxn ang="0">
                  <a:pos x="443" y="586"/>
                </a:cxn>
                <a:cxn ang="0">
                  <a:pos x="406" y="639"/>
                </a:cxn>
                <a:cxn ang="0">
                  <a:pos x="364" y="683"/>
                </a:cxn>
                <a:cxn ang="0">
                  <a:pos x="315" y="715"/>
                </a:cxn>
                <a:cxn ang="0">
                  <a:pos x="259" y="736"/>
                </a:cxn>
                <a:cxn ang="0">
                  <a:pos x="198" y="740"/>
                </a:cxn>
                <a:cxn ang="0">
                  <a:pos x="131" y="727"/>
                </a:cxn>
                <a:cxn ang="0">
                  <a:pos x="167" y="728"/>
                </a:cxn>
                <a:cxn ang="0">
                  <a:pos x="204" y="718"/>
                </a:cxn>
                <a:cxn ang="0">
                  <a:pos x="238" y="700"/>
                </a:cxn>
                <a:cxn ang="0">
                  <a:pos x="272" y="670"/>
                </a:cxn>
                <a:cxn ang="0">
                  <a:pos x="304" y="635"/>
                </a:cxn>
                <a:cxn ang="0">
                  <a:pos x="333" y="594"/>
                </a:cxn>
                <a:cxn ang="0">
                  <a:pos x="358" y="549"/>
                </a:cxn>
                <a:cxn ang="0">
                  <a:pos x="381" y="500"/>
                </a:cxn>
                <a:cxn ang="0">
                  <a:pos x="396" y="449"/>
                </a:cxn>
                <a:cxn ang="0">
                  <a:pos x="408" y="397"/>
                </a:cxn>
                <a:cxn ang="0">
                  <a:pos x="414" y="346"/>
                </a:cxn>
                <a:cxn ang="0">
                  <a:pos x="412" y="296"/>
                </a:cxn>
                <a:cxn ang="0">
                  <a:pos x="402" y="251"/>
                </a:cxn>
                <a:cxn ang="0">
                  <a:pos x="384" y="208"/>
                </a:cxn>
                <a:cxn ang="0">
                  <a:pos x="357" y="172"/>
                </a:cxn>
                <a:cxn ang="0">
                  <a:pos x="320" y="142"/>
                </a:cxn>
                <a:cxn ang="0">
                  <a:pos x="260" y="107"/>
                </a:cxn>
                <a:cxn ang="0">
                  <a:pos x="203" y="82"/>
                </a:cxn>
                <a:cxn ang="0">
                  <a:pos x="154" y="65"/>
                </a:cxn>
                <a:cxn ang="0">
                  <a:pos x="108" y="56"/>
                </a:cxn>
                <a:cxn ang="0">
                  <a:pos x="68" y="55"/>
                </a:cxn>
                <a:cxn ang="0">
                  <a:pos x="32" y="61"/>
                </a:cxn>
                <a:cxn ang="0">
                  <a:pos x="0" y="70"/>
                </a:cxn>
                <a:cxn ang="0">
                  <a:pos x="0" y="13"/>
                </a:cxn>
              </a:cxnLst>
              <a:rect l="0" t="0" r="r" b="b"/>
              <a:pathLst>
                <a:path w="497" h="740">
                  <a:moveTo>
                    <a:pt x="0" y="13"/>
                  </a:moveTo>
                  <a:lnTo>
                    <a:pt x="41" y="4"/>
                  </a:lnTo>
                  <a:lnTo>
                    <a:pt x="101" y="0"/>
                  </a:lnTo>
                  <a:lnTo>
                    <a:pt x="170" y="4"/>
                  </a:lnTo>
                  <a:lnTo>
                    <a:pt x="248" y="21"/>
                  </a:lnTo>
                  <a:lnTo>
                    <a:pt x="323" y="50"/>
                  </a:lnTo>
                  <a:lnTo>
                    <a:pt x="382" y="90"/>
                  </a:lnTo>
                  <a:lnTo>
                    <a:pt x="428" y="141"/>
                  </a:lnTo>
                  <a:lnTo>
                    <a:pt x="463" y="199"/>
                  </a:lnTo>
                  <a:lnTo>
                    <a:pt x="485" y="262"/>
                  </a:lnTo>
                  <a:lnTo>
                    <a:pt x="496" y="327"/>
                  </a:lnTo>
                  <a:lnTo>
                    <a:pt x="497" y="396"/>
                  </a:lnTo>
                  <a:lnTo>
                    <a:pt x="487" y="462"/>
                  </a:lnTo>
                  <a:lnTo>
                    <a:pt x="470" y="527"/>
                  </a:lnTo>
                  <a:lnTo>
                    <a:pt x="443" y="586"/>
                  </a:lnTo>
                  <a:lnTo>
                    <a:pt x="406" y="639"/>
                  </a:lnTo>
                  <a:lnTo>
                    <a:pt x="364" y="683"/>
                  </a:lnTo>
                  <a:lnTo>
                    <a:pt x="315" y="715"/>
                  </a:lnTo>
                  <a:lnTo>
                    <a:pt x="259" y="736"/>
                  </a:lnTo>
                  <a:lnTo>
                    <a:pt x="198" y="740"/>
                  </a:lnTo>
                  <a:lnTo>
                    <a:pt x="131" y="727"/>
                  </a:lnTo>
                  <a:lnTo>
                    <a:pt x="167" y="728"/>
                  </a:lnTo>
                  <a:lnTo>
                    <a:pt x="204" y="718"/>
                  </a:lnTo>
                  <a:lnTo>
                    <a:pt x="238" y="700"/>
                  </a:lnTo>
                  <a:lnTo>
                    <a:pt x="272" y="670"/>
                  </a:lnTo>
                  <a:lnTo>
                    <a:pt x="304" y="635"/>
                  </a:lnTo>
                  <a:lnTo>
                    <a:pt x="333" y="594"/>
                  </a:lnTo>
                  <a:lnTo>
                    <a:pt x="358" y="549"/>
                  </a:lnTo>
                  <a:lnTo>
                    <a:pt x="381" y="500"/>
                  </a:lnTo>
                  <a:lnTo>
                    <a:pt x="396" y="449"/>
                  </a:lnTo>
                  <a:lnTo>
                    <a:pt x="408" y="397"/>
                  </a:lnTo>
                  <a:lnTo>
                    <a:pt x="414" y="346"/>
                  </a:lnTo>
                  <a:lnTo>
                    <a:pt x="412" y="296"/>
                  </a:lnTo>
                  <a:lnTo>
                    <a:pt x="402" y="251"/>
                  </a:lnTo>
                  <a:lnTo>
                    <a:pt x="384" y="208"/>
                  </a:lnTo>
                  <a:lnTo>
                    <a:pt x="357" y="172"/>
                  </a:lnTo>
                  <a:lnTo>
                    <a:pt x="320" y="142"/>
                  </a:lnTo>
                  <a:lnTo>
                    <a:pt x="260" y="107"/>
                  </a:lnTo>
                  <a:lnTo>
                    <a:pt x="203" y="82"/>
                  </a:lnTo>
                  <a:lnTo>
                    <a:pt x="154" y="65"/>
                  </a:lnTo>
                  <a:lnTo>
                    <a:pt x="108" y="56"/>
                  </a:lnTo>
                  <a:lnTo>
                    <a:pt x="68" y="55"/>
                  </a:lnTo>
                  <a:lnTo>
                    <a:pt x="32" y="61"/>
                  </a:lnTo>
                  <a:lnTo>
                    <a:pt x="0" y="7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8" name="Freeform 38"/>
            <p:cNvSpPr>
              <a:spLocks/>
            </p:cNvSpPr>
            <p:nvPr/>
          </p:nvSpPr>
          <p:spPr bwMode="ltGray">
            <a:xfrm rot="1584153">
              <a:off x="20" y="410"/>
              <a:ext cx="344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5"/>
                </a:cxn>
                <a:cxn ang="0">
                  <a:pos x="3" y="50"/>
                </a:cxn>
                <a:cxn ang="0">
                  <a:pos x="6" y="75"/>
                </a:cxn>
                <a:cxn ang="0">
                  <a:pos x="11" y="98"/>
                </a:cxn>
                <a:cxn ang="0">
                  <a:pos x="18" y="119"/>
                </a:cxn>
                <a:cxn ang="0">
                  <a:pos x="27" y="141"/>
                </a:cxn>
                <a:cxn ang="0">
                  <a:pos x="38" y="161"/>
                </a:cxn>
                <a:cxn ang="0">
                  <a:pos x="51" y="178"/>
                </a:cxn>
                <a:cxn ang="0">
                  <a:pos x="67" y="194"/>
                </a:cxn>
                <a:cxn ang="0">
                  <a:pos x="86" y="208"/>
                </a:cxn>
                <a:cxn ang="0">
                  <a:pos x="106" y="219"/>
                </a:cxn>
                <a:cxn ang="0">
                  <a:pos x="131" y="228"/>
                </a:cxn>
                <a:cxn ang="0">
                  <a:pos x="158" y="234"/>
                </a:cxn>
                <a:cxn ang="0">
                  <a:pos x="188" y="237"/>
                </a:cxn>
                <a:cxn ang="0">
                  <a:pos x="220" y="236"/>
                </a:cxn>
                <a:cxn ang="0">
                  <a:pos x="257" y="232"/>
                </a:cxn>
                <a:cxn ang="0">
                  <a:pos x="224" y="227"/>
                </a:cxn>
                <a:cxn ang="0">
                  <a:pos x="195" y="220"/>
                </a:cxn>
                <a:cxn ang="0">
                  <a:pos x="170" y="212"/>
                </a:cxn>
                <a:cxn ang="0">
                  <a:pos x="148" y="204"/>
                </a:cxn>
                <a:cxn ang="0">
                  <a:pos x="128" y="193"/>
                </a:cxn>
                <a:cxn ang="0">
                  <a:pos x="112" y="182"/>
                </a:cxn>
                <a:cxn ang="0">
                  <a:pos x="97" y="169"/>
                </a:cxn>
                <a:cxn ang="0">
                  <a:pos x="84" y="155"/>
                </a:cxn>
                <a:cxn ang="0">
                  <a:pos x="72" y="141"/>
                </a:cxn>
                <a:cxn ang="0">
                  <a:pos x="61" y="125"/>
                </a:cxn>
                <a:cxn ang="0">
                  <a:pos x="52" y="107"/>
                </a:cxn>
                <a:cxn ang="0">
                  <a:pos x="43" y="88"/>
                </a:cxn>
                <a:cxn ang="0">
                  <a:pos x="33" y="69"/>
                </a:cxn>
                <a:cxn ang="0">
                  <a:pos x="23" y="47"/>
                </a:cxn>
                <a:cxn ang="0">
                  <a:pos x="12" y="24"/>
                </a:cxn>
                <a:cxn ang="0">
                  <a:pos x="0" y="0"/>
                </a:cxn>
              </a:cxnLst>
              <a:rect l="0" t="0" r="r" b="b"/>
              <a:pathLst>
                <a:path w="257" h="237">
                  <a:moveTo>
                    <a:pt x="0" y="0"/>
                  </a:moveTo>
                  <a:lnTo>
                    <a:pt x="0" y="25"/>
                  </a:lnTo>
                  <a:lnTo>
                    <a:pt x="3" y="50"/>
                  </a:lnTo>
                  <a:lnTo>
                    <a:pt x="6" y="75"/>
                  </a:lnTo>
                  <a:lnTo>
                    <a:pt x="11" y="98"/>
                  </a:lnTo>
                  <a:lnTo>
                    <a:pt x="18" y="119"/>
                  </a:lnTo>
                  <a:lnTo>
                    <a:pt x="27" y="141"/>
                  </a:lnTo>
                  <a:lnTo>
                    <a:pt x="38" y="161"/>
                  </a:lnTo>
                  <a:lnTo>
                    <a:pt x="51" y="178"/>
                  </a:lnTo>
                  <a:lnTo>
                    <a:pt x="67" y="194"/>
                  </a:lnTo>
                  <a:lnTo>
                    <a:pt x="86" y="208"/>
                  </a:lnTo>
                  <a:lnTo>
                    <a:pt x="106" y="219"/>
                  </a:lnTo>
                  <a:lnTo>
                    <a:pt x="131" y="228"/>
                  </a:lnTo>
                  <a:lnTo>
                    <a:pt x="158" y="234"/>
                  </a:lnTo>
                  <a:lnTo>
                    <a:pt x="188" y="237"/>
                  </a:lnTo>
                  <a:lnTo>
                    <a:pt x="220" y="236"/>
                  </a:lnTo>
                  <a:lnTo>
                    <a:pt x="257" y="232"/>
                  </a:lnTo>
                  <a:lnTo>
                    <a:pt x="224" y="227"/>
                  </a:lnTo>
                  <a:lnTo>
                    <a:pt x="195" y="220"/>
                  </a:lnTo>
                  <a:lnTo>
                    <a:pt x="170" y="212"/>
                  </a:lnTo>
                  <a:lnTo>
                    <a:pt x="148" y="204"/>
                  </a:lnTo>
                  <a:lnTo>
                    <a:pt x="128" y="193"/>
                  </a:lnTo>
                  <a:lnTo>
                    <a:pt x="112" y="182"/>
                  </a:lnTo>
                  <a:lnTo>
                    <a:pt x="97" y="169"/>
                  </a:lnTo>
                  <a:lnTo>
                    <a:pt x="84" y="155"/>
                  </a:lnTo>
                  <a:lnTo>
                    <a:pt x="72" y="141"/>
                  </a:lnTo>
                  <a:lnTo>
                    <a:pt x="61" y="125"/>
                  </a:lnTo>
                  <a:lnTo>
                    <a:pt x="52" y="107"/>
                  </a:lnTo>
                  <a:lnTo>
                    <a:pt x="43" y="88"/>
                  </a:lnTo>
                  <a:lnTo>
                    <a:pt x="33" y="69"/>
                  </a:lnTo>
                  <a:lnTo>
                    <a:pt x="23" y="47"/>
                  </a:lnTo>
                  <a:lnTo>
                    <a:pt x="12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39" name="Freeform 39"/>
            <p:cNvSpPr>
              <a:spLocks/>
            </p:cNvSpPr>
            <p:nvPr/>
          </p:nvSpPr>
          <p:spPr bwMode="ltGray">
            <a:xfrm rot="1584153">
              <a:off x="242" y="756"/>
              <a:ext cx="167" cy="115"/>
            </a:xfrm>
            <a:custGeom>
              <a:avLst/>
              <a:gdLst/>
              <a:ahLst/>
              <a:cxnLst>
                <a:cxn ang="0">
                  <a:pos x="77" y="0"/>
                </a:cxn>
                <a:cxn ang="0">
                  <a:pos x="124" y="108"/>
                </a:cxn>
                <a:cxn ang="0">
                  <a:pos x="120" y="107"/>
                </a:cxn>
                <a:cxn ang="0">
                  <a:pos x="107" y="105"/>
                </a:cxn>
                <a:cxn ang="0">
                  <a:pos x="89" y="101"/>
                </a:cxn>
                <a:cxn ang="0">
                  <a:pos x="68" y="99"/>
                </a:cxn>
                <a:cxn ang="0">
                  <a:pos x="45" y="97"/>
                </a:cxn>
                <a:cxn ang="0">
                  <a:pos x="25" y="98"/>
                </a:cxn>
                <a:cxn ang="0">
                  <a:pos x="9" y="102"/>
                </a:cxn>
                <a:cxn ang="0">
                  <a:pos x="0" y="110"/>
                </a:cxn>
                <a:cxn ang="0">
                  <a:pos x="4" y="98"/>
                </a:cxn>
                <a:cxn ang="0">
                  <a:pos x="8" y="89"/>
                </a:cxn>
                <a:cxn ang="0">
                  <a:pos x="16" y="82"/>
                </a:cxn>
                <a:cxn ang="0">
                  <a:pos x="25" y="76"/>
                </a:cxn>
                <a:cxn ang="0">
                  <a:pos x="36" y="72"/>
                </a:cxn>
                <a:cxn ang="0">
                  <a:pos x="47" y="71"/>
                </a:cxn>
                <a:cxn ang="0">
                  <a:pos x="59" y="71"/>
                </a:cxn>
                <a:cxn ang="0">
                  <a:pos x="72" y="74"/>
                </a:cxn>
                <a:cxn ang="0">
                  <a:pos x="73" y="71"/>
                </a:cxn>
                <a:cxn ang="0">
                  <a:pos x="70" y="56"/>
                </a:cxn>
                <a:cxn ang="0">
                  <a:pos x="67" y="38"/>
                </a:cxn>
                <a:cxn ang="0">
                  <a:pos x="65" y="30"/>
                </a:cxn>
                <a:cxn ang="0">
                  <a:pos x="63" y="30"/>
                </a:cxn>
                <a:cxn ang="0">
                  <a:pos x="61" y="29"/>
                </a:cxn>
                <a:cxn ang="0">
                  <a:pos x="59" y="26"/>
                </a:cxn>
                <a:cxn ang="0">
                  <a:pos x="57" y="23"/>
                </a:cxn>
                <a:cxn ang="0">
                  <a:pos x="57" y="19"/>
                </a:cxn>
                <a:cxn ang="0">
                  <a:pos x="59" y="14"/>
                </a:cxn>
                <a:cxn ang="0">
                  <a:pos x="66" y="8"/>
                </a:cxn>
                <a:cxn ang="0">
                  <a:pos x="77" y="0"/>
                </a:cxn>
              </a:cxnLst>
              <a:rect l="0" t="0" r="r" b="b"/>
              <a:pathLst>
                <a:path w="124" h="110">
                  <a:moveTo>
                    <a:pt x="77" y="0"/>
                  </a:moveTo>
                  <a:lnTo>
                    <a:pt x="124" y="108"/>
                  </a:lnTo>
                  <a:lnTo>
                    <a:pt x="120" y="107"/>
                  </a:lnTo>
                  <a:lnTo>
                    <a:pt x="107" y="105"/>
                  </a:lnTo>
                  <a:lnTo>
                    <a:pt x="89" y="101"/>
                  </a:lnTo>
                  <a:lnTo>
                    <a:pt x="68" y="99"/>
                  </a:lnTo>
                  <a:lnTo>
                    <a:pt x="45" y="97"/>
                  </a:lnTo>
                  <a:lnTo>
                    <a:pt x="25" y="98"/>
                  </a:lnTo>
                  <a:lnTo>
                    <a:pt x="9" y="102"/>
                  </a:lnTo>
                  <a:lnTo>
                    <a:pt x="0" y="110"/>
                  </a:lnTo>
                  <a:lnTo>
                    <a:pt x="4" y="98"/>
                  </a:lnTo>
                  <a:lnTo>
                    <a:pt x="8" y="89"/>
                  </a:lnTo>
                  <a:lnTo>
                    <a:pt x="16" y="82"/>
                  </a:lnTo>
                  <a:lnTo>
                    <a:pt x="25" y="76"/>
                  </a:lnTo>
                  <a:lnTo>
                    <a:pt x="36" y="72"/>
                  </a:lnTo>
                  <a:lnTo>
                    <a:pt x="47" y="71"/>
                  </a:lnTo>
                  <a:lnTo>
                    <a:pt x="59" y="71"/>
                  </a:lnTo>
                  <a:lnTo>
                    <a:pt x="72" y="74"/>
                  </a:lnTo>
                  <a:lnTo>
                    <a:pt x="73" y="71"/>
                  </a:lnTo>
                  <a:lnTo>
                    <a:pt x="70" y="56"/>
                  </a:lnTo>
                  <a:lnTo>
                    <a:pt x="67" y="38"/>
                  </a:lnTo>
                  <a:lnTo>
                    <a:pt x="65" y="30"/>
                  </a:lnTo>
                  <a:lnTo>
                    <a:pt x="63" y="30"/>
                  </a:lnTo>
                  <a:lnTo>
                    <a:pt x="61" y="29"/>
                  </a:lnTo>
                  <a:lnTo>
                    <a:pt x="59" y="26"/>
                  </a:lnTo>
                  <a:lnTo>
                    <a:pt x="57" y="23"/>
                  </a:lnTo>
                  <a:lnTo>
                    <a:pt x="57" y="19"/>
                  </a:lnTo>
                  <a:lnTo>
                    <a:pt x="59" y="14"/>
                  </a:lnTo>
                  <a:lnTo>
                    <a:pt x="66" y="8"/>
                  </a:lnTo>
                  <a:lnTo>
                    <a:pt x="77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40" name="Freeform 40"/>
            <p:cNvSpPr>
              <a:spLocks/>
            </p:cNvSpPr>
            <p:nvPr/>
          </p:nvSpPr>
          <p:spPr bwMode="ltGray">
            <a:xfrm rot="1584153">
              <a:off x="574" y="286"/>
              <a:ext cx="147" cy="1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1"/>
                </a:cxn>
                <a:cxn ang="0">
                  <a:pos x="18" y="5"/>
                </a:cxn>
                <a:cxn ang="0">
                  <a:pos x="37" y="12"/>
                </a:cxn>
                <a:cxn ang="0">
                  <a:pos x="58" y="24"/>
                </a:cxn>
                <a:cxn ang="0">
                  <a:pos x="78" y="44"/>
                </a:cxn>
                <a:cxn ang="0">
                  <a:pos x="96" y="71"/>
                </a:cxn>
                <a:cxn ang="0">
                  <a:pos x="107" y="108"/>
                </a:cxn>
                <a:cxn ang="0">
                  <a:pos x="109" y="156"/>
                </a:cxn>
                <a:cxn ang="0">
                  <a:pos x="105" y="156"/>
                </a:cxn>
                <a:cxn ang="0">
                  <a:pos x="99" y="156"/>
                </a:cxn>
                <a:cxn ang="0">
                  <a:pos x="93" y="156"/>
                </a:cxn>
                <a:cxn ang="0">
                  <a:pos x="87" y="154"/>
                </a:cxn>
                <a:cxn ang="0">
                  <a:pos x="81" y="153"/>
                </a:cxn>
                <a:cxn ang="0">
                  <a:pos x="74" y="150"/>
                </a:cxn>
                <a:cxn ang="0">
                  <a:pos x="66" y="145"/>
                </a:cxn>
                <a:cxn ang="0">
                  <a:pos x="58" y="139"/>
                </a:cxn>
                <a:cxn ang="0">
                  <a:pos x="53" y="126"/>
                </a:cxn>
                <a:cxn ang="0">
                  <a:pos x="53" y="111"/>
                </a:cxn>
                <a:cxn ang="0">
                  <a:pos x="56" y="96"/>
                </a:cxn>
                <a:cxn ang="0">
                  <a:pos x="59" y="80"/>
                </a:cxn>
                <a:cxn ang="0">
                  <a:pos x="56" y="62"/>
                </a:cxn>
                <a:cxn ang="0">
                  <a:pos x="48" y="43"/>
                </a:cxn>
                <a:cxn ang="0">
                  <a:pos x="31" y="23"/>
                </a:cxn>
                <a:cxn ang="0">
                  <a:pos x="0" y="0"/>
                </a:cxn>
              </a:cxnLst>
              <a:rect l="0" t="0" r="r" b="b"/>
              <a:pathLst>
                <a:path w="109" h="156">
                  <a:moveTo>
                    <a:pt x="0" y="0"/>
                  </a:moveTo>
                  <a:lnTo>
                    <a:pt x="5" y="1"/>
                  </a:lnTo>
                  <a:lnTo>
                    <a:pt x="18" y="5"/>
                  </a:lnTo>
                  <a:lnTo>
                    <a:pt x="37" y="12"/>
                  </a:lnTo>
                  <a:lnTo>
                    <a:pt x="58" y="24"/>
                  </a:lnTo>
                  <a:lnTo>
                    <a:pt x="78" y="44"/>
                  </a:lnTo>
                  <a:lnTo>
                    <a:pt x="96" y="71"/>
                  </a:lnTo>
                  <a:lnTo>
                    <a:pt x="107" y="108"/>
                  </a:lnTo>
                  <a:lnTo>
                    <a:pt x="109" y="156"/>
                  </a:lnTo>
                  <a:lnTo>
                    <a:pt x="105" y="156"/>
                  </a:lnTo>
                  <a:lnTo>
                    <a:pt x="99" y="156"/>
                  </a:lnTo>
                  <a:lnTo>
                    <a:pt x="93" y="156"/>
                  </a:lnTo>
                  <a:lnTo>
                    <a:pt x="87" y="154"/>
                  </a:lnTo>
                  <a:lnTo>
                    <a:pt x="81" y="153"/>
                  </a:lnTo>
                  <a:lnTo>
                    <a:pt x="74" y="150"/>
                  </a:lnTo>
                  <a:lnTo>
                    <a:pt x="66" y="145"/>
                  </a:lnTo>
                  <a:lnTo>
                    <a:pt x="58" y="139"/>
                  </a:lnTo>
                  <a:lnTo>
                    <a:pt x="53" y="126"/>
                  </a:lnTo>
                  <a:lnTo>
                    <a:pt x="53" y="111"/>
                  </a:lnTo>
                  <a:lnTo>
                    <a:pt x="56" y="96"/>
                  </a:lnTo>
                  <a:lnTo>
                    <a:pt x="59" y="80"/>
                  </a:lnTo>
                  <a:lnTo>
                    <a:pt x="56" y="62"/>
                  </a:lnTo>
                  <a:lnTo>
                    <a:pt x="48" y="43"/>
                  </a:lnTo>
                  <a:lnTo>
                    <a:pt x="31" y="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41" name="Freeform 41"/>
            <p:cNvSpPr>
              <a:spLocks/>
            </p:cNvSpPr>
            <p:nvPr/>
          </p:nvSpPr>
          <p:spPr bwMode="ltGray">
            <a:xfrm rot="1584153">
              <a:off x="236" y="721"/>
              <a:ext cx="62" cy="97"/>
            </a:xfrm>
            <a:custGeom>
              <a:avLst/>
              <a:gdLst/>
              <a:ahLst/>
              <a:cxnLst>
                <a:cxn ang="0">
                  <a:pos x="31" y="0"/>
                </a:cxn>
                <a:cxn ang="0">
                  <a:pos x="20" y="38"/>
                </a:cxn>
                <a:cxn ang="0">
                  <a:pos x="15" y="62"/>
                </a:cxn>
                <a:cxn ang="0">
                  <a:pos x="11" y="79"/>
                </a:cxn>
                <a:cxn ang="0">
                  <a:pos x="0" y="94"/>
                </a:cxn>
                <a:cxn ang="0">
                  <a:pos x="12" y="88"/>
                </a:cxn>
                <a:cxn ang="0">
                  <a:pos x="23" y="80"/>
                </a:cxn>
                <a:cxn ang="0">
                  <a:pos x="32" y="69"/>
                </a:cxn>
                <a:cxn ang="0">
                  <a:pos x="40" y="57"/>
                </a:cxn>
                <a:cxn ang="0">
                  <a:pos x="45" y="44"/>
                </a:cxn>
                <a:cxn ang="0">
                  <a:pos x="46" y="30"/>
                </a:cxn>
                <a:cxn ang="0">
                  <a:pos x="42" y="15"/>
                </a:cxn>
                <a:cxn ang="0">
                  <a:pos x="31" y="0"/>
                </a:cxn>
              </a:cxnLst>
              <a:rect l="0" t="0" r="r" b="b"/>
              <a:pathLst>
                <a:path w="46" h="94">
                  <a:moveTo>
                    <a:pt x="31" y="0"/>
                  </a:moveTo>
                  <a:lnTo>
                    <a:pt x="20" y="38"/>
                  </a:lnTo>
                  <a:lnTo>
                    <a:pt x="15" y="62"/>
                  </a:lnTo>
                  <a:lnTo>
                    <a:pt x="11" y="79"/>
                  </a:lnTo>
                  <a:lnTo>
                    <a:pt x="0" y="94"/>
                  </a:lnTo>
                  <a:lnTo>
                    <a:pt x="12" y="88"/>
                  </a:lnTo>
                  <a:lnTo>
                    <a:pt x="23" y="80"/>
                  </a:lnTo>
                  <a:lnTo>
                    <a:pt x="32" y="69"/>
                  </a:lnTo>
                  <a:lnTo>
                    <a:pt x="40" y="57"/>
                  </a:lnTo>
                  <a:lnTo>
                    <a:pt x="45" y="44"/>
                  </a:lnTo>
                  <a:lnTo>
                    <a:pt x="46" y="30"/>
                  </a:lnTo>
                  <a:lnTo>
                    <a:pt x="42" y="15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42" name="Freeform 42"/>
            <p:cNvSpPr>
              <a:spLocks/>
            </p:cNvSpPr>
            <p:nvPr/>
          </p:nvSpPr>
          <p:spPr bwMode="ltGray">
            <a:xfrm rot="1584153">
              <a:off x="585" y="466"/>
              <a:ext cx="72" cy="4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1"/>
                </a:cxn>
                <a:cxn ang="0">
                  <a:pos x="6" y="3"/>
                </a:cxn>
                <a:cxn ang="0">
                  <a:pos x="13" y="8"/>
                </a:cxn>
                <a:cxn ang="0">
                  <a:pos x="21" y="12"/>
                </a:cxn>
                <a:cxn ang="0">
                  <a:pos x="29" y="15"/>
                </a:cxn>
                <a:cxn ang="0">
                  <a:pos x="38" y="17"/>
                </a:cxn>
                <a:cxn ang="0">
                  <a:pos x="46" y="18"/>
                </a:cxn>
                <a:cxn ang="0">
                  <a:pos x="54" y="16"/>
                </a:cxn>
                <a:cxn ang="0">
                  <a:pos x="53" y="25"/>
                </a:cxn>
                <a:cxn ang="0">
                  <a:pos x="50" y="33"/>
                </a:cxn>
                <a:cxn ang="0">
                  <a:pos x="44" y="38"/>
                </a:cxn>
                <a:cxn ang="0">
                  <a:pos x="37" y="40"/>
                </a:cxn>
                <a:cxn ang="0">
                  <a:pos x="28" y="39"/>
                </a:cxn>
                <a:cxn ang="0">
                  <a:pos x="19" y="32"/>
                </a:cxn>
                <a:cxn ang="0">
                  <a:pos x="10" y="20"/>
                </a:cxn>
                <a:cxn ang="0">
                  <a:pos x="0" y="0"/>
                </a:cxn>
              </a:cxnLst>
              <a:rect l="0" t="0" r="r" b="b"/>
              <a:pathLst>
                <a:path w="54" h="40">
                  <a:moveTo>
                    <a:pt x="0" y="0"/>
                  </a:moveTo>
                  <a:lnTo>
                    <a:pt x="1" y="1"/>
                  </a:lnTo>
                  <a:lnTo>
                    <a:pt x="6" y="3"/>
                  </a:lnTo>
                  <a:lnTo>
                    <a:pt x="13" y="8"/>
                  </a:lnTo>
                  <a:lnTo>
                    <a:pt x="21" y="12"/>
                  </a:lnTo>
                  <a:lnTo>
                    <a:pt x="29" y="15"/>
                  </a:lnTo>
                  <a:lnTo>
                    <a:pt x="38" y="17"/>
                  </a:lnTo>
                  <a:lnTo>
                    <a:pt x="46" y="18"/>
                  </a:lnTo>
                  <a:lnTo>
                    <a:pt x="54" y="16"/>
                  </a:lnTo>
                  <a:lnTo>
                    <a:pt x="53" y="25"/>
                  </a:lnTo>
                  <a:lnTo>
                    <a:pt x="50" y="33"/>
                  </a:lnTo>
                  <a:lnTo>
                    <a:pt x="44" y="38"/>
                  </a:lnTo>
                  <a:lnTo>
                    <a:pt x="37" y="40"/>
                  </a:lnTo>
                  <a:lnTo>
                    <a:pt x="28" y="39"/>
                  </a:lnTo>
                  <a:lnTo>
                    <a:pt x="19" y="32"/>
                  </a:lnTo>
                  <a:lnTo>
                    <a:pt x="10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43" name="Freeform 43"/>
            <p:cNvSpPr>
              <a:spLocks/>
            </p:cNvSpPr>
            <p:nvPr/>
          </p:nvSpPr>
          <p:spPr bwMode="ltGray">
            <a:xfrm>
              <a:off x="0" y="886"/>
              <a:ext cx="360" cy="650"/>
            </a:xfrm>
            <a:custGeom>
              <a:avLst/>
              <a:gdLst/>
              <a:ahLst/>
              <a:cxnLst>
                <a:cxn ang="0">
                  <a:pos x="264" y="0"/>
                </a:cxn>
                <a:cxn ang="0">
                  <a:pos x="269" y="9"/>
                </a:cxn>
                <a:cxn ang="0">
                  <a:pos x="277" y="22"/>
                </a:cxn>
                <a:cxn ang="0">
                  <a:pos x="286" y="39"/>
                </a:cxn>
                <a:cxn ang="0">
                  <a:pos x="297" y="58"/>
                </a:cxn>
                <a:cxn ang="0">
                  <a:pos x="309" y="83"/>
                </a:cxn>
                <a:cxn ang="0">
                  <a:pos x="319" y="108"/>
                </a:cxn>
                <a:cxn ang="0">
                  <a:pos x="329" y="136"/>
                </a:cxn>
                <a:cxn ang="0">
                  <a:pos x="333" y="163"/>
                </a:cxn>
                <a:cxn ang="0">
                  <a:pos x="336" y="193"/>
                </a:cxn>
                <a:cxn ang="0">
                  <a:pos x="332" y="223"/>
                </a:cxn>
                <a:cxn ang="0">
                  <a:pos x="323" y="255"/>
                </a:cxn>
                <a:cxn ang="0">
                  <a:pos x="310" y="285"/>
                </a:cxn>
                <a:cxn ang="0">
                  <a:pos x="287" y="315"/>
                </a:cxn>
                <a:cxn ang="0">
                  <a:pos x="257" y="343"/>
                </a:cxn>
                <a:cxn ang="0">
                  <a:pos x="218" y="370"/>
                </a:cxn>
                <a:cxn ang="0">
                  <a:pos x="167" y="396"/>
                </a:cxn>
                <a:cxn ang="0">
                  <a:pos x="111" y="425"/>
                </a:cxn>
                <a:cxn ang="0">
                  <a:pos x="69" y="457"/>
                </a:cxn>
                <a:cxn ang="0">
                  <a:pos x="35" y="490"/>
                </a:cxn>
                <a:cxn ang="0">
                  <a:pos x="12" y="526"/>
                </a:cxn>
                <a:cxn ang="0">
                  <a:pos x="0" y="553"/>
                </a:cxn>
                <a:cxn ang="0">
                  <a:pos x="0" y="650"/>
                </a:cxn>
                <a:cxn ang="0">
                  <a:pos x="6" y="628"/>
                </a:cxn>
                <a:cxn ang="0">
                  <a:pos x="19" y="594"/>
                </a:cxn>
                <a:cxn ang="0">
                  <a:pos x="43" y="551"/>
                </a:cxn>
                <a:cxn ang="0">
                  <a:pos x="76" y="503"/>
                </a:cxn>
                <a:cxn ang="0">
                  <a:pos x="125" y="454"/>
                </a:cxn>
                <a:cxn ang="0">
                  <a:pos x="190" y="408"/>
                </a:cxn>
                <a:cxn ang="0">
                  <a:pos x="275" y="365"/>
                </a:cxn>
                <a:cxn ang="0">
                  <a:pos x="308" y="342"/>
                </a:cxn>
                <a:cxn ang="0">
                  <a:pos x="335" y="305"/>
                </a:cxn>
                <a:cxn ang="0">
                  <a:pos x="352" y="255"/>
                </a:cxn>
                <a:cxn ang="0">
                  <a:pos x="360" y="201"/>
                </a:cxn>
                <a:cxn ang="0">
                  <a:pos x="356" y="144"/>
                </a:cxn>
                <a:cxn ang="0">
                  <a:pos x="341" y="88"/>
                </a:cxn>
                <a:cxn ang="0">
                  <a:pos x="311" y="39"/>
                </a:cxn>
                <a:cxn ang="0">
                  <a:pos x="264" y="0"/>
                </a:cxn>
              </a:cxnLst>
              <a:rect l="0" t="0" r="r" b="b"/>
              <a:pathLst>
                <a:path w="360" h="650">
                  <a:moveTo>
                    <a:pt x="264" y="0"/>
                  </a:moveTo>
                  <a:lnTo>
                    <a:pt x="269" y="9"/>
                  </a:lnTo>
                  <a:lnTo>
                    <a:pt x="277" y="22"/>
                  </a:lnTo>
                  <a:lnTo>
                    <a:pt x="286" y="39"/>
                  </a:lnTo>
                  <a:lnTo>
                    <a:pt x="297" y="58"/>
                  </a:lnTo>
                  <a:lnTo>
                    <a:pt x="309" y="83"/>
                  </a:lnTo>
                  <a:lnTo>
                    <a:pt x="319" y="108"/>
                  </a:lnTo>
                  <a:lnTo>
                    <a:pt x="329" y="136"/>
                  </a:lnTo>
                  <a:lnTo>
                    <a:pt x="333" y="163"/>
                  </a:lnTo>
                  <a:lnTo>
                    <a:pt x="336" y="193"/>
                  </a:lnTo>
                  <a:lnTo>
                    <a:pt x="332" y="223"/>
                  </a:lnTo>
                  <a:lnTo>
                    <a:pt x="323" y="255"/>
                  </a:lnTo>
                  <a:lnTo>
                    <a:pt x="310" y="285"/>
                  </a:lnTo>
                  <a:lnTo>
                    <a:pt x="287" y="315"/>
                  </a:lnTo>
                  <a:lnTo>
                    <a:pt x="257" y="343"/>
                  </a:lnTo>
                  <a:lnTo>
                    <a:pt x="218" y="370"/>
                  </a:lnTo>
                  <a:lnTo>
                    <a:pt x="167" y="396"/>
                  </a:lnTo>
                  <a:lnTo>
                    <a:pt x="111" y="425"/>
                  </a:lnTo>
                  <a:lnTo>
                    <a:pt x="69" y="457"/>
                  </a:lnTo>
                  <a:lnTo>
                    <a:pt x="35" y="490"/>
                  </a:lnTo>
                  <a:lnTo>
                    <a:pt x="12" y="526"/>
                  </a:lnTo>
                  <a:lnTo>
                    <a:pt x="0" y="553"/>
                  </a:lnTo>
                  <a:lnTo>
                    <a:pt x="0" y="650"/>
                  </a:lnTo>
                  <a:lnTo>
                    <a:pt x="6" y="628"/>
                  </a:lnTo>
                  <a:lnTo>
                    <a:pt x="19" y="594"/>
                  </a:lnTo>
                  <a:lnTo>
                    <a:pt x="43" y="551"/>
                  </a:lnTo>
                  <a:lnTo>
                    <a:pt x="76" y="503"/>
                  </a:lnTo>
                  <a:lnTo>
                    <a:pt x="125" y="454"/>
                  </a:lnTo>
                  <a:lnTo>
                    <a:pt x="190" y="408"/>
                  </a:lnTo>
                  <a:lnTo>
                    <a:pt x="275" y="365"/>
                  </a:lnTo>
                  <a:lnTo>
                    <a:pt x="308" y="342"/>
                  </a:lnTo>
                  <a:lnTo>
                    <a:pt x="335" y="305"/>
                  </a:lnTo>
                  <a:lnTo>
                    <a:pt x="352" y="255"/>
                  </a:lnTo>
                  <a:lnTo>
                    <a:pt x="360" y="201"/>
                  </a:lnTo>
                  <a:lnTo>
                    <a:pt x="356" y="144"/>
                  </a:lnTo>
                  <a:lnTo>
                    <a:pt x="341" y="88"/>
                  </a:lnTo>
                  <a:lnTo>
                    <a:pt x="311" y="39"/>
                  </a:lnTo>
                  <a:lnTo>
                    <a:pt x="264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6844" name="Freeform 44"/>
            <p:cNvSpPr>
              <a:spLocks/>
            </p:cNvSpPr>
            <p:nvPr/>
          </p:nvSpPr>
          <p:spPr bwMode="ltGray">
            <a:xfrm rot="1584153">
              <a:off x="56" y="84"/>
              <a:ext cx="804" cy="686"/>
            </a:xfrm>
            <a:custGeom>
              <a:avLst/>
              <a:gdLst/>
              <a:ahLst/>
              <a:cxnLst>
                <a:cxn ang="0">
                  <a:pos x="16" y="370"/>
                </a:cxn>
                <a:cxn ang="0">
                  <a:pos x="6" y="341"/>
                </a:cxn>
                <a:cxn ang="0">
                  <a:pos x="0" y="289"/>
                </a:cxn>
                <a:cxn ang="0">
                  <a:pos x="4" y="222"/>
                </a:cxn>
                <a:cxn ang="0">
                  <a:pos x="25" y="151"/>
                </a:cxn>
                <a:cxn ang="0">
                  <a:pos x="69" y="84"/>
                </a:cxn>
                <a:cxn ang="0">
                  <a:pos x="142" y="31"/>
                </a:cxn>
                <a:cxn ang="0">
                  <a:pos x="247" y="2"/>
                </a:cxn>
                <a:cxn ang="0">
                  <a:pos x="380" y="9"/>
                </a:cxn>
                <a:cxn ang="0">
                  <a:pos x="484" y="68"/>
                </a:cxn>
                <a:cxn ang="0">
                  <a:pos x="554" y="165"/>
                </a:cxn>
                <a:cxn ang="0">
                  <a:pos x="591" y="284"/>
                </a:cxn>
                <a:cxn ang="0">
                  <a:pos x="595" y="409"/>
                </a:cxn>
                <a:cxn ang="0">
                  <a:pos x="566" y="525"/>
                </a:cxn>
                <a:cxn ang="0">
                  <a:pos x="507" y="615"/>
                </a:cxn>
                <a:cxn ang="0">
                  <a:pos x="417" y="663"/>
                </a:cxn>
                <a:cxn ang="0">
                  <a:pos x="389" y="659"/>
                </a:cxn>
                <a:cxn ang="0">
                  <a:pos x="441" y="617"/>
                </a:cxn>
                <a:cxn ang="0">
                  <a:pos x="482" y="544"/>
                </a:cxn>
                <a:cxn ang="0">
                  <a:pos x="509" y="454"/>
                </a:cxn>
                <a:cxn ang="0">
                  <a:pos x="520" y="355"/>
                </a:cxn>
                <a:cxn ang="0">
                  <a:pos x="514" y="258"/>
                </a:cxn>
                <a:cxn ang="0">
                  <a:pos x="485" y="174"/>
                </a:cxn>
                <a:cxn ang="0">
                  <a:pos x="433" y="112"/>
                </a:cxn>
                <a:cxn ang="0">
                  <a:pos x="341" y="75"/>
                </a:cxn>
                <a:cxn ang="0">
                  <a:pos x="246" y="61"/>
                </a:cxn>
                <a:cxn ang="0">
                  <a:pos x="174" y="71"/>
                </a:cxn>
                <a:cxn ang="0">
                  <a:pos x="121" y="101"/>
                </a:cxn>
                <a:cxn ang="0">
                  <a:pos x="84" y="149"/>
                </a:cxn>
                <a:cxn ang="0">
                  <a:pos x="57" y="206"/>
                </a:cxn>
                <a:cxn ang="0">
                  <a:pos x="40" y="272"/>
                </a:cxn>
                <a:cxn ang="0">
                  <a:pos x="28" y="339"/>
                </a:cxn>
              </a:cxnLst>
              <a:rect l="0" t="0" r="r" b="b"/>
              <a:pathLst>
                <a:path w="596" h="666">
                  <a:moveTo>
                    <a:pt x="22" y="372"/>
                  </a:moveTo>
                  <a:lnTo>
                    <a:pt x="16" y="370"/>
                  </a:lnTo>
                  <a:lnTo>
                    <a:pt x="10" y="360"/>
                  </a:lnTo>
                  <a:lnTo>
                    <a:pt x="6" y="341"/>
                  </a:lnTo>
                  <a:lnTo>
                    <a:pt x="1" y="318"/>
                  </a:lnTo>
                  <a:lnTo>
                    <a:pt x="0" y="289"/>
                  </a:lnTo>
                  <a:lnTo>
                    <a:pt x="0" y="257"/>
                  </a:lnTo>
                  <a:lnTo>
                    <a:pt x="4" y="222"/>
                  </a:lnTo>
                  <a:lnTo>
                    <a:pt x="13" y="187"/>
                  </a:lnTo>
                  <a:lnTo>
                    <a:pt x="25" y="151"/>
                  </a:lnTo>
                  <a:lnTo>
                    <a:pt x="45" y="116"/>
                  </a:lnTo>
                  <a:lnTo>
                    <a:pt x="69" y="84"/>
                  </a:lnTo>
                  <a:lnTo>
                    <a:pt x="101" y="55"/>
                  </a:lnTo>
                  <a:lnTo>
                    <a:pt x="142" y="31"/>
                  </a:lnTo>
                  <a:lnTo>
                    <a:pt x="190" y="13"/>
                  </a:lnTo>
                  <a:lnTo>
                    <a:pt x="247" y="2"/>
                  </a:lnTo>
                  <a:lnTo>
                    <a:pt x="314" y="0"/>
                  </a:lnTo>
                  <a:lnTo>
                    <a:pt x="380" y="9"/>
                  </a:lnTo>
                  <a:lnTo>
                    <a:pt x="436" y="33"/>
                  </a:lnTo>
                  <a:lnTo>
                    <a:pt x="484" y="68"/>
                  </a:lnTo>
                  <a:lnTo>
                    <a:pt x="524" y="113"/>
                  </a:lnTo>
                  <a:lnTo>
                    <a:pt x="554" y="165"/>
                  </a:lnTo>
                  <a:lnTo>
                    <a:pt x="577" y="222"/>
                  </a:lnTo>
                  <a:lnTo>
                    <a:pt x="591" y="284"/>
                  </a:lnTo>
                  <a:lnTo>
                    <a:pt x="596" y="347"/>
                  </a:lnTo>
                  <a:lnTo>
                    <a:pt x="595" y="409"/>
                  </a:lnTo>
                  <a:lnTo>
                    <a:pt x="585" y="469"/>
                  </a:lnTo>
                  <a:lnTo>
                    <a:pt x="566" y="525"/>
                  </a:lnTo>
                  <a:lnTo>
                    <a:pt x="540" y="574"/>
                  </a:lnTo>
                  <a:lnTo>
                    <a:pt x="507" y="615"/>
                  </a:lnTo>
                  <a:lnTo>
                    <a:pt x="465" y="645"/>
                  </a:lnTo>
                  <a:lnTo>
                    <a:pt x="417" y="663"/>
                  </a:lnTo>
                  <a:lnTo>
                    <a:pt x="360" y="666"/>
                  </a:lnTo>
                  <a:lnTo>
                    <a:pt x="389" y="659"/>
                  </a:lnTo>
                  <a:lnTo>
                    <a:pt x="417" y="642"/>
                  </a:lnTo>
                  <a:lnTo>
                    <a:pt x="441" y="617"/>
                  </a:lnTo>
                  <a:lnTo>
                    <a:pt x="463" y="583"/>
                  </a:lnTo>
                  <a:lnTo>
                    <a:pt x="482" y="544"/>
                  </a:lnTo>
                  <a:lnTo>
                    <a:pt x="497" y="501"/>
                  </a:lnTo>
                  <a:lnTo>
                    <a:pt x="509" y="454"/>
                  </a:lnTo>
                  <a:lnTo>
                    <a:pt x="517" y="404"/>
                  </a:lnTo>
                  <a:lnTo>
                    <a:pt x="520" y="355"/>
                  </a:lnTo>
                  <a:lnTo>
                    <a:pt x="519" y="305"/>
                  </a:lnTo>
                  <a:lnTo>
                    <a:pt x="514" y="258"/>
                  </a:lnTo>
                  <a:lnTo>
                    <a:pt x="502" y="213"/>
                  </a:lnTo>
                  <a:lnTo>
                    <a:pt x="485" y="174"/>
                  </a:lnTo>
                  <a:lnTo>
                    <a:pt x="462" y="139"/>
                  </a:lnTo>
                  <a:lnTo>
                    <a:pt x="433" y="112"/>
                  </a:lnTo>
                  <a:lnTo>
                    <a:pt x="397" y="93"/>
                  </a:lnTo>
                  <a:lnTo>
                    <a:pt x="341" y="75"/>
                  </a:lnTo>
                  <a:lnTo>
                    <a:pt x="290" y="65"/>
                  </a:lnTo>
                  <a:lnTo>
                    <a:pt x="246" y="61"/>
                  </a:lnTo>
                  <a:lnTo>
                    <a:pt x="207" y="63"/>
                  </a:lnTo>
                  <a:lnTo>
                    <a:pt x="174" y="71"/>
                  </a:lnTo>
                  <a:lnTo>
                    <a:pt x="146" y="84"/>
                  </a:lnTo>
                  <a:lnTo>
                    <a:pt x="121" y="101"/>
                  </a:lnTo>
                  <a:lnTo>
                    <a:pt x="101" y="123"/>
                  </a:lnTo>
                  <a:lnTo>
                    <a:pt x="84" y="149"/>
                  </a:lnTo>
                  <a:lnTo>
                    <a:pt x="69" y="176"/>
                  </a:lnTo>
                  <a:lnTo>
                    <a:pt x="57" y="206"/>
                  </a:lnTo>
                  <a:lnTo>
                    <a:pt x="48" y="239"/>
                  </a:lnTo>
                  <a:lnTo>
                    <a:pt x="40" y="272"/>
                  </a:lnTo>
                  <a:lnTo>
                    <a:pt x="33" y="305"/>
                  </a:lnTo>
                  <a:lnTo>
                    <a:pt x="28" y="339"/>
                  </a:lnTo>
                  <a:lnTo>
                    <a:pt x="22" y="37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6845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442913" y="103188"/>
            <a:ext cx="8243887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36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76847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fld id="{02E92919-2525-4808-B223-648FA9BF6C59}" type="datetime1">
              <a:rPr lang="ru-RU"/>
              <a:pPr>
                <a:defRPr/>
              </a:pPr>
              <a:t>04.06.2019</a:t>
            </a:fld>
            <a:endParaRPr lang="ru-RU"/>
          </a:p>
        </p:txBody>
      </p:sp>
      <p:sp>
        <p:nvSpPr>
          <p:cNvPr id="76848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6849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D1AD9BEB-6882-4788-BC2A-5E5479F8C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3"/>
          <p:cNvSpPr>
            <a:spLocks noGrp="1"/>
          </p:cNvSpPr>
          <p:nvPr>
            <p:ph type="ctrTitle" idx="4294967295"/>
          </p:nvPr>
        </p:nvSpPr>
        <p:spPr>
          <a:xfrm>
            <a:off x="785786" y="2571744"/>
            <a:ext cx="7915275" cy="1728788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600" b="1" dirty="0" smtClean="0">
                <a:solidFill>
                  <a:srgbClr val="A1CADF"/>
                </a:solidFill>
                <a:latin typeface="Modern No. 20" pitchFamily="18" charset="0"/>
              </a:rPr>
              <a:t/>
            </a:r>
            <a:br>
              <a:rPr lang="ru-RU" altLang="ru-RU" sz="3600" b="1" dirty="0" smtClean="0">
                <a:solidFill>
                  <a:srgbClr val="A1CADF"/>
                </a:solidFill>
                <a:latin typeface="Modern No. 20" pitchFamily="18" charset="0"/>
              </a:rPr>
            </a:br>
            <a:r>
              <a:rPr lang="ru-RU" altLang="ru-RU" sz="3600" b="1" dirty="0" smtClean="0">
                <a:solidFill>
                  <a:srgbClr val="A1CADF"/>
                </a:solidFill>
                <a:latin typeface="Modern No. 20" pitchFamily="18" charset="0"/>
              </a:rPr>
              <a:t/>
            </a:r>
            <a:br>
              <a:rPr lang="ru-RU" altLang="ru-RU" sz="3600" b="1" dirty="0" smtClean="0">
                <a:solidFill>
                  <a:srgbClr val="A1CADF"/>
                </a:solidFill>
                <a:latin typeface="Modern No. 20" pitchFamily="18" charset="0"/>
              </a:rPr>
            </a:br>
            <a:r>
              <a:rPr lang="ru-RU" altLang="ru-RU" sz="3600" b="1" dirty="0" smtClean="0">
                <a:solidFill>
                  <a:srgbClr val="A1CADF"/>
                </a:solidFill>
                <a:latin typeface="Modern No. 20" pitchFamily="18" charset="0"/>
              </a:rPr>
              <a:t/>
            </a:r>
            <a:br>
              <a:rPr lang="ru-RU" altLang="ru-RU" sz="3600" b="1" dirty="0" smtClean="0">
                <a:solidFill>
                  <a:srgbClr val="A1CADF"/>
                </a:solidFill>
                <a:latin typeface="Modern No. 20" pitchFamily="18" charset="0"/>
              </a:rPr>
            </a:br>
            <a:r>
              <a:rPr lang="ru-RU" altLang="ru-RU" sz="3200" b="1" dirty="0" smtClean="0">
                <a:solidFill>
                  <a:srgbClr val="990099"/>
                </a:solidFill>
                <a:latin typeface="Modern No. 20" pitchFamily="18" charset="0"/>
              </a:rPr>
              <a:t>ПРЕЗЕНТАЦИЯ ПРОЕКТА</a:t>
            </a:r>
            <a:br>
              <a:rPr lang="ru-RU" altLang="ru-RU" sz="3200" b="1" dirty="0" smtClean="0">
                <a:solidFill>
                  <a:srgbClr val="990099"/>
                </a:solidFill>
                <a:latin typeface="Modern No. 20" pitchFamily="18" charset="0"/>
              </a:rPr>
            </a:br>
            <a:r>
              <a:rPr lang="ru-RU" altLang="ru-RU" sz="3200" b="1" dirty="0" smtClean="0">
                <a:solidFill>
                  <a:srgbClr val="990099"/>
                </a:solidFill>
                <a:latin typeface="Modern No. 20" pitchFamily="18" charset="0"/>
              </a:rPr>
              <a:t/>
            </a:r>
            <a:br>
              <a:rPr lang="ru-RU" altLang="ru-RU" sz="3200" b="1" dirty="0" smtClean="0">
                <a:solidFill>
                  <a:srgbClr val="990099"/>
                </a:solidFill>
                <a:latin typeface="Modern No. 20" pitchFamily="18" charset="0"/>
              </a:rPr>
            </a:br>
            <a:r>
              <a:rPr lang="ru-RU" altLang="ru-RU" sz="3200" b="1" dirty="0" smtClean="0">
                <a:solidFill>
                  <a:srgbClr val="990099"/>
                </a:solidFill>
                <a:latin typeface="Arial" charset="0"/>
              </a:rPr>
              <a:t>Обустройство и реконструкция парковой зоны в г.Новый Оскол для комфортного семейного отдыха</a:t>
            </a:r>
          </a:p>
        </p:txBody>
      </p:sp>
      <p:sp>
        <p:nvSpPr>
          <p:cNvPr id="20482" name="Подзаголовок 4"/>
          <p:cNvSpPr>
            <a:spLocks noGrp="1"/>
          </p:cNvSpPr>
          <p:nvPr>
            <p:ph type="subTitle" idx="4294967295"/>
          </p:nvPr>
        </p:nvSpPr>
        <p:spPr>
          <a:xfrm>
            <a:off x="1857356" y="500042"/>
            <a:ext cx="6048375" cy="1181100"/>
          </a:xfrm>
        </p:spPr>
        <p:txBody>
          <a:bodyPr/>
          <a:lstStyle/>
          <a:p>
            <a:pPr marL="0" indent="0"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Администрация </a:t>
            </a:r>
            <a:r>
              <a:rPr lang="ru-RU" altLang="ru-RU" sz="1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Новооскольского городского округа</a:t>
            </a:r>
            <a:endParaRPr lang="ru-RU" altLang="ru-RU" sz="1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3" name="TextBox 9"/>
          <p:cNvSpPr txBox="1">
            <a:spLocks noChangeArrowheads="1"/>
          </p:cNvSpPr>
          <p:nvPr/>
        </p:nvSpPr>
        <p:spPr bwMode="auto">
          <a:xfrm>
            <a:off x="971550" y="6381750"/>
            <a:ext cx="6786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1400" b="1" dirty="0"/>
              <a:t>        </a:t>
            </a:r>
            <a:r>
              <a:rPr lang="ru-RU" altLang="ru-RU" sz="1400" b="1" dirty="0">
                <a:latin typeface="Franklin Gothic Book" pitchFamily="34" charset="0"/>
              </a:rPr>
              <a:t>г. </a:t>
            </a:r>
            <a:r>
              <a:rPr lang="ru-RU" altLang="ru-RU" sz="1400" b="1" dirty="0"/>
              <a:t>Новый Оскол</a:t>
            </a:r>
            <a:r>
              <a:rPr lang="ru-RU" altLang="ru-RU" sz="1400" b="1" dirty="0">
                <a:latin typeface="Franklin Gothic Book" pitchFamily="34" charset="0"/>
              </a:rPr>
              <a:t>, </a:t>
            </a:r>
            <a:r>
              <a:rPr lang="ru-RU" altLang="ru-RU" sz="1400" b="1" dirty="0" smtClean="0">
                <a:latin typeface="Franklin Gothic Book" pitchFamily="34" charset="0"/>
              </a:rPr>
              <a:t>2019 </a:t>
            </a:r>
            <a:r>
              <a:rPr lang="ru-RU" altLang="ru-RU" sz="1400" b="1" dirty="0">
                <a:latin typeface="Franklin Gothic Book" pitchFamily="34" charset="0"/>
              </a:rPr>
              <a:t>год</a:t>
            </a:r>
          </a:p>
        </p:txBody>
      </p:sp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500034" y="4572008"/>
            <a:ext cx="57277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 eaLnBrk="0" hangingPunct="0"/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Главный специалист отдела по делам молодежи </a:t>
            </a:r>
            <a:r>
              <a:rPr lang="ru-RU" alt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управления физической культуры спорта и молодежной политики администрации Новооскольского </a:t>
            </a: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городского округа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marL="0" lvl="1" eaLnBrk="0" hangingPunct="0"/>
            <a:r>
              <a:rPr lang="ru-RU" altLang="ru-R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Таршилова</a:t>
            </a:r>
            <a:r>
              <a:rPr lang="ru-RU" altLang="ru-R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Кристина Геннадьевна</a:t>
            </a:r>
            <a:endParaRPr lang="ru-RU" altLang="ru-RU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5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285728"/>
            <a:ext cx="1030288" cy="127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4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 i="1" smtClean="0">
                <a:effectLst/>
                <a:latin typeface="Arial" charset="0"/>
              </a:rPr>
              <a:t> </a:t>
            </a:r>
            <a:r>
              <a:rPr lang="ru-RU" altLang="ru-RU" sz="2800" b="1" smtClean="0">
                <a:solidFill>
                  <a:schemeClr val="tx1"/>
                </a:solidFill>
                <a:effectLst/>
                <a:latin typeface="Arial" charset="0"/>
              </a:rPr>
              <a:t>ОПИСАНИЕ СИТУАЦИИ «КАК БУДЕТ»</a:t>
            </a:r>
            <a:br>
              <a:rPr lang="ru-RU" altLang="ru-RU" sz="2800" b="1" smtClean="0">
                <a:solidFill>
                  <a:schemeClr val="tx1"/>
                </a:solidFill>
                <a:effectLst/>
                <a:latin typeface="Arial" charset="0"/>
              </a:rPr>
            </a:br>
            <a:endParaRPr lang="ru-RU" altLang="ru-RU" sz="2800" b="1" smtClean="0"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933825"/>
            <a:ext cx="3276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557338"/>
            <a:ext cx="4308475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1773238"/>
            <a:ext cx="2160588" cy="203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0563" y="3716338"/>
            <a:ext cx="4319587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Text Box 8"/>
          <p:cNvSpPr txBox="1">
            <a:spLocks noChangeArrowheads="1"/>
          </p:cNvSpPr>
          <p:nvPr/>
        </p:nvSpPr>
        <p:spPr bwMode="auto">
          <a:xfrm>
            <a:off x="2484438" y="1052513"/>
            <a:ext cx="42179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Парк «Петра и Февронии Муромских»</a:t>
            </a: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45250" y="6042025"/>
            <a:ext cx="512763" cy="365125"/>
          </a:xfrm>
          <a:noFill/>
        </p:spPr>
        <p:txBody>
          <a:bodyPr anchor="ctr"/>
          <a:lstStyle/>
          <a:p>
            <a:fld id="{C09ED8BC-E41F-4728-B49D-D6DEA60E3438}" type="slidenum">
              <a:rPr lang="ru-RU" altLang="ru-RU" sz="900" smtClean="0">
                <a:solidFill>
                  <a:schemeClr val="accent1"/>
                </a:solidFill>
                <a:latin typeface="Arial" charset="0"/>
              </a:rPr>
              <a:pPr/>
              <a:t>11</a:t>
            </a:fld>
            <a:endParaRPr lang="ru-RU" altLang="ru-RU" sz="900" smtClean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46082" name="Прямоугольник 2"/>
          <p:cNvSpPr>
            <a:spLocks noChangeArrowheads="1"/>
          </p:cNvSpPr>
          <p:nvPr/>
        </p:nvSpPr>
        <p:spPr bwMode="auto">
          <a:xfrm>
            <a:off x="1357313" y="285750"/>
            <a:ext cx="61436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b="1"/>
              <a:t>ОПИСАНИЕ СИТУАЦИИ «КАК БУДЕТ»</a:t>
            </a:r>
            <a:r>
              <a:rPr lang="ru-RU" altLang="ru-RU" sz="2400" b="1">
                <a:solidFill>
                  <a:srgbClr val="000000"/>
                </a:solidFill>
              </a:rPr>
              <a:t/>
            </a:r>
            <a:br>
              <a:rPr lang="ru-RU" altLang="ru-RU" sz="2400" b="1">
                <a:solidFill>
                  <a:srgbClr val="000000"/>
                </a:solidFill>
              </a:rPr>
            </a:br>
            <a:endParaRPr lang="ru-RU" altLang="ru-RU" sz="2400" b="1">
              <a:solidFill>
                <a:srgbClr val="000000"/>
              </a:solidFill>
            </a:endParaRPr>
          </a:p>
        </p:txBody>
      </p:sp>
      <p:pic>
        <p:nvPicPr>
          <p:cNvPr id="4608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1700213"/>
            <a:ext cx="4392612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3860800"/>
            <a:ext cx="381635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7900" y="4149725"/>
            <a:ext cx="3730625" cy="227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700213"/>
            <a:ext cx="3995738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2484438" y="981075"/>
            <a:ext cx="4217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Парк «Петра и Февронии Муромских»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04800" y="-152400"/>
            <a:ext cx="8686800" cy="838200"/>
          </a:xfrm>
        </p:spPr>
        <p:txBody>
          <a:bodyPr anchor="t">
            <a:normAutofit fontScale="90000"/>
          </a:bodyPr>
          <a:lstStyle/>
          <a:p>
            <a:pPr eaLnBrk="1" hangingPunct="1">
              <a:defRPr/>
            </a:pPr>
            <a:r>
              <a:rPr lang="ru-RU" altLang="ru-RU" sz="3600"/>
              <a:t/>
            </a:r>
            <a:br>
              <a:rPr lang="ru-RU" altLang="ru-RU" sz="3600"/>
            </a:br>
            <a:r>
              <a:rPr lang="ru-RU" altLang="ru-RU" sz="4000" b="1">
                <a:solidFill>
                  <a:srgbClr val="002060"/>
                </a:solidFill>
              </a:rPr>
              <a:t>ОСНОВНЫЕ БЛОКИ РАБОТ ПРОЕКТА</a:t>
            </a:r>
          </a:p>
        </p:txBody>
      </p:sp>
      <p:sp>
        <p:nvSpPr>
          <p:cNvPr id="4710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796338" y="6556375"/>
            <a:ext cx="347662" cy="285750"/>
          </a:xfrm>
          <a:noFill/>
        </p:spPr>
        <p:txBody>
          <a:bodyPr anchor="ctr"/>
          <a:lstStyle/>
          <a:p>
            <a:pPr algn="ctr"/>
            <a:fld id="{CB088EC5-7006-4713-AFA0-32F59734AE1A}" type="slidenum">
              <a:rPr lang="ru-RU" altLang="ru-RU" sz="900" b="1" smtClean="0">
                <a:solidFill>
                  <a:srgbClr val="21272E"/>
                </a:solidFill>
                <a:latin typeface="Franklin Gothic Book" pitchFamily="34" charset="0"/>
              </a:rPr>
              <a:pPr algn="ctr"/>
              <a:t>12</a:t>
            </a:fld>
            <a:endParaRPr lang="ru-RU" altLang="ru-RU" sz="900" b="1" smtClean="0">
              <a:solidFill>
                <a:srgbClr val="21272E"/>
              </a:solidFill>
              <a:latin typeface="Franklin Gothic Book" pitchFamily="34" charset="0"/>
            </a:endParaRPr>
          </a:p>
        </p:txBody>
      </p:sp>
      <p:graphicFrame>
        <p:nvGraphicFramePr>
          <p:cNvPr id="45409" name="Group 353"/>
          <p:cNvGraphicFramePr>
            <a:graphicFrameLocks noGrp="1"/>
          </p:cNvGraphicFramePr>
          <p:nvPr>
            <p:ph idx="4294967295"/>
          </p:nvPr>
        </p:nvGraphicFramePr>
        <p:xfrm>
          <a:off x="214282" y="1357298"/>
          <a:ext cx="8788400" cy="4750119"/>
        </p:xfrm>
        <a:graphic>
          <a:graphicData uri="http://schemas.openxmlformats.org/drawingml/2006/table">
            <a:tbl>
              <a:tblPr/>
              <a:tblGrid>
                <a:gridCol w="352425"/>
                <a:gridCol w="3475037"/>
                <a:gridCol w="323850"/>
                <a:gridCol w="582613"/>
                <a:gridCol w="584200"/>
                <a:gridCol w="385762"/>
                <a:gridCol w="328613"/>
                <a:gridCol w="384175"/>
                <a:gridCol w="25400"/>
                <a:gridCol w="241300"/>
                <a:gridCol w="334962"/>
                <a:gridCol w="212725"/>
                <a:gridCol w="211138"/>
                <a:gridCol w="284162"/>
                <a:gridCol w="211138"/>
                <a:gridCol w="214312"/>
                <a:gridCol w="209550"/>
                <a:gridCol w="214313"/>
                <a:gridCol w="212725"/>
              </a:tblGrid>
              <a:tr h="12065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Дл-ть, дн.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Начало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Окон-ние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19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111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09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03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06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07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Подготовительный этап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20.08.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Подготовка сметы расходов по реконструкции парка культуры и отдыха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05.08.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Подготовка графика проведения мероприятий на спортивно-туристической базе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02.08.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Поиск заинтересованных лиц в открытии Кафе на территории парка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15.08.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ea typeface="+mn-ea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Реконструкция парка,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благоустройство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прилегающей территории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68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2.1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Благоустройство территории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парка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Установка ограждения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Приобретение и установка сцены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2.4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Приобретение и установка детской площадки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Приобретение и установка многофункциональной спортивной площадки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Установка лавочек, скамьи влюбленных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153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01.03.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31.07.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2020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III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Блок информационного сопровождения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364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02.09.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31.08.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889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Освещение в СМИ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364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02.09.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31.08.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20</a:t>
                      </a:r>
                      <a:endParaRPr kumimoji="0" 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accent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7B0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46088" y="95250"/>
            <a:ext cx="8229600" cy="865188"/>
          </a:xfrm>
        </p:spPr>
        <p:txBody>
          <a:bodyPr anchor="t"/>
          <a:lstStyle/>
          <a:p>
            <a:pPr eaLnBrk="1" hangingPunct="1">
              <a:defRPr/>
            </a:pPr>
            <a:r>
              <a:rPr lang="ru-RU" altLang="ru-RU" b="1">
                <a:solidFill>
                  <a:srgbClr val="002060"/>
                </a:solidFill>
              </a:rPr>
              <a:t>Бюджет проекта</a:t>
            </a:r>
          </a:p>
        </p:txBody>
      </p:sp>
      <p:sp>
        <p:nvSpPr>
          <p:cNvPr id="5325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3938" y="6572250"/>
            <a:ext cx="347662" cy="285750"/>
          </a:xfrm>
          <a:noFill/>
        </p:spPr>
        <p:txBody>
          <a:bodyPr anchor="ctr"/>
          <a:lstStyle/>
          <a:p>
            <a:pPr algn="ctr"/>
            <a:fld id="{83D47FCA-3C82-4935-A336-C77695F74B53}" type="slidenum">
              <a:rPr lang="ru-RU" altLang="ru-RU" sz="900" b="1" smtClean="0">
                <a:solidFill>
                  <a:srgbClr val="21272E"/>
                </a:solidFill>
                <a:latin typeface="Franklin Gothic Book" pitchFamily="34" charset="0"/>
              </a:rPr>
              <a:pPr algn="ctr"/>
              <a:t>13</a:t>
            </a:fld>
            <a:endParaRPr lang="ru-RU" altLang="ru-RU" sz="900" b="1" smtClean="0">
              <a:solidFill>
                <a:srgbClr val="21272E"/>
              </a:solidFill>
              <a:latin typeface="Franklin Gothic Book" pitchFamily="34" charset="0"/>
            </a:endParaRPr>
          </a:p>
        </p:txBody>
      </p:sp>
      <p:graphicFrame>
        <p:nvGraphicFramePr>
          <p:cNvPr id="36062" name="Group 222"/>
          <p:cNvGraphicFramePr>
            <a:graphicFrameLocks noGrp="1"/>
          </p:cNvGraphicFramePr>
          <p:nvPr/>
        </p:nvGraphicFramePr>
        <p:xfrm>
          <a:off x="260350" y="1142984"/>
          <a:ext cx="8883650" cy="4619246"/>
        </p:xfrm>
        <a:graphic>
          <a:graphicData uri="http://schemas.openxmlformats.org/drawingml/2006/table">
            <a:tbl>
              <a:tblPr/>
              <a:tblGrid>
                <a:gridCol w="344487"/>
                <a:gridCol w="4103688"/>
                <a:gridCol w="733425"/>
                <a:gridCol w="630248"/>
                <a:gridCol w="571504"/>
                <a:gridCol w="501635"/>
                <a:gridCol w="793750"/>
                <a:gridCol w="685800"/>
                <a:gridCol w="519113"/>
              </a:tblGrid>
              <a:tr h="30480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Наименование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Бюджет проекта,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Бюджетные источники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Внебюджетные источники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0480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тыс. руб.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федеральный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област- ной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местный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средства хоз. субъекта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 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заем- ные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прочие</a:t>
                      </a: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 </a:t>
                      </a:r>
                      <a:endParaRPr kumimoji="0" lang="ru-RU" alt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Подготовительный этап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Подготовка сметы расходов по реконструкции парка культуры и отдыха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Подготовка графика проведения мероприятий на спортивно-туристической базе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1.3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Поиск заинтересованных лиц в открытии Кафе на территории парка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II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Реконструкция парка, благоустройство прилегающей территории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730,0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70,0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660,0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Благоустройство территории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парка: посадка туй, аллеи роз, декоративных деревьев, установка беседок</a:t>
                      </a:r>
                      <a:endParaRPr kumimoji="0" 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130,0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130,0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5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Установка ограждения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120,0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120,0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2.3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Приобретение и установка детской площадки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210,0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210,0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1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2.4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Приобретение и установка многофункциональной спортивной площадки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200,0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746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2.5</a:t>
                      </a:r>
                      <a:endParaRPr kumimoji="0" 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Установка лавочек, скамьи влюбленных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70,0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70,0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55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III</a:t>
                      </a:r>
                      <a:endParaRPr kumimoji="0" lang="ru-RU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Блок информационного сопровождения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82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.1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188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Times New Roman" pitchFamily="18" charset="0"/>
                        </a:rPr>
                        <a:t>Освещение в СМИ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0,0</a:t>
                      </a: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Franklin Gothic Book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Заголовок 1"/>
          <p:cNvSpPr>
            <a:spLocks noGrp="1"/>
          </p:cNvSpPr>
          <p:nvPr>
            <p:ph type="title"/>
          </p:nvPr>
        </p:nvSpPr>
        <p:spPr>
          <a:xfrm>
            <a:off x="304800" y="138113"/>
            <a:ext cx="8686800" cy="841375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002060"/>
                </a:solidFill>
              </a:rPr>
              <a:t>Команда проекта</a:t>
            </a:r>
          </a:p>
        </p:txBody>
      </p:sp>
      <p:sp>
        <p:nvSpPr>
          <p:cNvPr id="604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545263"/>
            <a:ext cx="458787" cy="312737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652B0FC2-B774-4227-BC7C-47341D8333AD}" type="slidenum">
              <a:rPr lang="ru-RU" altLang="ru-RU" b="1" smtClean="0">
                <a:solidFill>
                  <a:srgbClr val="21272E"/>
                </a:solidFill>
                <a:latin typeface="Franklin Gothic Book" pitchFamily="34" charset="0"/>
              </a:rPr>
              <a:pPr algn="ctr"/>
              <a:t>14</a:t>
            </a:fld>
            <a:endParaRPr lang="ru-RU" altLang="ru-RU" b="1" smtClean="0">
              <a:solidFill>
                <a:srgbClr val="21272E"/>
              </a:solidFill>
              <a:latin typeface="Franklin Gothic Book" pitchFamily="34" charset="0"/>
            </a:endParaRPr>
          </a:p>
        </p:txBody>
      </p:sp>
      <p:graphicFrame>
        <p:nvGraphicFramePr>
          <p:cNvPr id="45126" name="Group 70"/>
          <p:cNvGraphicFramePr>
            <a:graphicFrameLocks noGrp="1"/>
          </p:cNvGraphicFramePr>
          <p:nvPr/>
        </p:nvGraphicFramePr>
        <p:xfrm>
          <a:off x="500034" y="1142984"/>
          <a:ext cx="7667649" cy="3150469"/>
        </p:xfrm>
        <a:graphic>
          <a:graphicData uri="http://schemas.openxmlformats.org/drawingml/2006/table">
            <a:tbl>
              <a:tblPr/>
              <a:tblGrid>
                <a:gridCol w="248051"/>
                <a:gridCol w="1110062"/>
                <a:gridCol w="2486683"/>
                <a:gridCol w="3822853"/>
              </a:tblGrid>
              <a:tr h="3508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№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ФИО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Должность и основное место работы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ranklin Gothic Book" pitchFamily="34" charset="0"/>
                          <a:cs typeface="Arial" charset="0"/>
                        </a:rPr>
                        <a:t>Выполняемые в проекте работы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381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1.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Таршилова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Кристина Геннадьевна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1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Главный специалист  отдела по делам молодежи управления физической культуры спорта и молодежной политики администрации Новооскольского городского округа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4572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Руководитель проекта</a:t>
                      </a: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442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2.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Копиева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 Ирина Николаевна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Директор МКУ «Центр молодежных инициатив Новооскольского городского округа»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Администратор, Оператор мониторинга проекта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486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3.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Голядкина Ольга Александровна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Начальник отдела по делам молодежи управления физической культуры спорта и молодежной политики администрации Новооскольского 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городского округа</a:t>
                      </a: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Член рабочей группы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9431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4.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Arial" charset="0"/>
                        </a:rPr>
                        <a:t>Воронина Яна Владимировна</a:t>
                      </a: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Arial" charset="0"/>
                        </a:rPr>
                        <a:t>Председатель  Новооскольского штаба ВОО «Молодая Гвардия  Единая Россия»</a:t>
                      </a: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Arial" charset="0"/>
                        </a:rPr>
                        <a:t>Член рабочей группы</a:t>
                      </a: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37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Arial" charset="0"/>
                        </a:rPr>
                        <a:t>5.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Arial" charset="0"/>
                        </a:rPr>
                        <a:t>Саркисян Руслан Георгиевич</a:t>
                      </a: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  <a:ea typeface="+mn-ea"/>
                        <a:cs typeface="Arial" charset="0"/>
                      </a:endParaRP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Arial" charset="0"/>
                        </a:rPr>
                        <a:t>Начальник управления городского хозяйства администрации Новооскольского городского округа</a:t>
                      </a:r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ea typeface="+mn-ea"/>
                          <a:cs typeface="Arial" charset="0"/>
                        </a:rPr>
                        <a:t>Член рабочей группы</a:t>
                      </a:r>
                    </a:p>
                    <a:p>
                      <a:endParaRPr lang="ru-RU" dirty="0"/>
                    </a:p>
                  </a:txBody>
                  <a:tcPr marL="36000" marR="3600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3"/>
          <p:cNvSpPr>
            <a:spLocks noGrp="1"/>
          </p:cNvSpPr>
          <p:nvPr>
            <p:ph type="title"/>
          </p:nvPr>
        </p:nvSpPr>
        <p:spPr>
          <a:xfrm>
            <a:off x="1416050" y="333375"/>
            <a:ext cx="6348413" cy="1728788"/>
          </a:xfrm>
        </p:spPr>
        <p:txBody>
          <a:bodyPr/>
          <a:lstStyle/>
          <a:p>
            <a:pPr algn="ctr" eaLnBrk="1" hangingPunct="1"/>
            <a:r>
              <a:rPr lang="ru-RU" altLang="ru-RU" b="1" smtClean="0">
                <a:solidFill>
                  <a:srgbClr val="002060"/>
                </a:solidFill>
              </a:rPr>
              <a:t>Контактные данные: </a:t>
            </a:r>
            <a:br>
              <a:rPr lang="ru-RU" altLang="ru-RU" b="1" smtClean="0">
                <a:solidFill>
                  <a:srgbClr val="002060"/>
                </a:solidFill>
              </a:rPr>
            </a:br>
            <a:endParaRPr lang="ru-RU" altLang="ru-RU" b="1" smtClean="0">
              <a:solidFill>
                <a:srgbClr val="002060"/>
              </a:solidFill>
            </a:endParaRPr>
          </a:p>
        </p:txBody>
      </p:sp>
      <p:sp>
        <p:nvSpPr>
          <p:cNvPr id="62466" name="Объект 2"/>
          <p:cNvSpPr>
            <a:spLocks noGrp="1"/>
          </p:cNvSpPr>
          <p:nvPr>
            <p:ph type="body" idx="1"/>
          </p:nvPr>
        </p:nvSpPr>
        <p:spPr>
          <a:xfrm>
            <a:off x="295275" y="2349500"/>
            <a:ext cx="8458200" cy="3600450"/>
          </a:xfrm>
        </p:spPr>
        <p:txBody>
          <a:bodyPr/>
          <a:lstStyle/>
          <a:p>
            <a:pPr marL="136525" algn="ctr" eaLnBrk="1" hangingPunct="1"/>
            <a:r>
              <a:rPr lang="ru-RU" altLang="ru-RU" sz="1800" dirty="0" smtClean="0">
                <a:solidFill>
                  <a:schemeClr val="tx1"/>
                </a:solidFill>
              </a:rPr>
              <a:t>Руководитель проекта:</a:t>
            </a:r>
          </a:p>
          <a:p>
            <a:pPr marL="136525" algn="ctr" eaLnBrk="1" hangingPunct="1"/>
            <a:r>
              <a:rPr lang="ru-RU" altLang="ru-RU" sz="1800" b="1" i="1" dirty="0" err="1" smtClean="0">
                <a:solidFill>
                  <a:schemeClr val="tx1"/>
                </a:solidFill>
              </a:rPr>
              <a:t>Таршилова</a:t>
            </a:r>
            <a:r>
              <a:rPr lang="ru-RU" altLang="ru-RU" sz="1800" b="1" i="1" dirty="0" smtClean="0">
                <a:solidFill>
                  <a:schemeClr val="tx1"/>
                </a:solidFill>
              </a:rPr>
              <a:t> Кристина Геннадьевна</a:t>
            </a:r>
          </a:p>
          <a:p>
            <a:pPr marL="136525" algn="ctr" eaLnBrk="1" hangingPunct="1"/>
            <a:r>
              <a:rPr lang="ru-RU" altLang="ru-RU" sz="1800" dirty="0" smtClean="0">
                <a:solidFill>
                  <a:schemeClr val="tx1"/>
                </a:solidFill>
              </a:rPr>
              <a:t>тел</a:t>
            </a:r>
            <a:r>
              <a:rPr lang="ru-RU" altLang="ru-RU" sz="1800" dirty="0" smtClean="0">
                <a:solidFill>
                  <a:schemeClr val="tx1"/>
                </a:solidFill>
              </a:rPr>
              <a:t>.: (472</a:t>
            </a:r>
            <a:r>
              <a:rPr lang="ru-RU" altLang="ru-RU" sz="1800" dirty="0" smtClean="0">
                <a:solidFill>
                  <a:schemeClr val="tx1"/>
                </a:solidFill>
                <a:latin typeface="Arial" charset="0"/>
              </a:rPr>
              <a:t>33</a:t>
            </a:r>
            <a:r>
              <a:rPr lang="ru-RU" altLang="ru-RU" sz="1800" dirty="0" smtClean="0">
                <a:solidFill>
                  <a:schemeClr val="tx1"/>
                </a:solidFill>
              </a:rPr>
              <a:t>) </a:t>
            </a:r>
            <a:r>
              <a:rPr lang="ru-RU" altLang="ru-RU" sz="1800" dirty="0" smtClean="0">
                <a:solidFill>
                  <a:schemeClr val="tx1"/>
                </a:solidFill>
                <a:latin typeface="Arial" charset="0"/>
              </a:rPr>
              <a:t>4-11</a:t>
            </a:r>
            <a:r>
              <a:rPr lang="ru-RU" altLang="ru-RU" sz="1800" dirty="0" smtClean="0">
                <a:solidFill>
                  <a:schemeClr val="tx1"/>
                </a:solidFill>
              </a:rPr>
              <a:t>-73, 89507121373</a:t>
            </a:r>
            <a:endParaRPr lang="ru-RU" altLang="ru-RU" sz="1800" dirty="0" smtClean="0">
              <a:solidFill>
                <a:schemeClr val="tx1"/>
              </a:solidFill>
              <a:latin typeface="Arial" charset="0"/>
            </a:endParaRPr>
          </a:p>
          <a:p>
            <a:pPr marL="136525" algn="ctr" eaLnBrk="1" hangingPunct="1"/>
            <a:r>
              <a:rPr lang="en-US" altLang="ru-RU" sz="1800" dirty="0" smtClean="0">
                <a:solidFill>
                  <a:schemeClr val="tx1"/>
                </a:solidFill>
              </a:rPr>
              <a:t>e-mail</a:t>
            </a:r>
            <a:r>
              <a:rPr lang="ru-RU" altLang="ru-RU" sz="1800" dirty="0" smtClean="0">
                <a:solidFill>
                  <a:schemeClr val="tx1"/>
                </a:solidFill>
              </a:rPr>
              <a:t>:</a:t>
            </a:r>
            <a:r>
              <a:rPr lang="en-US" altLang="ru-RU" sz="1800" dirty="0" smtClean="0">
                <a:solidFill>
                  <a:schemeClr val="tx1"/>
                </a:solidFill>
              </a:rPr>
              <a:t>noskmol@no.belregion.ru</a:t>
            </a:r>
            <a:endParaRPr lang="ru-RU" altLang="ru-RU" sz="1800" dirty="0" smtClean="0">
              <a:solidFill>
                <a:schemeClr val="tx1"/>
              </a:solidFill>
            </a:endParaRPr>
          </a:p>
        </p:txBody>
      </p:sp>
      <p:sp>
        <p:nvSpPr>
          <p:cNvPr id="62467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429375"/>
            <a:ext cx="458787" cy="31273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/>
            <a:fld id="{52A051E8-C5D8-441C-B962-254FE3733649}" type="slidenum">
              <a:rPr lang="ru-RU" altLang="ru-RU" b="1" smtClean="0">
                <a:solidFill>
                  <a:srgbClr val="21272E"/>
                </a:solidFill>
                <a:latin typeface="Franklin Gothic Book" pitchFamily="34" charset="0"/>
              </a:rPr>
              <a:pPr algn="ctr"/>
              <a:t>15</a:t>
            </a:fld>
            <a:endParaRPr lang="ru-RU" altLang="ru-RU" b="1" smtClean="0">
              <a:solidFill>
                <a:srgbClr val="21272E"/>
              </a:solidFill>
              <a:latin typeface="Franklin Gothic Book" pitchFamily="34" charset="0"/>
            </a:endParaRPr>
          </a:p>
        </p:txBody>
      </p:sp>
      <p:sp>
        <p:nvSpPr>
          <p:cNvPr id="62468" name="Rectangle 7"/>
          <p:cNvSpPr>
            <a:spLocks noChangeArrowheads="1"/>
          </p:cNvSpPr>
          <p:nvPr/>
        </p:nvSpPr>
        <p:spPr bwMode="auto">
          <a:xfrm>
            <a:off x="1508125" y="3390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 alt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>ВВЕДЕНИЕ В ПРЕДМЕТНУЮ ОБЛАСТЬ</a:t>
            </a:r>
            <a:b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>(ОПИСАНИЕ СИТУАЦИИ «КАК ЕСТЬ»)</a:t>
            </a:r>
            <a:b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ru-RU" altLang="ru-RU" sz="32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32770" name="Номер слайда 3"/>
          <p:cNvSpPr txBox="1">
            <a:spLocks noGrp="1"/>
          </p:cNvSpPr>
          <p:nvPr/>
        </p:nvSpPr>
        <p:spPr bwMode="auto">
          <a:xfrm>
            <a:off x="8675688" y="6453188"/>
            <a:ext cx="347662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fld id="{FDF5EEAF-62C9-4709-A146-65D497FA9FD9}" type="slidenum">
              <a:rPr lang="ru-RU" altLang="ru-RU" sz="900" b="1">
                <a:solidFill>
                  <a:srgbClr val="21272E"/>
                </a:solidFill>
                <a:latin typeface="Franklin Gothic Book" pitchFamily="34" charset="0"/>
              </a:rPr>
              <a:pPr algn="ctr"/>
              <a:t>2</a:t>
            </a:fld>
            <a:endParaRPr lang="ru-RU" altLang="ru-RU" sz="900" b="1">
              <a:solidFill>
                <a:srgbClr val="21272E"/>
              </a:solidFill>
              <a:latin typeface="Franklin Gothic Book" pitchFamily="34" charset="0"/>
            </a:endParaRPr>
          </a:p>
        </p:txBody>
      </p:sp>
      <p:pic>
        <p:nvPicPr>
          <p:cNvPr id="32771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1268413"/>
            <a:ext cx="7056438" cy="539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2" name="Прямоугольник 31"/>
          <p:cNvSpPr>
            <a:spLocks noChangeArrowheads="1"/>
          </p:cNvSpPr>
          <p:nvPr/>
        </p:nvSpPr>
        <p:spPr bwMode="auto">
          <a:xfrm>
            <a:off x="3779838" y="2060575"/>
            <a:ext cx="1778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latin typeface="Calibri" pitchFamily="34" charset="0"/>
              </a:rPr>
              <a:t>Отсутствие кафе на территории парка</a:t>
            </a:r>
          </a:p>
        </p:txBody>
      </p:sp>
      <p:sp>
        <p:nvSpPr>
          <p:cNvPr id="32773" name="Прямоугольник 31"/>
          <p:cNvSpPr>
            <a:spLocks noChangeArrowheads="1"/>
          </p:cNvSpPr>
          <p:nvPr/>
        </p:nvSpPr>
        <p:spPr bwMode="auto">
          <a:xfrm>
            <a:off x="5580063" y="3068638"/>
            <a:ext cx="1778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latin typeface="Calibri" pitchFamily="34" charset="0"/>
              </a:rPr>
              <a:t>Отсутствие игровой комнаты (зоны) для творческого и </a:t>
            </a:r>
            <a:r>
              <a:rPr lang="ru-RU" sz="1400" b="1" i="1" dirty="0" err="1">
                <a:latin typeface="Calibri" pitchFamily="34" charset="0"/>
              </a:rPr>
              <a:t>досугового</a:t>
            </a:r>
            <a:r>
              <a:rPr lang="ru-RU" sz="1400" b="1" i="1" dirty="0">
                <a:latin typeface="Calibri" pitchFamily="34" charset="0"/>
              </a:rPr>
              <a:t> занятия с детьми</a:t>
            </a:r>
          </a:p>
        </p:txBody>
      </p:sp>
      <p:sp>
        <p:nvSpPr>
          <p:cNvPr id="32774" name="Прямоугольник 31"/>
          <p:cNvSpPr>
            <a:spLocks noChangeArrowheads="1"/>
          </p:cNvSpPr>
          <p:nvPr/>
        </p:nvSpPr>
        <p:spPr bwMode="auto">
          <a:xfrm>
            <a:off x="2124075" y="3284538"/>
            <a:ext cx="17780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 dirty="0">
                <a:latin typeface="Calibri" pitchFamily="34" charset="0"/>
              </a:rPr>
              <a:t>Отсутствие зоны для активного отдыха</a:t>
            </a:r>
          </a:p>
        </p:txBody>
      </p:sp>
      <p:sp>
        <p:nvSpPr>
          <p:cNvPr id="32775" name="Прямоугольник 31"/>
          <p:cNvSpPr>
            <a:spLocks noChangeArrowheads="1"/>
          </p:cNvSpPr>
          <p:nvPr/>
        </p:nvSpPr>
        <p:spPr bwMode="auto">
          <a:xfrm>
            <a:off x="2700338" y="4941888"/>
            <a:ext cx="17780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 i="1">
                <a:latin typeface="Calibri" pitchFamily="34" charset="0"/>
              </a:rPr>
              <a:t>Отсутствие канатного городка</a:t>
            </a:r>
          </a:p>
        </p:txBody>
      </p:sp>
      <p:sp>
        <p:nvSpPr>
          <p:cNvPr id="32776" name="Прямоугольник 31"/>
          <p:cNvSpPr>
            <a:spLocks noChangeArrowheads="1"/>
          </p:cNvSpPr>
          <p:nvPr/>
        </p:nvSpPr>
        <p:spPr bwMode="auto">
          <a:xfrm>
            <a:off x="4787900" y="4581525"/>
            <a:ext cx="17780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latin typeface="Calibri" pitchFamily="34" charset="0"/>
              </a:rPr>
              <a:t>Отсутствие комфортной зоны для </a:t>
            </a:r>
            <a:r>
              <a:rPr lang="ru-RU" sz="1400" b="1" i="1" dirty="0" err="1">
                <a:latin typeface="Calibri" pitchFamily="34" charset="0"/>
              </a:rPr>
              <a:t>молодежен</a:t>
            </a:r>
            <a:r>
              <a:rPr lang="ru-RU" sz="1400" b="1" i="1" dirty="0">
                <a:latin typeface="Calibri" pitchFamily="34" charset="0"/>
              </a:rPr>
              <a:t> в дни проведения бракосочетаний и семейных </a:t>
            </a:r>
            <a:r>
              <a:rPr lang="ru-RU" sz="1400" b="1" i="1" dirty="0" err="1">
                <a:latin typeface="Calibri" pitchFamily="34" charset="0"/>
              </a:rPr>
              <a:t>фотосессий</a:t>
            </a:r>
            <a:endParaRPr lang="ru-RU" sz="1400" b="1" i="1" dirty="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7950" y="11113"/>
            <a:ext cx="8686800" cy="838200"/>
          </a:xfrm>
        </p:spPr>
        <p:txBody>
          <a:bodyPr anchor="t"/>
          <a:lstStyle/>
          <a:p>
            <a:pPr eaLnBrk="1" hangingPunct="1">
              <a:defRPr/>
            </a:pPr>
            <a: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>ВВЕДЕНИЕ В ПРЕДМЕТНУЮ ОБЛАСТЬ</a:t>
            </a:r>
            <a:b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>(ОПИСАНИЕ СИТУАЦИИ «КАК ЕСТЬ»)</a:t>
            </a:r>
            <a:b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ru-RU" altLang="ru-RU" sz="32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34818" name="Рисунок 4"/>
          <p:cNvPicPr>
            <a:picLocks noChangeAspect="1" noChangeArrowheads="1"/>
          </p:cNvPicPr>
          <p:nvPr/>
        </p:nvPicPr>
        <p:blipFill>
          <a:blip r:embed="rId3"/>
          <a:srcRect l="11845" t="13689" r="14188" b="6050"/>
          <a:stretch>
            <a:fillRect/>
          </a:stretch>
        </p:blipFill>
        <p:spPr bwMode="auto">
          <a:xfrm>
            <a:off x="971550" y="1052513"/>
            <a:ext cx="7272338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 Box 11"/>
          <p:cNvSpPr txBox="1">
            <a:spLocks noChangeArrowheads="1"/>
          </p:cNvSpPr>
          <p:nvPr/>
        </p:nvSpPr>
        <p:spPr bwMode="auto">
          <a:xfrm>
            <a:off x="3708400" y="31416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4820" name="Text Box 12"/>
          <p:cNvSpPr txBox="1">
            <a:spLocks noChangeArrowheads="1"/>
          </p:cNvSpPr>
          <p:nvPr/>
        </p:nvSpPr>
        <p:spPr bwMode="auto">
          <a:xfrm>
            <a:off x="4356100" y="4508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4821" name="Text Box 13"/>
          <p:cNvSpPr txBox="1">
            <a:spLocks noChangeArrowheads="1"/>
          </p:cNvSpPr>
          <p:nvPr/>
        </p:nvSpPr>
        <p:spPr bwMode="auto">
          <a:xfrm>
            <a:off x="1979613" y="48688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4822" name="Text Box 14"/>
          <p:cNvSpPr txBox="1">
            <a:spLocks noChangeArrowheads="1"/>
          </p:cNvSpPr>
          <p:nvPr/>
        </p:nvSpPr>
        <p:spPr bwMode="auto">
          <a:xfrm>
            <a:off x="900113" y="55895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34823" name="Text Box 15"/>
          <p:cNvSpPr txBox="1">
            <a:spLocks noChangeArrowheads="1"/>
          </p:cNvSpPr>
          <p:nvPr/>
        </p:nvSpPr>
        <p:spPr bwMode="auto">
          <a:xfrm>
            <a:off x="900113" y="58769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34824" name="Text Box 16"/>
          <p:cNvSpPr txBox="1">
            <a:spLocks noChangeArrowheads="1"/>
          </p:cNvSpPr>
          <p:nvPr/>
        </p:nvSpPr>
        <p:spPr bwMode="auto">
          <a:xfrm>
            <a:off x="2916238" y="45815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4825" name="Text Box 17"/>
          <p:cNvSpPr txBox="1">
            <a:spLocks noChangeArrowheads="1"/>
          </p:cNvSpPr>
          <p:nvPr/>
        </p:nvSpPr>
        <p:spPr bwMode="auto">
          <a:xfrm>
            <a:off x="900113" y="623728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34826" name="Text Box 18"/>
          <p:cNvSpPr txBox="1">
            <a:spLocks noChangeArrowheads="1"/>
          </p:cNvSpPr>
          <p:nvPr/>
        </p:nvSpPr>
        <p:spPr bwMode="auto">
          <a:xfrm>
            <a:off x="1476375" y="5516563"/>
            <a:ext cx="1441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амфитеатр</a:t>
            </a:r>
          </a:p>
        </p:txBody>
      </p:sp>
      <p:sp>
        <p:nvSpPr>
          <p:cNvPr id="34827" name="Text Box 19"/>
          <p:cNvSpPr txBox="1">
            <a:spLocks noChangeArrowheads="1"/>
          </p:cNvSpPr>
          <p:nvPr/>
        </p:nvSpPr>
        <p:spPr bwMode="auto">
          <a:xfrm>
            <a:off x="1403350" y="5876925"/>
            <a:ext cx="2165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летняя площадка</a:t>
            </a:r>
          </a:p>
        </p:txBody>
      </p:sp>
      <p:sp>
        <p:nvSpPr>
          <p:cNvPr id="34828" name="Text Box 20"/>
          <p:cNvSpPr txBox="1">
            <a:spLocks noChangeArrowheads="1"/>
          </p:cNvSpPr>
          <p:nvPr/>
        </p:nvSpPr>
        <p:spPr bwMode="auto">
          <a:xfrm>
            <a:off x="1403350" y="6237288"/>
            <a:ext cx="6985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территория без построек для будущего благоустройства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altLang="ru-RU" sz="3200" b="1" smtClean="0">
                <a:solidFill>
                  <a:schemeClr val="tx1"/>
                </a:solidFill>
                <a:latin typeface="Arial" charset="0"/>
                <a:cs typeface="Arial" charset="0"/>
              </a:rPr>
              <a:t>ВВЕДЕНИЕ В ПРЕДМЕТНУЮ ОБЛАСТЬ</a:t>
            </a:r>
            <a:br>
              <a:rPr lang="ru-RU" altLang="ru-RU" sz="3200" b="1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r>
              <a:rPr lang="ru-RU" altLang="ru-RU" sz="3200" b="1" smtClean="0">
                <a:solidFill>
                  <a:schemeClr val="tx1"/>
                </a:solidFill>
                <a:latin typeface="Arial" charset="0"/>
                <a:cs typeface="Arial" charset="0"/>
              </a:rPr>
              <a:t>(ОПИСАНИЕ СИТУАЦИИ «КАК ЕСТЬ»)</a:t>
            </a:r>
            <a:endParaRPr lang="ru-RU" sz="3200" b="1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pic>
        <p:nvPicPr>
          <p:cNvPr id="3789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412875"/>
            <a:ext cx="4319588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1412875"/>
            <a:ext cx="4103687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3933825"/>
            <a:ext cx="4465637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4005263"/>
            <a:ext cx="4284662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85750" y="285750"/>
            <a:ext cx="8686800" cy="841375"/>
          </a:xfrm>
        </p:spPr>
        <p:txBody>
          <a:bodyPr anchor="t"/>
          <a:lstStyle/>
          <a:p>
            <a:pPr eaLnBrk="1" hangingPunct="1">
              <a:defRPr/>
            </a:pPr>
            <a:r>
              <a:rPr lang="ru-RU" altLang="ru-RU" sz="3200" b="1">
                <a:solidFill>
                  <a:schemeClr val="tx1"/>
                </a:solidFill>
                <a:latin typeface="Arial" charset="0"/>
                <a:cs typeface="Arial" charset="0"/>
              </a:rPr>
              <a:t>ЦЕЛЬ И РЕЗУЛЬТАТ ПРОЕКТА</a:t>
            </a:r>
          </a:p>
        </p:txBody>
      </p:sp>
      <p:graphicFrame>
        <p:nvGraphicFramePr>
          <p:cNvPr id="38944" name="Group 32"/>
          <p:cNvGraphicFramePr>
            <a:graphicFrameLocks noGrp="1"/>
          </p:cNvGraphicFramePr>
          <p:nvPr>
            <p:ph idx="4294967295"/>
          </p:nvPr>
        </p:nvGraphicFramePr>
        <p:xfrm>
          <a:off x="192088" y="908050"/>
          <a:ext cx="8737600" cy="5510215"/>
        </p:xfrm>
        <a:graphic>
          <a:graphicData uri="http://schemas.openxmlformats.org/drawingml/2006/table">
            <a:tbl>
              <a:tblPr/>
              <a:tblGrid>
                <a:gridCol w="1416050"/>
                <a:gridCol w="7321550"/>
              </a:tblGrid>
              <a:tr h="9890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Цель проекта: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8097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7359650" algn="l"/>
                        </a:tabLst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К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2020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году создать условия для комфортного семейного отдыха с пропускной способностью не менее 10 тыс.человек в год для населения и гостей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Новооскольского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городского округа. 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Способ достижения цели: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Реконструкция парковой зоны в г.Новый Оскол и переименование городского парка в честь «Петра и Февронии Муромских» с пропускной способностью не менее 10 тыс.человек в год.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935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Результат проекта: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Городской парк «Петра 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Февронии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Муромских» в г.Новый Оскол с пропускной способностью не менее 10 тыс.человек в год.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605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Требования к результату: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711200" marR="0" lvl="0" indent="-5334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Реконструирована парковая зона в г.Новый Оскол общей площадью ……..кв.м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.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под городской парк «Петра 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Февронии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Муромских» (не менее 1 зоны для молодых семей, не менее 1 скульптуры Петра и </a:t>
                      </a:r>
                      <a:r>
                        <a:rPr kumimoji="0" lang="ru-RU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Февронии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, не менее 1 зоны для активного отдыха)</a:t>
                      </a:r>
                    </a:p>
                    <a:p>
                      <a:pPr marL="711200" marR="0" lvl="0" indent="-5334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Разработан план проведения не менее 12 мероприятий в год</a:t>
                      </a:r>
                    </a:p>
                    <a:p>
                      <a:pPr marL="711200" marR="0" lvl="0" indent="-5334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Trebuchet MS" pitchFamily="34" charset="0"/>
                        <a:buAutoNum type="arabicPeriod"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Обустроена территория для комфортного семейного отдыха (не менее 1 аллеи роз; не менее 1 фонтана; не менее 2 аллей дендропарка, высаженных молодоженами, семейными парами, празднующими юбилейные даты)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712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Пользователи результата проекта: 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Население и гости Новооскольского </a:t>
                      </a:r>
                      <a:r>
                        <a:rPr kumimoji="0" 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городского округа</a:t>
                      </a:r>
                      <a:endParaRPr kumimoji="0" 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6445250" y="6042025"/>
            <a:ext cx="512763" cy="365125"/>
          </a:xfrm>
          <a:noFill/>
        </p:spPr>
        <p:txBody>
          <a:bodyPr anchor="ctr"/>
          <a:lstStyle/>
          <a:p>
            <a:fld id="{C4E8155C-520C-4D61-8CB9-1176977E8682}" type="slidenum">
              <a:rPr lang="ru-RU" altLang="ru-RU" sz="900" smtClean="0">
                <a:solidFill>
                  <a:schemeClr val="accent1"/>
                </a:solidFill>
                <a:latin typeface="Arial" charset="0"/>
              </a:rPr>
              <a:pPr/>
              <a:t>6</a:t>
            </a:fld>
            <a:endParaRPr lang="ru-RU" altLang="ru-RU" sz="900" smtClean="0">
              <a:solidFill>
                <a:schemeClr val="accent1"/>
              </a:solidFill>
              <a:latin typeface="Arial" charset="0"/>
            </a:endParaRPr>
          </a:p>
        </p:txBody>
      </p:sp>
      <p:sp>
        <p:nvSpPr>
          <p:cNvPr id="40962" name="Прямоугольник 2"/>
          <p:cNvSpPr>
            <a:spLocks noChangeArrowheads="1"/>
          </p:cNvSpPr>
          <p:nvPr/>
        </p:nvSpPr>
        <p:spPr bwMode="auto">
          <a:xfrm>
            <a:off x="2555875" y="260350"/>
            <a:ext cx="457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b="1"/>
              <a:t>ОПИСАНИЕ СИТУАЦИИ «КАК БУДЕТ»</a:t>
            </a:r>
            <a:br>
              <a:rPr lang="ru-RU" altLang="ru-RU" b="1"/>
            </a:br>
            <a:endParaRPr lang="ru-RU" altLang="ru-RU" b="1"/>
          </a:p>
        </p:txBody>
      </p:sp>
      <p:sp>
        <p:nvSpPr>
          <p:cNvPr id="40963" name="TextBox 10"/>
          <p:cNvSpPr txBox="1">
            <a:spLocks noChangeArrowheads="1"/>
          </p:cNvSpPr>
          <p:nvPr/>
        </p:nvSpPr>
        <p:spPr bwMode="auto">
          <a:xfrm>
            <a:off x="1187450" y="5516563"/>
            <a:ext cx="6357938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/>
              <a:t>1. Кафе</a:t>
            </a:r>
          </a:p>
          <a:p>
            <a:pPr eaLnBrk="0" hangingPunct="0"/>
            <a:r>
              <a:rPr lang="ru-RU" sz="1200"/>
              <a:t>2. Сад «ароматов» или «молодой сад».</a:t>
            </a:r>
          </a:p>
          <a:p>
            <a:pPr eaLnBrk="0" hangingPunct="0"/>
            <a:r>
              <a:rPr lang="ru-RU" sz="1200"/>
              <a:t>3. Предполагаемое место размещения площадки тренажеров «активный горожанин».</a:t>
            </a:r>
          </a:p>
          <a:p>
            <a:pPr eaLnBrk="0" hangingPunct="0"/>
            <a:r>
              <a:rPr lang="ru-RU" sz="1200"/>
              <a:t>4. Аллея роз, ведущая к мостику через реку .</a:t>
            </a:r>
          </a:p>
          <a:p>
            <a:pPr eaLnBrk="0" hangingPunct="0"/>
            <a:r>
              <a:rPr lang="ru-RU" sz="1200"/>
              <a:t>5. Предполагаемое место размещения аллеи «Муромских Петра и Февронии».</a:t>
            </a:r>
          </a:p>
          <a:p>
            <a:pPr eaLnBrk="0" hangingPunct="0"/>
            <a:r>
              <a:rPr lang="ru-RU" sz="1200"/>
              <a:t>6. Скамья для влюбленных с облагороженной окружающей территорией</a:t>
            </a:r>
          </a:p>
        </p:txBody>
      </p:sp>
      <p:pic>
        <p:nvPicPr>
          <p:cNvPr id="40964" name="Рисунок 4"/>
          <p:cNvPicPr>
            <a:picLocks noChangeAspect="1" noChangeArrowheads="1"/>
          </p:cNvPicPr>
          <p:nvPr/>
        </p:nvPicPr>
        <p:blipFill>
          <a:blip r:embed="rId2"/>
          <a:srcRect l="11845" t="13689" r="14188" b="6050"/>
          <a:stretch>
            <a:fillRect/>
          </a:stretch>
        </p:blipFill>
        <p:spPr bwMode="auto">
          <a:xfrm>
            <a:off x="971550" y="1052513"/>
            <a:ext cx="7272338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 Box 13"/>
          <p:cNvSpPr txBox="1">
            <a:spLocks noChangeArrowheads="1"/>
          </p:cNvSpPr>
          <p:nvPr/>
        </p:nvSpPr>
        <p:spPr bwMode="auto">
          <a:xfrm>
            <a:off x="1619250" y="40052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40966" name="Text Box 14"/>
          <p:cNvSpPr txBox="1">
            <a:spLocks noChangeArrowheads="1"/>
          </p:cNvSpPr>
          <p:nvPr/>
        </p:nvSpPr>
        <p:spPr bwMode="auto">
          <a:xfrm>
            <a:off x="2771775" y="45085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1</a:t>
            </a:r>
          </a:p>
        </p:txBody>
      </p:sp>
      <p:sp>
        <p:nvSpPr>
          <p:cNvPr id="40967" name="Text Box 15"/>
          <p:cNvSpPr txBox="1">
            <a:spLocks noChangeArrowheads="1"/>
          </p:cNvSpPr>
          <p:nvPr/>
        </p:nvSpPr>
        <p:spPr bwMode="auto">
          <a:xfrm>
            <a:off x="3276600" y="5013325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3</a:t>
            </a:r>
          </a:p>
        </p:txBody>
      </p:sp>
      <p:sp>
        <p:nvSpPr>
          <p:cNvPr id="40968" name="Text Box 16"/>
          <p:cNvSpPr txBox="1">
            <a:spLocks noChangeArrowheads="1"/>
          </p:cNvSpPr>
          <p:nvPr/>
        </p:nvSpPr>
        <p:spPr bwMode="auto">
          <a:xfrm>
            <a:off x="2124075" y="47244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4</a:t>
            </a:r>
          </a:p>
        </p:txBody>
      </p:sp>
      <p:sp>
        <p:nvSpPr>
          <p:cNvPr id="40969" name="Text Box 17"/>
          <p:cNvSpPr txBox="1">
            <a:spLocks noChangeArrowheads="1"/>
          </p:cNvSpPr>
          <p:nvPr/>
        </p:nvSpPr>
        <p:spPr bwMode="auto">
          <a:xfrm>
            <a:off x="5003800" y="3357563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40970" name="Text Box 18"/>
          <p:cNvSpPr txBox="1">
            <a:spLocks noChangeArrowheads="1"/>
          </p:cNvSpPr>
          <p:nvPr/>
        </p:nvSpPr>
        <p:spPr bwMode="auto">
          <a:xfrm>
            <a:off x="2268538" y="3716338"/>
            <a:ext cx="311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3300"/>
                </a:solidFill>
              </a:rPr>
              <a:t>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43"/>
          <p:cNvSpPr>
            <a:spLocks noChangeArrowheads="1"/>
          </p:cNvSpPr>
          <p:nvPr/>
        </p:nvSpPr>
        <p:spPr bwMode="auto">
          <a:xfrm>
            <a:off x="568325" y="-160338"/>
            <a:ext cx="7823200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b="1" i="1">
              <a:solidFill>
                <a:srgbClr val="000000"/>
              </a:solidFill>
            </a:endParaRPr>
          </a:p>
          <a:p>
            <a:pPr algn="ctr"/>
            <a:r>
              <a:rPr lang="ru-RU" altLang="ru-RU" sz="2400" b="1"/>
              <a:t>ОПИСАНИЕ СИТУАЦИИ «КАК БУДЕТ»</a:t>
            </a:r>
            <a:br>
              <a:rPr lang="ru-RU" altLang="ru-RU" sz="2400" b="1"/>
            </a:br>
            <a:endParaRPr lang="ru-RU" altLang="ru-RU" sz="2400" b="1"/>
          </a:p>
        </p:txBody>
      </p:sp>
      <p:pic>
        <p:nvPicPr>
          <p:cNvPr id="41986" name="Picture 12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4786322"/>
            <a:ext cx="4176459" cy="2071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Рисунок 76"/>
          <p:cNvPicPr>
            <a:picLocks noChangeAspect="1"/>
          </p:cNvPicPr>
          <p:nvPr/>
        </p:nvPicPr>
        <p:blipFill>
          <a:blip r:embed="rId3"/>
          <a:srcRect t="26468" b="26567"/>
          <a:stretch>
            <a:fillRect/>
          </a:stretch>
        </p:blipFill>
        <p:spPr bwMode="auto">
          <a:xfrm>
            <a:off x="0" y="928670"/>
            <a:ext cx="9144000" cy="5143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Text Box 125"/>
          <p:cNvSpPr txBox="1">
            <a:spLocks noChangeArrowheads="1"/>
          </p:cNvSpPr>
          <p:nvPr/>
        </p:nvSpPr>
        <p:spPr bwMode="auto">
          <a:xfrm>
            <a:off x="2463800" y="496888"/>
            <a:ext cx="4217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Парк «Петра и Февронии Муромских»</a:t>
            </a:r>
          </a:p>
        </p:txBody>
      </p:sp>
      <p:sp>
        <p:nvSpPr>
          <p:cNvPr id="41989" name="Прямоугольник 50"/>
          <p:cNvSpPr>
            <a:spLocks noChangeArrowheads="1"/>
          </p:cNvSpPr>
          <p:nvPr/>
        </p:nvSpPr>
        <p:spPr bwMode="auto">
          <a:xfrm>
            <a:off x="900113" y="981075"/>
            <a:ext cx="145415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latin typeface="Calibri" pitchFamily="34" charset="0"/>
              </a:rPr>
              <a:t>Наличие комфортной зоны для </a:t>
            </a:r>
            <a:r>
              <a:rPr lang="ru-RU" sz="1400" b="1" i="1" dirty="0" smtClean="0">
                <a:latin typeface="Calibri" pitchFamily="34" charset="0"/>
              </a:rPr>
              <a:t>молодоженов </a:t>
            </a:r>
            <a:r>
              <a:rPr lang="ru-RU" sz="1400" b="1" i="1" dirty="0">
                <a:latin typeface="Calibri" pitchFamily="34" charset="0"/>
              </a:rPr>
              <a:t>в дни проведения бракосочетания и семейных </a:t>
            </a:r>
            <a:r>
              <a:rPr lang="ru-RU" sz="1400" b="1" i="1" dirty="0" err="1" smtClean="0">
                <a:latin typeface="Calibri" pitchFamily="34" charset="0"/>
              </a:rPr>
              <a:t>фотосессий</a:t>
            </a:r>
            <a:endParaRPr lang="ru-RU" sz="1400" b="1" i="1" dirty="0">
              <a:latin typeface="Calibri" pitchFamily="34" charset="0"/>
            </a:endParaRPr>
          </a:p>
        </p:txBody>
      </p:sp>
      <p:sp>
        <p:nvSpPr>
          <p:cNvPr id="41990" name="Прямоугольник 50"/>
          <p:cNvSpPr>
            <a:spLocks noChangeArrowheads="1"/>
          </p:cNvSpPr>
          <p:nvPr/>
        </p:nvSpPr>
        <p:spPr bwMode="auto">
          <a:xfrm>
            <a:off x="3924300" y="1412875"/>
            <a:ext cx="14541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 dirty="0">
                <a:latin typeface="Calibri" pitchFamily="34" charset="0"/>
              </a:rPr>
              <a:t>Наличие кафе</a:t>
            </a:r>
          </a:p>
        </p:txBody>
      </p:sp>
      <p:sp>
        <p:nvSpPr>
          <p:cNvPr id="41991" name="Прямоугольник 50"/>
          <p:cNvSpPr>
            <a:spLocks noChangeArrowheads="1"/>
          </p:cNvSpPr>
          <p:nvPr/>
        </p:nvSpPr>
        <p:spPr bwMode="auto">
          <a:xfrm>
            <a:off x="6877050" y="981075"/>
            <a:ext cx="1454150" cy="179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b="1" i="1" dirty="0">
                <a:latin typeface="Calibri" pitchFamily="34" charset="0"/>
              </a:rPr>
              <a:t>Наличие игровой комнаты (зоны) для творческого и </a:t>
            </a:r>
            <a:r>
              <a:rPr lang="ru-RU" sz="1400" b="1" i="1" dirty="0" err="1">
                <a:latin typeface="Calibri" pitchFamily="34" charset="0"/>
              </a:rPr>
              <a:t>досугового</a:t>
            </a:r>
            <a:r>
              <a:rPr lang="ru-RU" sz="1400" b="1" i="1" dirty="0">
                <a:latin typeface="Calibri" pitchFamily="34" charset="0"/>
              </a:rPr>
              <a:t> занятия с детьми</a:t>
            </a:r>
          </a:p>
        </p:txBody>
      </p:sp>
      <p:sp>
        <p:nvSpPr>
          <p:cNvPr id="41992" name="Прямоугольник 50"/>
          <p:cNvSpPr>
            <a:spLocks noChangeArrowheads="1"/>
          </p:cNvSpPr>
          <p:nvPr/>
        </p:nvSpPr>
        <p:spPr bwMode="auto">
          <a:xfrm>
            <a:off x="2411413" y="2781300"/>
            <a:ext cx="145415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Calibri" pitchFamily="34" charset="0"/>
              </a:rPr>
              <a:t>Наличие канатного городка</a:t>
            </a:r>
          </a:p>
        </p:txBody>
      </p:sp>
      <p:sp>
        <p:nvSpPr>
          <p:cNvPr id="41993" name="Прямоугольник 50"/>
          <p:cNvSpPr>
            <a:spLocks noChangeArrowheads="1"/>
          </p:cNvSpPr>
          <p:nvPr/>
        </p:nvSpPr>
        <p:spPr bwMode="auto">
          <a:xfrm>
            <a:off x="5435600" y="2852738"/>
            <a:ext cx="1454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Calibri" pitchFamily="34" charset="0"/>
              </a:rPr>
              <a:t>Наличие зоны для активного отдыха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43"/>
          <p:cNvSpPr>
            <a:spLocks noChangeArrowheads="1"/>
          </p:cNvSpPr>
          <p:nvPr/>
        </p:nvSpPr>
        <p:spPr bwMode="auto">
          <a:xfrm>
            <a:off x="755650" y="-98425"/>
            <a:ext cx="7635875" cy="1096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b="1" i="1">
              <a:solidFill>
                <a:srgbClr val="000000"/>
              </a:solidFill>
            </a:endParaRPr>
          </a:p>
          <a:p>
            <a:pPr algn="ctr"/>
            <a:r>
              <a:rPr lang="ru-RU" altLang="ru-RU" sz="2400" b="1"/>
              <a:t>ОПИСАНИЕ СИТУАЦИИ «КАК БУДЕТ»</a:t>
            </a:r>
            <a:br>
              <a:rPr lang="ru-RU" altLang="ru-RU" sz="2400" b="1"/>
            </a:br>
            <a:endParaRPr lang="ru-RU" altLang="ru-RU" sz="2400" b="1"/>
          </a:p>
        </p:txBody>
      </p:sp>
      <p:sp>
        <p:nvSpPr>
          <p:cNvPr id="43010" name="Номер слайда 3"/>
          <p:cNvSpPr txBox="1">
            <a:spLocks noGrp="1"/>
          </p:cNvSpPr>
          <p:nvPr/>
        </p:nvSpPr>
        <p:spPr bwMode="auto">
          <a:xfrm>
            <a:off x="8655050" y="6473825"/>
            <a:ext cx="347663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altLang="ru-RU" sz="900" b="1">
                <a:solidFill>
                  <a:srgbClr val="21272E"/>
                </a:solidFill>
                <a:latin typeface="Franklin Gothic Book" pitchFamily="34" charset="0"/>
              </a:rPr>
              <a:t>7</a:t>
            </a:r>
          </a:p>
        </p:txBody>
      </p:sp>
      <p:pic>
        <p:nvPicPr>
          <p:cNvPr id="43011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59450" y="1125538"/>
            <a:ext cx="3384550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052513"/>
            <a:ext cx="3497262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5" name="Text Box 9"/>
          <p:cNvSpPr txBox="1">
            <a:spLocks noChangeArrowheads="1"/>
          </p:cNvSpPr>
          <p:nvPr/>
        </p:nvSpPr>
        <p:spPr bwMode="auto">
          <a:xfrm>
            <a:off x="2411413" y="692150"/>
            <a:ext cx="42179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Парк «Петра и Февронии Муромских»</a:t>
            </a:r>
          </a:p>
        </p:txBody>
      </p:sp>
      <p:pic>
        <p:nvPicPr>
          <p:cNvPr id="4301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4149725"/>
            <a:ext cx="3595687" cy="2420938"/>
          </a:xfrm>
          <a:prstGeom prst="rect">
            <a:avLst/>
          </a:prstGeom>
          <a:noFill/>
        </p:spPr>
      </p:pic>
      <p:pic>
        <p:nvPicPr>
          <p:cNvPr id="43018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3284538"/>
            <a:ext cx="2447925" cy="2119312"/>
          </a:xfrm>
          <a:prstGeom prst="rect">
            <a:avLst/>
          </a:prstGeom>
          <a:noFill/>
        </p:spPr>
      </p:pic>
      <p:pic>
        <p:nvPicPr>
          <p:cNvPr id="43019" name="Picture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4508500"/>
            <a:ext cx="3168650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161337" cy="588962"/>
          </a:xfrm>
        </p:spPr>
        <p:txBody>
          <a:bodyPr/>
          <a:lstStyle/>
          <a:p>
            <a:r>
              <a:rPr lang="ru-RU" altLang="ru-RU" sz="2400" b="1" smtClean="0">
                <a:solidFill>
                  <a:schemeClr val="tx1"/>
                </a:solidFill>
                <a:effectLst/>
                <a:latin typeface="Arial" charset="0"/>
              </a:rPr>
              <a:t>ОПИСАНИЕ СИТУАЦИИ «КАК БУДЕТ»</a:t>
            </a:r>
            <a:endParaRPr lang="ru-RU" sz="2400" b="1" smtClean="0"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403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1484313"/>
            <a:ext cx="32004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0113" y="1412875"/>
            <a:ext cx="3089275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3933825"/>
            <a:ext cx="3571875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Text Box 7"/>
          <p:cNvSpPr txBox="1">
            <a:spLocks noChangeArrowheads="1"/>
          </p:cNvSpPr>
          <p:nvPr/>
        </p:nvSpPr>
        <p:spPr bwMode="auto">
          <a:xfrm>
            <a:off x="2555875" y="836613"/>
            <a:ext cx="4217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Парк «Петра и Февронии Муромских»</a:t>
            </a:r>
          </a:p>
        </p:txBody>
      </p:sp>
      <p:pic>
        <p:nvPicPr>
          <p:cNvPr id="44041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288" y="4508500"/>
            <a:ext cx="41767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Шары">
  <a:themeElements>
    <a:clrScheme name="Шары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Шары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Шары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Шары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Шары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35050</TotalTime>
  <Words>1005</Words>
  <Application>Microsoft Office PowerPoint</Application>
  <PresentationFormat>Экран (4:3)</PresentationFormat>
  <Paragraphs>344</Paragraphs>
  <Slides>15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Грань</vt:lpstr>
      <vt:lpstr>Шары</vt:lpstr>
      <vt:lpstr>   ПРЕЗЕНТАЦИЯ ПРОЕКТА  Обустройство и реконструкция парковой зоны в г.Новый Оскол для комфортного семейного отдыха</vt:lpstr>
      <vt:lpstr> ВВЕДЕНИЕ В ПРЕДМЕТНУЮ ОБЛАСТЬ (ОПИСАНИЕ СИТУАЦИИ «КАК ЕСТЬ») </vt:lpstr>
      <vt:lpstr>ВВЕДЕНИЕ В ПРЕДМЕТНУЮ ОБЛАСТЬ (ОПИСАНИЕ СИТУАЦИИ «КАК ЕСТЬ») </vt:lpstr>
      <vt:lpstr>ВВЕДЕНИЕ В ПРЕДМЕТНУЮ ОБЛАСТЬ (ОПИСАНИЕ СИТУАЦИИ «КАК ЕСТЬ»)</vt:lpstr>
      <vt:lpstr>ЦЕЛЬ И РЕЗУЛЬТАТ ПРОЕКТА</vt:lpstr>
      <vt:lpstr>Слайд 6</vt:lpstr>
      <vt:lpstr>Слайд 7</vt:lpstr>
      <vt:lpstr>Слайд 8</vt:lpstr>
      <vt:lpstr>ОПИСАНИЕ СИТУАЦИИ «КАК БУДЕТ»</vt:lpstr>
      <vt:lpstr> ОПИСАНИЕ СИТУАЦИИ «КАК БУДЕТ» </vt:lpstr>
      <vt:lpstr>Слайд 11</vt:lpstr>
      <vt:lpstr> ОСНОВНЫЕ БЛОКИ РАБОТ ПРОЕКТА</vt:lpstr>
      <vt:lpstr>Бюджет проекта</vt:lpstr>
      <vt:lpstr>Команда проекта</vt:lpstr>
      <vt:lpstr>Контактные данные:  </vt:lpstr>
    </vt:vector>
  </TitlesOfParts>
  <Company>GUP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Павел Гончаренко</dc:creator>
  <cp:lastModifiedBy>k.tarshilova</cp:lastModifiedBy>
  <cp:revision>1740</cp:revision>
  <cp:lastPrinted>2016-04-18T06:30:06Z</cp:lastPrinted>
  <dcterms:created xsi:type="dcterms:W3CDTF">2010-02-20T13:06:54Z</dcterms:created>
  <dcterms:modified xsi:type="dcterms:W3CDTF">2019-06-04T08:25:42Z</dcterms:modified>
</cp:coreProperties>
</file>