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58" r:id="rId4"/>
    <p:sldId id="260" r:id="rId5"/>
    <p:sldId id="261" r:id="rId6"/>
    <p:sldId id="259" r:id="rId7"/>
    <p:sldId id="263" r:id="rId8"/>
    <p:sldId id="262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69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21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8906-AA9D-47DF-AFD3-7356F12806A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1070-2509-43D4-9869-DCFB7F4372F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8906-AA9D-47DF-AFD3-7356F12806A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1070-2509-43D4-9869-DCFB7F437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8906-AA9D-47DF-AFD3-7356F12806A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1070-2509-43D4-9869-DCFB7F437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8906-AA9D-47DF-AFD3-7356F12806A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1070-2509-43D4-9869-DCFB7F4372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8906-AA9D-47DF-AFD3-7356F12806A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1070-2509-43D4-9869-DCFB7F437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8906-AA9D-47DF-AFD3-7356F12806A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1070-2509-43D4-9869-DCFB7F4372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8906-AA9D-47DF-AFD3-7356F12806A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1070-2509-43D4-9869-DCFB7F4372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8906-AA9D-47DF-AFD3-7356F12806A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1070-2509-43D4-9869-DCFB7F437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8906-AA9D-47DF-AFD3-7356F12806A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1070-2509-43D4-9869-DCFB7F437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8906-AA9D-47DF-AFD3-7356F12806A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1070-2509-43D4-9869-DCFB7F437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8906-AA9D-47DF-AFD3-7356F12806A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1070-2509-43D4-9869-DCFB7F4372F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098906-AA9D-47DF-AFD3-7356F12806A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E1070-2509-43D4-9869-DCFB7F4372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4966488"/>
          </a:xfrm>
        </p:spPr>
        <p:txBody>
          <a:bodyPr/>
          <a:lstStyle/>
          <a:p>
            <a:r>
              <a:rPr lang="ru-RU" dirty="0" smtClean="0"/>
              <a:t> Давайте познакомимся!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Воскресная школа</a:t>
            </a:r>
            <a:br>
              <a:rPr lang="ru-RU" dirty="0" smtClean="0"/>
            </a:br>
            <a:r>
              <a:rPr lang="ru-RU" dirty="0" smtClean="0"/>
              <a:t>при храме пророка Илии</a:t>
            </a:r>
            <a:br>
              <a:rPr lang="ru-RU" dirty="0" smtClean="0"/>
            </a:br>
            <a:r>
              <a:rPr lang="ru-RU" dirty="0" err="1" smtClean="0"/>
              <a:t>с.Абаканово</a:t>
            </a:r>
            <a:r>
              <a:rPr lang="ru-RU" dirty="0" smtClean="0"/>
              <a:t> </a:t>
            </a:r>
            <a:r>
              <a:rPr lang="ru-RU" sz="4000" dirty="0" smtClean="0"/>
              <a:t>Череповецкий район.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31837670"/>
      </p:ext>
    </p:extLst>
  </p:cSld>
  <p:clrMapOvr>
    <a:masterClrMapping/>
  </p:clrMapOvr>
  <p:transition spd="slow" advTm="17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9"/>
            <a:ext cx="6948264" cy="4392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789040"/>
            <a:ext cx="8784976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i="1" dirty="0" smtClean="0">
                <a:solidFill>
                  <a:schemeClr val="tx2"/>
                </a:solidFill>
              </a:rPr>
              <a:t>Нам нравится дружной ватагой смешной</a:t>
            </a:r>
            <a:br>
              <a:rPr lang="ru-RU" sz="3200" b="1" i="1" dirty="0" smtClean="0">
                <a:solidFill>
                  <a:schemeClr val="tx2"/>
                </a:solidFill>
              </a:rPr>
            </a:br>
            <a:r>
              <a:rPr lang="ru-RU" sz="3200" b="1" i="1" dirty="0" smtClean="0">
                <a:solidFill>
                  <a:schemeClr val="tx2"/>
                </a:solidFill>
              </a:rPr>
              <a:t>Отправиться в путь с рюкзачком за спиной.</a:t>
            </a:r>
            <a:br>
              <a:rPr lang="ru-RU" sz="3200" b="1" i="1" dirty="0" smtClean="0">
                <a:solidFill>
                  <a:schemeClr val="tx2"/>
                </a:solidFill>
              </a:rPr>
            </a:br>
            <a:r>
              <a:rPr lang="ru-RU" sz="3200" b="1" i="1" dirty="0" smtClean="0">
                <a:solidFill>
                  <a:schemeClr val="tx2"/>
                </a:solidFill>
              </a:rPr>
              <a:t>Ведь мир так прекрасен: и море, и горы,</a:t>
            </a:r>
            <a:br>
              <a:rPr lang="ru-RU" sz="3200" b="1" i="1" dirty="0" smtClean="0">
                <a:solidFill>
                  <a:schemeClr val="tx2"/>
                </a:solidFill>
              </a:rPr>
            </a:br>
            <a:r>
              <a:rPr lang="ru-RU" sz="3200" b="1" i="1" dirty="0" smtClean="0">
                <a:solidFill>
                  <a:schemeClr val="tx2"/>
                </a:solidFill>
              </a:rPr>
              <a:t>Луга, ручейки, полевые просторы…</a:t>
            </a:r>
            <a:br>
              <a:rPr lang="ru-RU" sz="3200" b="1" i="1" dirty="0" smtClean="0">
                <a:solidFill>
                  <a:schemeClr val="tx2"/>
                </a:solidFill>
              </a:rPr>
            </a:br>
            <a:endParaRPr lang="ru-RU" sz="3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45182"/>
      </p:ext>
    </p:extLst>
  </p:cSld>
  <p:clrMapOvr>
    <a:masterClrMapping/>
  </p:clrMapOvr>
  <p:transition spd="slow" advTm="7916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732240" cy="44864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717032"/>
            <a:ext cx="8219256" cy="286633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/>
            </a:r>
            <a:br>
              <a:rPr lang="ru-RU" sz="2400" b="1" i="1" dirty="0" smtClean="0">
                <a:solidFill>
                  <a:srgbClr val="00B050"/>
                </a:solidFill>
              </a:rPr>
            </a:br>
            <a:r>
              <a:rPr lang="ru-RU" sz="2400" i="1" dirty="0" smtClean="0">
                <a:solidFill>
                  <a:srgbClr val="00B050"/>
                </a:solidFill>
              </a:rPr>
              <a:t/>
            </a:r>
            <a:br>
              <a:rPr lang="ru-RU" sz="2400" i="1" dirty="0" smtClean="0">
                <a:solidFill>
                  <a:srgbClr val="00B050"/>
                </a:solidFill>
              </a:rPr>
            </a:br>
            <a:r>
              <a:rPr lang="ru-RU" sz="2400" b="1" i="1" dirty="0" smtClean="0">
                <a:solidFill>
                  <a:schemeClr val="tx2"/>
                </a:solidFill>
              </a:rPr>
              <a:t>Мы праздники любим, и в актовом зале</a:t>
            </a:r>
            <a:br>
              <a:rPr lang="ru-RU" sz="2400" b="1" i="1" dirty="0" smtClean="0">
                <a:solidFill>
                  <a:schemeClr val="tx2"/>
                </a:solidFill>
              </a:rPr>
            </a:br>
            <a:r>
              <a:rPr lang="ru-RU" sz="2400" b="1" i="1" dirty="0" smtClean="0">
                <a:solidFill>
                  <a:schemeClr val="tx2"/>
                </a:solidFill>
              </a:rPr>
              <a:t>Не раз мы  концерты большие давали,</a:t>
            </a:r>
            <a:br>
              <a:rPr lang="ru-RU" sz="2400" b="1" i="1" dirty="0" smtClean="0">
                <a:solidFill>
                  <a:schemeClr val="tx2"/>
                </a:solidFill>
              </a:rPr>
            </a:br>
            <a:r>
              <a:rPr lang="ru-RU" sz="2400" b="1" i="1" dirty="0" smtClean="0">
                <a:solidFill>
                  <a:schemeClr val="tx2"/>
                </a:solidFill>
              </a:rPr>
              <a:t>Пытаясь нехитрым своим мастерством</a:t>
            </a:r>
            <a:br>
              <a:rPr lang="ru-RU" sz="2400" b="1" i="1" dirty="0" smtClean="0">
                <a:solidFill>
                  <a:schemeClr val="tx2"/>
                </a:solidFill>
              </a:rPr>
            </a:br>
            <a:r>
              <a:rPr lang="ru-RU" sz="2400" b="1" i="1" dirty="0" smtClean="0">
                <a:solidFill>
                  <a:schemeClr val="tx2"/>
                </a:solidFill>
              </a:rPr>
              <a:t>Поздравить родителей и с Рождеством,</a:t>
            </a:r>
            <a:br>
              <a:rPr lang="ru-RU" sz="2400" b="1" i="1" dirty="0" smtClean="0">
                <a:solidFill>
                  <a:schemeClr val="tx2"/>
                </a:solidFill>
              </a:rPr>
            </a:br>
            <a:r>
              <a:rPr lang="ru-RU" sz="2400" b="1" i="1" dirty="0" smtClean="0">
                <a:solidFill>
                  <a:schemeClr val="tx2"/>
                </a:solidFill>
              </a:rPr>
              <a:t>И с Пасхой… Чтоб папы и мамы узнали,</a:t>
            </a:r>
            <a:br>
              <a:rPr lang="ru-RU" sz="2400" b="1" i="1" dirty="0" smtClean="0">
                <a:solidFill>
                  <a:schemeClr val="tx2"/>
                </a:solidFill>
              </a:rPr>
            </a:br>
            <a:r>
              <a:rPr lang="ru-RU" sz="2400" b="1" i="1" dirty="0" smtClean="0">
                <a:solidFill>
                  <a:schemeClr val="tx2"/>
                </a:solidFill>
              </a:rPr>
              <a:t>Что чада их времени зря не теряли.</a:t>
            </a:r>
            <a:endParaRPr lang="ru-RU" sz="2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25357"/>
      </p:ext>
    </p:extLst>
  </p:cSld>
  <p:clrMapOvr>
    <a:masterClrMapping/>
  </p:clrMapOvr>
  <p:transition spd="slow" advTm="4958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316628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tx2"/>
                </a:solidFill>
              </a:rPr>
              <a:t>А между уроками любим чайком,</a:t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С конфетками вкусными и крендельком</a:t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Дополнить серьезное наше ученье.</a:t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А лучше еще и зефиром с печеньем.</a:t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endParaRPr lang="ru-RU" sz="3600" b="1" i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7"/>
          <a:stretch/>
        </p:blipFill>
        <p:spPr>
          <a:xfrm>
            <a:off x="754103" y="2348880"/>
            <a:ext cx="7740352" cy="41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79367"/>
      </p:ext>
    </p:extLst>
  </p:cSld>
  <p:clrMapOvr>
    <a:masterClrMapping/>
  </p:clrMapOvr>
  <p:transition spd="slow" advTm="8647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308235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С добротой гостей мы встретим…</a:t>
            </a:r>
            <a:r>
              <a:rPr lang="ru-RU" b="1" i="1" dirty="0" smtClean="0">
                <a:solidFill>
                  <a:schemeClr val="tx2"/>
                </a:solidFill>
              </a:rPr>
              <a:t/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им расскажем о музее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4248472" cy="2831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4" y="3356992"/>
            <a:ext cx="4106060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399800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04009"/>
      </p:ext>
    </p:extLst>
  </p:cSld>
  <p:clrMapOvr>
    <a:masterClrMapping/>
  </p:clrMapOvr>
  <p:transition spd="slow" advTm="4649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68" y="5279447"/>
            <a:ext cx="864095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Шефы нас не забывают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к себе в гости приглашают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7812360" cy="527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35613"/>
      </p:ext>
    </p:extLst>
  </p:cSld>
  <p:clrMapOvr>
    <a:masterClrMapping/>
  </p:clrMapOvr>
  <p:transition spd="slow" advTm="3768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70"/>
          <a:stretch/>
        </p:blipFill>
        <p:spPr>
          <a:xfrm>
            <a:off x="1331640" y="332656"/>
            <a:ext cx="6444208" cy="32493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429000"/>
            <a:ext cx="8589640" cy="3154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smtClean="0">
                <a:solidFill>
                  <a:schemeClr val="tx2"/>
                </a:solidFill>
              </a:rPr>
              <a:t>Мы – дети! Мы любим смеяться, шутить,</a:t>
            </a:r>
            <a:br>
              <a:rPr lang="ru-RU" sz="3100" b="1" i="1" dirty="0" smtClean="0">
                <a:solidFill>
                  <a:schemeClr val="tx2"/>
                </a:solidFill>
              </a:rPr>
            </a:br>
            <a:r>
              <a:rPr lang="ru-RU" sz="3100" b="1" i="1" dirty="0" smtClean="0">
                <a:solidFill>
                  <a:schemeClr val="tx2"/>
                </a:solidFill>
              </a:rPr>
              <a:t>Визжать, кувыркаться, немного шалить.</a:t>
            </a:r>
            <a:br>
              <a:rPr lang="ru-RU" sz="3100" b="1" i="1" dirty="0" smtClean="0">
                <a:solidFill>
                  <a:schemeClr val="tx2"/>
                </a:solidFill>
              </a:rPr>
            </a:br>
            <a:r>
              <a:rPr lang="ru-RU" sz="3100" b="1" i="1" dirty="0" smtClean="0">
                <a:solidFill>
                  <a:schemeClr val="tx2"/>
                </a:solidFill>
              </a:rPr>
              <a:t>И нашим наставникам, стоит признаться,</a:t>
            </a:r>
            <a:br>
              <a:rPr lang="ru-RU" sz="3100" b="1" i="1" dirty="0" smtClean="0">
                <a:solidFill>
                  <a:schemeClr val="tx2"/>
                </a:solidFill>
              </a:rPr>
            </a:br>
            <a:r>
              <a:rPr lang="ru-RU" sz="3100" b="1" i="1" dirty="0" smtClean="0">
                <a:solidFill>
                  <a:schemeClr val="tx2"/>
                </a:solidFill>
              </a:rPr>
              <a:t>Бывает непросто с нами справляться</a:t>
            </a:r>
            <a:br>
              <a:rPr lang="ru-RU" sz="31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 </a:t>
            </a:r>
            <a:endParaRPr lang="ru-RU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30073"/>
      </p:ext>
    </p:extLst>
  </p:cSld>
  <p:clrMapOvr>
    <a:masterClrMapping/>
  </p:clrMapOvr>
  <p:transition spd="slow" advTm="8965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0"/>
          <a:stretch/>
        </p:blipFill>
        <p:spPr>
          <a:xfrm>
            <a:off x="1403648" y="2833352"/>
            <a:ext cx="6804248" cy="3921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322637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Мы учимся думать, терпеть и прощать,</a:t>
            </a:r>
            <a:br>
              <a:rPr lang="ru-RU" sz="3200" b="1" i="1" dirty="0" smtClean="0">
                <a:solidFill>
                  <a:schemeClr val="tx2"/>
                </a:solidFill>
              </a:rPr>
            </a:br>
            <a:r>
              <a:rPr lang="ru-RU" sz="3200" b="1" i="1" dirty="0" smtClean="0">
                <a:solidFill>
                  <a:schemeClr val="tx2"/>
                </a:solidFill>
              </a:rPr>
              <a:t>Бороться с грехами и Господа звать</a:t>
            </a:r>
            <a:br>
              <a:rPr lang="ru-RU" sz="3200" b="1" i="1" dirty="0" smtClean="0">
                <a:solidFill>
                  <a:schemeClr val="tx2"/>
                </a:solidFill>
              </a:rPr>
            </a:br>
            <a:r>
              <a:rPr lang="ru-RU" sz="3200" b="1" i="1" dirty="0" smtClean="0">
                <a:solidFill>
                  <a:schemeClr val="tx2"/>
                </a:solidFill>
              </a:rPr>
              <a:t>На помощь в любом, даже маленьком деле,</a:t>
            </a:r>
            <a:br>
              <a:rPr lang="ru-RU" sz="3200" b="1" i="1" dirty="0" smtClean="0">
                <a:solidFill>
                  <a:schemeClr val="tx2"/>
                </a:solidFill>
              </a:rPr>
            </a:br>
            <a:r>
              <a:rPr lang="ru-RU" sz="3200" b="1" i="1" dirty="0" smtClean="0">
                <a:solidFill>
                  <a:schemeClr val="tx2"/>
                </a:solidFill>
              </a:rPr>
              <a:t>Без Божией воли ведь мы б не сумели</a:t>
            </a:r>
            <a:br>
              <a:rPr lang="ru-RU" sz="3200" b="1" i="1" dirty="0" smtClean="0">
                <a:solidFill>
                  <a:schemeClr val="tx2"/>
                </a:solidFill>
              </a:rPr>
            </a:br>
            <a:r>
              <a:rPr lang="ru-RU" sz="3200" b="1" i="1" dirty="0" smtClean="0">
                <a:solidFill>
                  <a:schemeClr val="tx2"/>
                </a:solidFill>
              </a:rPr>
              <a:t>Не то что родиться, но даже дышать,</a:t>
            </a:r>
            <a:br>
              <a:rPr lang="ru-RU" sz="3200" b="1" i="1" dirty="0" smtClean="0">
                <a:solidFill>
                  <a:schemeClr val="tx2"/>
                </a:solidFill>
              </a:rPr>
            </a:br>
            <a:r>
              <a:rPr lang="ru-RU" sz="3200" b="1" i="1" dirty="0" smtClean="0">
                <a:solidFill>
                  <a:schemeClr val="tx2"/>
                </a:solidFill>
              </a:rPr>
              <a:t>И кушать, и слушать, и просто бежать…</a:t>
            </a:r>
            <a:br>
              <a:rPr lang="ru-RU" sz="3200" b="1" i="1" dirty="0" smtClean="0">
                <a:solidFill>
                  <a:schemeClr val="tx2"/>
                </a:solidFill>
              </a:rPr>
            </a:br>
            <a:endParaRPr lang="ru-RU" sz="3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34705"/>
      </p:ext>
    </p:extLst>
  </p:cSld>
  <p:clrMapOvr>
    <a:masterClrMapping/>
  </p:clrMapOvr>
  <p:transition spd="slow" advTm="15288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Я так хочу, чтобы мне не забыть</a:t>
            </a:r>
            <a:br>
              <a:rPr lang="ru-RU" sz="2800" b="1" i="1" dirty="0" smtClean="0">
                <a:solidFill>
                  <a:schemeClr val="tx2"/>
                </a:solidFill>
              </a:rPr>
            </a:br>
            <a:r>
              <a:rPr lang="ru-RU" sz="2800" b="1" i="1" dirty="0" smtClean="0">
                <a:solidFill>
                  <a:schemeClr val="tx2"/>
                </a:solidFill>
              </a:rPr>
              <a:t>Школу, где учат дружить и любить.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74136"/>
            <a:ext cx="3678560" cy="27589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04" y="1196752"/>
            <a:ext cx="4038600" cy="269134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3056"/>
            <a:ext cx="3995936" cy="26629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3923928" cy="261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93111"/>
      </p:ext>
    </p:extLst>
  </p:cSld>
  <p:clrMapOvr>
    <a:masterClrMapping/>
  </p:clrMapOvr>
  <p:transition spd="slow" advTm="6007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Спасибо за внимание!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34180"/>
      </p:ext>
    </p:extLst>
  </p:cSld>
  <p:clrMapOvr>
    <a:masterClrMapping/>
  </p:clrMapOvr>
  <p:transition spd="slow" advTm="4702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294264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/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 err="1" smtClean="0">
                <a:solidFill>
                  <a:schemeClr val="tx2"/>
                </a:solidFill>
              </a:rPr>
              <a:t>с.Абаканово</a:t>
            </a:r>
            <a:r>
              <a:rPr lang="ru-RU" b="1" i="1" dirty="0" smtClean="0">
                <a:solidFill>
                  <a:schemeClr val="tx2"/>
                </a:solidFill>
              </a:rPr>
              <a:t/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Храм пророка Илии  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3942184" cy="59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68031"/>
      </p:ext>
    </p:extLst>
  </p:cSld>
  <p:clrMapOvr>
    <a:masterClrMapping/>
  </p:clrMapOvr>
  <p:transition spd="slow" advTm="1274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4815"/>
            <a:ext cx="6120680" cy="45905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509120"/>
            <a:ext cx="7920880" cy="223224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Год рождения Воскресной школы – 2003</a:t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2012г- распахнулись двери</a:t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 новой воскресной школы</a:t>
            </a:r>
            <a:endParaRPr lang="ru-RU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48687"/>
      </p:ext>
    </p:extLst>
  </p:cSld>
  <p:clrMapOvr>
    <a:masterClrMapping/>
  </p:clrMapOvr>
  <p:transition spd="slow" advTm="3266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73051"/>
            <a:ext cx="7931224" cy="24358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 Как суббота </a:t>
            </a:r>
            <a:r>
              <a:rPr lang="ru-RU" sz="2800" b="1" i="1" dirty="0" smtClean="0">
                <a:solidFill>
                  <a:schemeClr val="tx2"/>
                </a:solidFill>
              </a:rPr>
              <a:t>наступает,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Школа двери открывает.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Приглашает всех детей: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Приходите поскорей!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2636912"/>
            <a:ext cx="5796136" cy="37444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36912"/>
            <a:ext cx="5796136" cy="383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06312"/>
      </p:ext>
    </p:extLst>
  </p:cSld>
  <p:clrMapOvr>
    <a:masterClrMapping/>
  </p:clrMapOvr>
  <p:transition spd="slow" advTm="6374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5294656" cy="35283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861048"/>
            <a:ext cx="8507288" cy="2592288"/>
          </a:xfrm>
        </p:spPr>
        <p:txBody>
          <a:bodyPr numCol="2"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Это школа непростая,</a:t>
            </a: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В ней Учитель - Сам Христос. </a:t>
            </a: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В нашей школе мы узнаем, </a:t>
            </a: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Как решить любой вопрос.</a:t>
            </a:r>
          </a:p>
          <a:p>
            <a:pPr algn="ctr"/>
            <a:endParaRPr lang="ru-RU" sz="2000" b="1" i="1" dirty="0" smtClean="0">
              <a:solidFill>
                <a:schemeClr val="tx2"/>
              </a:solidFill>
            </a:endParaRPr>
          </a:p>
          <a:p>
            <a:pPr algn="ctr"/>
            <a:endParaRPr lang="ru-RU" sz="2000" b="1" i="1" dirty="0" smtClean="0">
              <a:solidFill>
                <a:schemeClr val="tx2"/>
              </a:solidFill>
            </a:endParaRPr>
          </a:p>
          <a:p>
            <a:pPr algn="ctr"/>
            <a:endParaRPr lang="ru-RU" sz="2000" b="1" i="1" dirty="0">
              <a:solidFill>
                <a:schemeClr val="tx2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Если хочешь знать, кто звёзды </a:t>
            </a: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Поместил на свод небес, </a:t>
            </a: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Если хочешь знать, кто создал </a:t>
            </a: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Землю, море, речку, лес,</a:t>
            </a: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Школу нашу посещай, </a:t>
            </a: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Книгу Библию читай.</a:t>
            </a:r>
            <a:endParaRPr lang="ru-RU" sz="2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42614"/>
      </p:ext>
    </p:extLst>
  </p:cSld>
  <p:clrMapOvr>
    <a:masterClrMapping/>
  </p:clrMapOvr>
  <p:transition spd="slow" advTm="6343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Библию здесь я учусь понимать,</a:t>
            </a:r>
            <a:br>
              <a:rPr lang="ru-RU" sz="3200" b="1" i="1" dirty="0" smtClean="0">
                <a:solidFill>
                  <a:schemeClr val="tx2"/>
                </a:solidFill>
              </a:rPr>
            </a:br>
            <a:r>
              <a:rPr lang="ru-RU" sz="3200" b="1" i="1" dirty="0" smtClean="0">
                <a:solidFill>
                  <a:schemeClr val="tx2"/>
                </a:solidFill>
              </a:rPr>
              <a:t>Ближних любить, всем добром воздавать,</a:t>
            </a:r>
            <a:br>
              <a:rPr lang="ru-RU" sz="3200" b="1" i="1" dirty="0" smtClean="0">
                <a:solidFill>
                  <a:schemeClr val="tx2"/>
                </a:solidFill>
              </a:rPr>
            </a:br>
            <a:r>
              <a:rPr lang="ru-RU" sz="3200" b="1" i="1" dirty="0" smtClean="0">
                <a:solidFill>
                  <a:schemeClr val="tx2"/>
                </a:solidFill>
              </a:rPr>
              <a:t>Слушать родителей и почитать,</a:t>
            </a:r>
            <a:br>
              <a:rPr lang="ru-RU" sz="3200" b="1" i="1" dirty="0" smtClean="0">
                <a:solidFill>
                  <a:schemeClr val="tx2"/>
                </a:solidFill>
              </a:rPr>
            </a:br>
            <a:r>
              <a:rPr lang="ru-RU" sz="3200" b="1" i="1" dirty="0" smtClean="0">
                <a:solidFill>
                  <a:schemeClr val="tx2"/>
                </a:solidFill>
              </a:rPr>
              <a:t>Божие Слово любить и читать.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52936"/>
            <a:ext cx="5112568" cy="38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53311"/>
      </p:ext>
    </p:extLst>
  </p:cSld>
  <p:clrMapOvr>
    <a:masterClrMapping/>
  </p:clrMapOvr>
  <p:transition spd="slow" advTm="6569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61048"/>
            <a:ext cx="4320480" cy="2879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358641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Если хочешь научиться </a:t>
            </a:r>
            <a:br>
              <a:rPr lang="ru-RU" sz="3200" b="1" i="1" dirty="0" smtClean="0">
                <a:solidFill>
                  <a:schemeClr val="tx2"/>
                </a:solidFill>
              </a:rPr>
            </a:br>
            <a:r>
              <a:rPr lang="ru-RU" sz="3200" b="1" i="1" dirty="0" smtClean="0">
                <a:solidFill>
                  <a:schemeClr val="tx2"/>
                </a:solidFill>
              </a:rPr>
              <a:t>Петь, читать и рисовать, </a:t>
            </a:r>
            <a:br>
              <a:rPr lang="ru-RU" sz="3200" b="1" i="1" dirty="0" smtClean="0">
                <a:solidFill>
                  <a:schemeClr val="tx2"/>
                </a:solidFill>
              </a:rPr>
            </a:br>
            <a:r>
              <a:rPr lang="ru-RU" sz="3200" b="1" i="1" dirty="0" smtClean="0">
                <a:solidFill>
                  <a:schemeClr val="tx2"/>
                </a:solidFill>
              </a:rPr>
              <a:t>Всех любить, Христу молиться</a:t>
            </a:r>
            <a:br>
              <a:rPr lang="ru-RU" sz="3200" b="1" i="1" dirty="0" smtClean="0">
                <a:solidFill>
                  <a:schemeClr val="tx2"/>
                </a:solidFill>
              </a:rPr>
            </a:br>
            <a:r>
              <a:rPr lang="ru-RU" sz="3200" b="1" i="1" dirty="0" smtClean="0">
                <a:solidFill>
                  <a:schemeClr val="tx2"/>
                </a:solidFill>
              </a:rPr>
              <a:t>И примером добрым стать...</a:t>
            </a:r>
            <a:br>
              <a:rPr lang="ru-RU" sz="3200" b="1" i="1" dirty="0" smtClean="0">
                <a:solidFill>
                  <a:schemeClr val="tx2"/>
                </a:solidFill>
              </a:rPr>
            </a:br>
            <a:r>
              <a:rPr lang="ru-RU" sz="3200" b="1" i="1" dirty="0" smtClean="0">
                <a:solidFill>
                  <a:schemeClr val="tx2"/>
                </a:solidFill>
              </a:rPr>
              <a:t>Школу нашу посещай, </a:t>
            </a:r>
            <a:br>
              <a:rPr lang="ru-RU" sz="3200" b="1" i="1" dirty="0" smtClean="0">
                <a:solidFill>
                  <a:schemeClr val="tx2"/>
                </a:solidFill>
              </a:rPr>
            </a:br>
            <a:r>
              <a:rPr lang="ru-RU" sz="3200" b="1" i="1" dirty="0" smtClean="0">
                <a:solidFill>
                  <a:schemeClr val="tx2"/>
                </a:solidFill>
              </a:rPr>
              <a:t>С нами Библию читай</a:t>
            </a:r>
            <a:r>
              <a:rPr lang="ru-RU" sz="3200" b="1" i="1" dirty="0" smtClean="0">
                <a:solidFill>
                  <a:srgbClr val="00B050"/>
                </a:solidFill>
              </a:rPr>
              <a:t>.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383403" cy="22547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6" y="2996952"/>
            <a:ext cx="3648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46856"/>
      </p:ext>
    </p:extLst>
  </p:cSld>
  <p:clrMapOvr>
    <a:masterClrMapping/>
  </p:clrMapOvr>
  <p:transition spd="slow" advTm="6842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6012160" cy="40065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0"/>
            <a:ext cx="3672408" cy="626469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Если хочешь научиться, </a:t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Как с друзьями дружно жить, </a:t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Как прощать, и как мириться, </a:t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Как игрушки поделить,</a:t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Школу нашу посещай, </a:t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С нами Библию читай.</a:t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endParaRPr lang="ru-RU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07759"/>
      </p:ext>
    </p:extLst>
  </p:cSld>
  <p:clrMapOvr>
    <a:masterClrMapping/>
  </p:clrMapOvr>
  <p:transition spd="slow" advTm="7215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4176464" cy="5530626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Здесь друг за друга</a:t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r>
              <a:rPr lang="ru-RU" sz="4000" b="1" i="1" dirty="0" smtClean="0">
                <a:solidFill>
                  <a:schemeClr val="tx2"/>
                </a:solidFill>
              </a:rPr>
              <a:t> мы молимся все,</a:t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r>
              <a:rPr lang="ru-RU" sz="4000" b="1" i="1" dirty="0" smtClean="0">
                <a:solidFill>
                  <a:schemeClr val="tx2"/>
                </a:solidFill>
              </a:rPr>
              <a:t>Песни поём о небесной красе.</a:t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r>
              <a:rPr lang="ru-RU" sz="4000" b="1" i="1" dirty="0" smtClean="0">
                <a:solidFill>
                  <a:schemeClr val="tx2"/>
                </a:solidFill>
              </a:rPr>
              <a:t>В школе есть много </a:t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r>
              <a:rPr lang="ru-RU" sz="4000" b="1" i="1" dirty="0" smtClean="0">
                <a:solidFill>
                  <a:schemeClr val="tx2"/>
                </a:solidFill>
              </a:rPr>
              <a:t>друзей и подруг</a:t>
            </a:r>
            <a:r>
              <a:rPr lang="ru-RU" b="1" i="1" dirty="0" smtClean="0">
                <a:solidFill>
                  <a:schemeClr val="tx2"/>
                </a:solidFill>
              </a:rPr>
              <a:t>…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1465"/>
            <a:ext cx="4299942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47329"/>
      </p:ext>
    </p:extLst>
  </p:cSld>
  <p:clrMapOvr>
    <a:masterClrMapping/>
  </p:clrMapOvr>
  <p:transition spd="slow" advTm="6706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</TotalTime>
  <Words>134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 Давайте познакомимся!  Воскресная школа при храме пророка Илии с.Абаканово Череповецкий район.</vt:lpstr>
      <vt:lpstr>  с.Абаканово Храм пророка Илии  </vt:lpstr>
      <vt:lpstr>Год рождения Воскресной школы – 2003 2012г- распахнулись двери  новой воскресной школы</vt:lpstr>
      <vt:lpstr>Презентация PowerPoint</vt:lpstr>
      <vt:lpstr>Презентация PowerPoint</vt:lpstr>
      <vt:lpstr>Библию здесь я учусь понимать, Ближних любить, всем добром воздавать, Слушать родителей и почитать, Божие Слово любить и читать.</vt:lpstr>
      <vt:lpstr>Если хочешь научиться  Петь, читать и рисовать,  Всех любить, Христу молиться И примером добрым стать... Школу нашу посещай,  С нами Библию читай.</vt:lpstr>
      <vt:lpstr>Если хочешь научиться,  Как с друзьями дружно жить,  Как прощать, и как мириться,  Как игрушки поделить, Школу нашу посещай,  С нами Библию читай. </vt:lpstr>
      <vt:lpstr>Здесь друг за друга  мы молимся все, Песни поём о небесной красе. В школе есть много  друзей и подруг…</vt:lpstr>
      <vt:lpstr> Нам нравится дружной ватагой смешной Отправиться в путь с рюкзачком за спиной. Ведь мир так прекрасен: и море, и горы, Луга, ручейки, полевые просторы… </vt:lpstr>
      <vt:lpstr>  Мы праздники любим, и в актовом зале Не раз мы  концерты большие давали, Пытаясь нехитрым своим мастерством Поздравить родителей и с Рождеством, И с Пасхой… Чтоб папы и мамы узнали, Что чада их времени зря не теряли.</vt:lpstr>
      <vt:lpstr>А между уроками любим чайком, С конфетками вкусными и крендельком Дополнить серьезное наше ученье. А лучше еще и зефиром с печеньем. </vt:lpstr>
      <vt:lpstr>С добротой гостей мы встретим… им расскажем о музее</vt:lpstr>
      <vt:lpstr>Шефы нас не забывают к себе в гости приглашают</vt:lpstr>
      <vt:lpstr> Мы – дети! Мы любим смеяться, шутить, Визжать, кувыркаться, немного шалить. И нашим наставникам, стоит признаться, Бывает непросто с нами справляться  </vt:lpstr>
      <vt:lpstr>Мы учимся думать, терпеть и прощать, Бороться с грехами и Господа звать На помощь в любом, даже маленьком деле, Без Божией воли ведь мы б не сумели Не то что родиться, но даже дышать, И кушать, и слушать, и просто бежать… </vt:lpstr>
      <vt:lpstr>Я так хочу, чтобы мне не забыть Школу, где учат дружить и любить.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13</cp:revision>
  <dcterms:created xsi:type="dcterms:W3CDTF">2017-02-19T14:04:36Z</dcterms:created>
  <dcterms:modified xsi:type="dcterms:W3CDTF">2017-11-03T06:22:17Z</dcterms:modified>
</cp:coreProperties>
</file>