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2" r:id="rId14"/>
    <p:sldId id="283" r:id="rId15"/>
    <p:sldId id="284" r:id="rId16"/>
    <p:sldId id="301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D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>
        <p:scale>
          <a:sx n="55" d="100"/>
          <a:sy n="55" d="100"/>
        </p:scale>
        <p:origin x="-93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file:///C:\Users\&#1047;&#1072;&#1074;&#1091;&#1095;\Desktop\&#1052;&#1077;&#1078;&#1076;&#1091;%20&#1085;&#1072;&#1084;&#1080;%20&#1051;&#1102;&#1073;&#1086;&#1074;&#1100;%20(&#1084;&#1080;&#1085;&#1091;&#1089;).mp3" TargetMode="External"/><Relationship Id="rId1" Type="http://schemas.openxmlformats.org/officeDocument/2006/relationships/audio" Target="file:///C:\Users\&#1047;&#1072;&#1074;&#1091;&#1095;\Desktop\82.%20&#1082;&#1086;&#1085;&#1094;&#1086;&#1074;&#1082;&#1072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214546" y="5929330"/>
            <a:ext cx="4730750" cy="695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ДАРИТЬ ДЕТЯМ РАДОСТЬ!</a:t>
            </a:r>
            <a:endParaRPr lang="ru-RU" sz="3600" kern="10" spc="0" dirty="0">
              <a:ln w="9525" algn="ctr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00232" y="5429264"/>
            <a:ext cx="51435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ВОЛОНТЁРСКИЙ ПРОЕКТ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1537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800" kern="10" spc="0" dirty="0">
              <a:ln w="9525">
                <a:noFill/>
                <a:round/>
                <a:headEnd/>
                <a:tailEnd/>
              </a:ln>
              <a:solidFill>
                <a:srgbClr val="943634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Оля\Desktop\ДОБРОВОЛЕЦ РОССИИ - 2018 г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1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0" name="Picture 2" descr="C:\Users\Оля\Desktop\ПОРТФОЛИО 2017  - 2018 г.г\НОВОЕ  XIV Спорт - альтернатива пагубным привычкам\3. ГОТОВЫФЙ МАТЕРИАЛ для видеоролика\3. Историческая справка школа\25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857364"/>
            <a:ext cx="6286544" cy="4643446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357290" y="0"/>
            <a:ext cx="66368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можем подарить малышам 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кусочек своего сердца,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принести праздник в их жизнь!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санон  фото\IMG_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429132"/>
            <a:ext cx="9144000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Совместная выставка  поделок из природного материала  и участие в городском семинаре воспитанников д/сада «Улыбка» и девушек МКОУ СШ № 10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«КОЛОКОЛЬЧИК»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структурного подразделения   «Улыбка»  МБДОУ  «Детский сад «Лукоморье».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929330"/>
            <a:ext cx="4514824" cy="64294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Михина Наталья Ивановна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Оля\Desktop\ПОРТФОЛИО 2017  - 2018 г.г\НОВОЕ  XIV Спорт - альтернатива пагубным привычкам\3. ГОТОВЫФЙ МАТЕРИАЛ для видеоролика\4. Основная часть\32. эколог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601482" cy="3877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ердце 5"/>
          <p:cNvSpPr/>
          <p:nvPr/>
        </p:nvSpPr>
        <p:spPr>
          <a:xfrm>
            <a:off x="4000464" y="2000240"/>
            <a:ext cx="5143536" cy="485776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Старшее звено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11.БарсуковаАрина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Гищенко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КаменноваНаталья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Крапчетова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Кристина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Перепелицина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Софья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Шуваева Юлия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 Кузнецова Юля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18. Наумкина Анна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Прохоревич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Руслан</a:t>
            </a:r>
          </a:p>
          <a:p>
            <a:pPr lvl="0" algn="ctr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571472" y="4786322"/>
            <a:ext cx="1000132" cy="92869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7286644" y="928670"/>
            <a:ext cx="714380" cy="64294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1643042" y="5572140"/>
            <a:ext cx="714380" cy="64294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>
            <a:off x="2285984" y="4572008"/>
            <a:ext cx="357190" cy="357190"/>
          </a:xfrm>
          <a:prstGeom prst="heart">
            <a:avLst/>
          </a:prstGeom>
          <a:solidFill>
            <a:srgbClr val="F04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ВОЛОНТЁРСКАЯ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ГРУППА МКОУ СШ №10:</a:t>
            </a:r>
          </a:p>
        </p:txBody>
      </p:sp>
      <p:sp>
        <p:nvSpPr>
          <p:cNvPr id="7" name="Сердце 6"/>
          <p:cNvSpPr/>
          <p:nvPr/>
        </p:nvSpPr>
        <p:spPr>
          <a:xfrm>
            <a:off x="214282" y="714356"/>
            <a:ext cx="5286412" cy="5214974"/>
          </a:xfrm>
          <a:prstGeom prst="heart">
            <a:avLst/>
          </a:prstGeom>
          <a:solidFill>
            <a:srgbClr val="F04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Младшее звено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1.Калашникова  Дарья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2.Локтионова Ангелина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Молявина Ника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Новикова Мария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Пономарёва Елизавета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Потапова Анастасия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Сиданова  Светлана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Соина Мария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Старова Дарья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Хорошевская Ангелина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волонтёрской группы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6679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Организационно-методический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86124"/>
            <a:ext cx="407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Деятельностный этап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85776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Рефлективный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Оля\Desktop\ПОРТФОЛИО 2017  - 2018 г.г\НОВОЕ  XIV Спорт - альтернатива пагубным привычкам\3. ГОТОВЫФЙ МАТЕРИАЛ для видеоролика\4. Основная часть\6. Положение о создании волонтёрской групп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34045"/>
            <a:ext cx="3581976" cy="4510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357166"/>
            <a:ext cx="67072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 волонтерском отряде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501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Цель волонтерского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Задачи волонтерского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Участники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Управление деятельностью и структура волонтерского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Права участников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Обязанности участников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Принципы деятельности участников отряда.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Основные направления деятельности участников отряда.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Оля\Desktop\ПОРТФОЛИО 2017  - 2018 г.г\НОВОЕ  XIV Спорт - альтернатива пагубным привычкам\3. ГОТОВЫФЙ МАТЕРИАЛ для видеоролика\4. Основная часть\13. заполнение анкет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4857752" cy="3643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нашей волонтёрской группы «Дарить детям радость»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формированию у школьников  культуры здоровья, повышение мотивации к его сохранению через использование здоровьесберегающих технологий.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2. конц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56322" name="Picture 2" descr="C:\Users\Оля\Desktop\263785731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Между нами Любовь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" name="Между нами Любовь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%D0%9E%D0%BB%D1%8F\Desktop\blagotvorit.0x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E%D0%BB%D1%8F\Desktop\blagotvorit.0x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42910" y="571480"/>
            <a:ext cx="80824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много людей,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окружают нас каждый день,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нуждаются в любви, добре, помощи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929198"/>
            <a:ext cx="7939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с вами будем вместе, то мы: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642918"/>
            <a:ext cx="43576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можем научить детей правилам дорожного движения!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санон  фото\IMG_1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00496" cy="3000372"/>
          </a:xfrm>
          <a:prstGeom prst="rect">
            <a:avLst/>
          </a:prstGeom>
          <a:noFill/>
        </p:spPr>
      </p:pic>
      <p:pic>
        <p:nvPicPr>
          <p:cNvPr id="8" name="Picture 3" descr="C:\Users\admin\Desktop\санон  фото\IMG_1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857652" cy="2678926"/>
          </a:xfrm>
          <a:prstGeom prst="rect">
            <a:avLst/>
          </a:prstGeom>
          <a:noFill/>
        </p:spPr>
      </p:pic>
      <p:pic>
        <p:nvPicPr>
          <p:cNvPr id="9" name="Picture 4" descr="C:\Users\admin\Desktop\санон  фото\IMG_1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857628"/>
            <a:ext cx="3619523" cy="2714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6" name="Picture 2" descr="C:\Users\Оля\Desktop\1_8DGxcyS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6479665" cy="3639749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142976" y="642918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можем организовать сбор гуманитарной помощи!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Боня\Desktop\ПОКРОВСКИЕ ЧТЕНИЯ - 2017 г\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9"/>
            <a:ext cx="3810026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Боня\Desktop\ПОКРОВСКИЕ ЧТЕНИЯ - 2017 г\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14752"/>
            <a:ext cx="3619525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10098" y="357166"/>
            <a:ext cx="8633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можем донести до людей,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они в ответе за тех, кого приручили!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Оля\Desktop\ПОРТФОЛИО 2017  - 2018 г.г\НОВОЕ  XIV Спорт - альтернатива пагубным привычкам\3. ГОТОВЫФЙ МАТЕРИАЛ для видеоролика\4. Основная часть\85.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215135" cy="3161171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85728"/>
            <a:ext cx="79608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силах объяснить вашим сверстникам,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жизнь прекрасна и без употребления ПАВ!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Оля\Desktop\ПОРТФОЛИО 2017  - 2018 г.г\НОВОЕ  XIV Спорт - альтернатива пагубным привычкам\3. ГОТОВЫФЙ МАТЕРИАЛ для видеоролика\4. Основная часть\7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143404" cy="31899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285728"/>
            <a:ext cx="8492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мы можем скрасить его досуг,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ему по хозяйству, чтобы ему легче жилось!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Завуч\Desktop\фоточки конф\IMG_9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286526" cy="3214710"/>
          </a:xfrm>
          <a:prstGeom prst="rect">
            <a:avLst/>
          </a:prstGeom>
          <a:noFill/>
        </p:spPr>
      </p:pic>
      <p:pic>
        <p:nvPicPr>
          <p:cNvPr id="9" name="Picture 5" descr="C:\Users\Завуч\Desktop\фоточки конф\IMG_9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3929090" cy="30758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Утренник  «Новогоднее чудо» в рамках   многоцелевого проекта «ЗИМА»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Оля\Desktop\ПОРТФОЛИО 2012- 2013\ВОЛОНТЁРсая деятельность\МНОГОЦЕЛЕВОЙ проект ЗИМА\садик\P100064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448098" cy="1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esktop\ПОРТФОЛИО 2012- 2013\ВОЛОНТЁРсая деятельность\МНОГОЦЕЛЕВОЙ проект ЗИМА\садик\P10006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2765247" cy="20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esktop\ПОРТФОЛИО 2012- 2013\ВОЛОНТЁРсая деятельность\МНОГОЦЕЛЕВОЙ проект ЗИМА\садик\P10006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80928"/>
            <a:ext cx="2783890" cy="205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esktop\ПОРТФОЛИО 2012- 2013\ВОЛОНТЁРсая деятельность\МНОГОЦЕЛЕВОЙ проект ЗИМА\садик\P10006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365104"/>
            <a:ext cx="2783890" cy="20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esktop\ПОРТФОЛИО 2012- 2013\ВОЛОНТЁРсая деятельность\МНОГОЦЕЛЕВОЙ проект ЗИМА\садик\P10006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21088"/>
            <a:ext cx="2580312" cy="19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я\Desktop\1393187632-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Завуч\Desktop\ПАТРИОТ презентации\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131840" cy="2348880"/>
          </a:xfrm>
          <a:prstGeom prst="rect">
            <a:avLst/>
          </a:prstGeom>
          <a:noFill/>
        </p:spPr>
      </p:pic>
      <p:pic>
        <p:nvPicPr>
          <p:cNvPr id="2052" name="Picture 4" descr="C:\Users\Завуч\Desktop\ПАТРИОТ презентации\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04"/>
            <a:ext cx="3888432" cy="2916324"/>
          </a:xfrm>
          <a:prstGeom prst="rect">
            <a:avLst/>
          </a:prstGeom>
          <a:noFill/>
        </p:spPr>
      </p:pic>
      <p:pic>
        <p:nvPicPr>
          <p:cNvPr id="2053" name="Picture 5" descr="C:\Users\Завуч\Desktop\ПАТРИОТ презентации\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14488"/>
            <a:ext cx="3035829" cy="2276872"/>
          </a:xfrm>
          <a:prstGeom prst="rect">
            <a:avLst/>
          </a:prstGeom>
          <a:noFill/>
        </p:spPr>
      </p:pic>
      <p:pic>
        <p:nvPicPr>
          <p:cNvPr id="2054" name="Picture 6" descr="C:\Users\Завуч\Desktop\ПАТРИОТ презентации\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4752"/>
            <a:ext cx="3323861" cy="24928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404664" y="188640"/>
            <a:ext cx="835292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331</Words>
  <Application>Microsoft Office PowerPoint</Application>
  <PresentationFormat>Экран (4:3)</PresentationFormat>
  <Paragraphs>72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Утренник  «Новогоднее чудо» в рамках   многоцелевого проекта «ЗИМА»  </vt:lpstr>
      <vt:lpstr>Слайд 9</vt:lpstr>
      <vt:lpstr>Слайд 10</vt:lpstr>
      <vt:lpstr>Слайд 11</vt:lpstr>
      <vt:lpstr>ГРУППА «КОЛОКОЛЬЧИК»  структурного подразделения   «Улыбка»  МБДОУ  «Детский сад «Лукоморье». </vt:lpstr>
      <vt:lpstr>Слайд 13</vt:lpstr>
      <vt:lpstr>Создание волонтёрской группы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53</cp:revision>
  <dcterms:created xsi:type="dcterms:W3CDTF">2012-10-20T08:31:00Z</dcterms:created>
  <dcterms:modified xsi:type="dcterms:W3CDTF">2018-06-11T10:59:58Z</dcterms:modified>
</cp:coreProperties>
</file>