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5" r:id="rId5"/>
    <p:sldId id="262" r:id="rId6"/>
    <p:sldId id="259" r:id="rId7"/>
    <p:sldId id="263" r:id="rId8"/>
    <p:sldId id="264" r:id="rId9"/>
    <p:sldId id="270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1" d="100"/>
          <a:sy n="61" d="100"/>
        </p:scale>
        <p:origin x="-1542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29256" y="2413337"/>
            <a:ext cx="3591936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проекта: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 объединения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«Твой выбор»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Ученица 8 класса</a:t>
            </a:r>
          </a:p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Гарнова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Юлия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Калачева И.М. социальный педагог 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90381"/>
            <a:ext cx="7776864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бластной смотр-конкурса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волонтерских объединений </a:t>
            </a:r>
            <a:endParaRPr lang="ru-RU" sz="20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«Волонтером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здорово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10544" y="1539651"/>
            <a:ext cx="592291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«Дари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2836" y="980728"/>
            <a:ext cx="523832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 «Юный доброволец»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586" y="2226309"/>
            <a:ext cx="4768181" cy="3649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94067" y="6021288"/>
            <a:ext cx="4768181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нужна старикам больше, чем хлеб.                              </a:t>
            </a:r>
          </a:p>
          <a:p>
            <a:pPr algn="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Генри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Друммонд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43280" y="4543960"/>
            <a:ext cx="3563888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«Березовская школа» 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Богородского района, Нижегородской области.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205877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260648"/>
            <a:ext cx="655272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Волонтерское </a:t>
            </a:r>
            <a:r>
              <a:rPr lang="ru-RU" sz="2800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 «Твой </a:t>
            </a:r>
            <a:r>
              <a:rPr lang="ru-RU" sz="2800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</a:t>
            </a:r>
            <a:r>
              <a:rPr lang="ru-RU" sz="2800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9" r="9" b="50000"/>
          <a:stretch>
            <a:fillRect/>
          </a:stretch>
        </p:blipFill>
        <p:spPr bwMode="auto">
          <a:xfrm>
            <a:off x="107504" y="98095"/>
            <a:ext cx="2254060" cy="26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83768" y="908720"/>
            <a:ext cx="6552728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я делаю добро, я чувствую себя хорошо. Когда я поступаю плохо, я чувствую себя плохо. Вот моя религия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Авраам Линколь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8318" y="1924383"/>
            <a:ext cx="2151923" cy="1646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83881" y="4664177"/>
            <a:ext cx="4464496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Акции волонтёров социального проекта «Дари добро» проходит каждый год по адресу: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Нижегородская область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Богородский район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Деревня Березовка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0083" y="1832050"/>
            <a:ext cx="4786314" cy="3032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994" y="2955183"/>
            <a:ext cx="2204570" cy="1653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J:\акция Дари добро\подарок ветерану 8 марта\IMG_20170307_11481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6728"/>
          <a:stretch/>
        </p:blipFill>
        <p:spPr bwMode="auto">
          <a:xfrm>
            <a:off x="2436498" y="3494836"/>
            <a:ext cx="1907365" cy="1717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J:\акция Дари добро\подарок ветерану 8 марта\DSC0421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120"/>
          <a:stretch/>
        </p:blipFill>
        <p:spPr bwMode="auto">
          <a:xfrm>
            <a:off x="153384" y="5059600"/>
            <a:ext cx="2778708" cy="1581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4375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55913"/>
            <a:ext cx="82296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429" y="4461152"/>
            <a:ext cx="3201787" cy="249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5292" y="4589412"/>
            <a:ext cx="3041160" cy="2366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7827" y="136356"/>
            <a:ext cx="852264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аннотация проекта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J:\акция Дари добро\подарок ветерану к 23 февраля\DSC0418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2754" y="4649027"/>
            <a:ext cx="2824917" cy="211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7825" y="809199"/>
            <a:ext cx="8522645" cy="40934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Война несёт разрушения, боль, страдание и смерть. С каждым годом всё дальше в прошлое уходят события Великой Отечественной войны, меркнут образы, стираются грани. Бег времени не остановить.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 войны, тружеников тыла, вдов среди нас живущих – единицы.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Волонтерский социальный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«Дари Добро»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реализуется ежегодно с сентября и по май волонтерами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Березовской школы. В проекте могут принять участие абсолютно все жители микрорайона школы, в том числе и учителя. Мы считаем, что молодое поколение, стало забывать наших защитников, а они чувствуют себя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брошенными, ненужными и забытыми.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снизить остроту этой проблемы, совет старшеклассников школы предпринял следующее: теперь на каждый праздник агитбригада ходит поздравлять наших бабушек и дедушек, тружеников тыла и ветеранов войны, а взамен мы получаем искреннюю благодарность и слезы счастья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8553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07504" y="116914"/>
            <a:ext cx="892899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проблемы, решению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снижению остроты которой посвящен проект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16759" y="620688"/>
            <a:ext cx="381649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Добрые люди подобны звездам, светилам того века, в котором они живут, озаряя свои времена.</a:t>
            </a:r>
          </a:p>
          <a:p>
            <a:pPr algn="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Джонсон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8274" y="1963159"/>
            <a:ext cx="8784976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начинаем забывать тех, кто воспитал нас, наших родителей, бабушек… Старшее поколение, как и все мы, нуждается в поддержке и заботе. Как часто ли мы звоним бабушке или дедушке, чтобы спросить как у них дела, как огород? Правильно, только тогда когда нам нужно что-то.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решили исправить такую ситуацию, чтобы у людей пожилого возраста была надежда – они не забыты и нужны нам.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можешь реализовать этот проект сам, например, позвони своему дедушке и спроси у него: «Может с чем помочь?», даже просто спроси о здоровье, помоги бабушке полить цветы в саду и еще много добрых дел ты можешь сделать сам. Не отворачивайся от тех, кто тебя воспитал и любил, и любит больше всей жизни.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536"/>
          <a:stretch/>
        </p:blipFill>
        <p:spPr bwMode="auto">
          <a:xfrm>
            <a:off x="259293" y="4885924"/>
            <a:ext cx="2935493" cy="185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6626" y="4897607"/>
            <a:ext cx="2448272" cy="183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21072" y="-10828584"/>
            <a:ext cx="41148000" cy="3086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93680" y="-2660909"/>
            <a:ext cx="27994086" cy="2099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897607"/>
            <a:ext cx="2448272" cy="1834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3236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7544" y="364594"/>
            <a:ext cx="835292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целевые группы, на которые направлен проект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908720"/>
            <a:ext cx="4572000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войны и труженики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вкаааа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каУчащиеся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школы, педагоги, родители, жители микрорайона школы</a:t>
            </a:r>
          </a:p>
        </p:txBody>
      </p:sp>
      <p:pic>
        <p:nvPicPr>
          <p:cNvPr id="3075" name="Picture 3" descr="J:\Конкурс волонтером быть здорово  юный доброволец\Новогодняя социальная Акция Дари добро\DSC039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453" r="13211" b="-15453"/>
          <a:stretch/>
        </p:blipFill>
        <p:spPr bwMode="auto">
          <a:xfrm>
            <a:off x="5220072" y="908720"/>
            <a:ext cx="3749689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683091"/>
            <a:ext cx="4456692" cy="3152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C:\Users\Социальный педагог\Desktop\акция  Дари добро\IMG_20161229_1311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717032"/>
            <a:ext cx="3528392" cy="2801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17225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98917" y="332656"/>
            <a:ext cx="8187931" cy="21544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Цель</a:t>
            </a:r>
            <a:r>
              <a:rPr lang="ru-RU" sz="2000" b="1" dirty="0" smtClean="0"/>
              <a:t> </a:t>
            </a:r>
            <a:r>
              <a:rPr lang="ru-RU" sz="2200" dirty="0" smtClean="0">
                <a:solidFill>
                  <a:srgbClr val="002060"/>
                </a:solidFill>
              </a:rPr>
              <a:t>включение школьников в активную благотворительную деятельность, направленную на психологическую поддержку ветеранов войны и труда, находящихся в вынужденной длительной изоляции по состоянию здоровья, </a:t>
            </a:r>
          </a:p>
          <a:p>
            <a:r>
              <a:rPr lang="ru-RU" sz="2200" dirty="0" smtClean="0">
                <a:solidFill>
                  <a:srgbClr val="002060"/>
                </a:solidFill>
              </a:rPr>
              <a:t>пенсионеров престарелого возраста с ограниченными возможностями;</a:t>
            </a:r>
            <a:endParaRPr lang="ru-RU" sz="22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8755" y="2708920"/>
            <a:ext cx="8298093" cy="38472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Задачи:</a:t>
            </a:r>
          </a:p>
          <a:p>
            <a:r>
              <a:rPr lang="ru-RU" sz="2200" b="1" dirty="0" smtClean="0">
                <a:solidFill>
                  <a:srgbClr val="002060"/>
                </a:solidFill>
              </a:rPr>
              <a:t>-оказать </a:t>
            </a:r>
            <a:r>
              <a:rPr lang="ru-RU" sz="2200" b="1" dirty="0">
                <a:solidFill>
                  <a:srgbClr val="002060"/>
                </a:solidFill>
              </a:rPr>
              <a:t>реальную помощь и  психологическую поддержку ветеранам и пожилым людям живущим возле нас;</a:t>
            </a:r>
          </a:p>
          <a:p>
            <a:r>
              <a:rPr lang="ru-RU" sz="2200" b="1" dirty="0">
                <a:solidFill>
                  <a:srgbClr val="002060"/>
                </a:solidFill>
              </a:rPr>
              <a:t>-повышать социальную активность школьников, развить добровольческое движение в отношении людей престарелого возраста;</a:t>
            </a:r>
          </a:p>
          <a:p>
            <a:r>
              <a:rPr lang="ru-RU" sz="2200" b="1" dirty="0">
                <a:solidFill>
                  <a:srgbClr val="002060"/>
                </a:solidFill>
              </a:rPr>
              <a:t>- формировать уважительное отношение к памяти погибших во время войн, ветеранам войн, к ветеранам труда, пенсионерам, нуждающимся;</a:t>
            </a:r>
          </a:p>
          <a:p>
            <a:r>
              <a:rPr lang="ru-RU" sz="2200" b="1" dirty="0">
                <a:solidFill>
                  <a:srgbClr val="002060"/>
                </a:solidFill>
              </a:rPr>
              <a:t>- формировать нравственные, милосердные и гражданские чувства к старшему поколению. </a:t>
            </a:r>
          </a:p>
        </p:txBody>
      </p:sp>
    </p:spTree>
    <p:extLst>
      <p:ext uri="{BB962C8B-B14F-4D97-AF65-F5344CB8AC3E}">
        <p14:creationId xmlns:p14="http://schemas.microsoft.com/office/powerpoint/2010/main" xmlns="" val="16711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71600" y="1052736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468052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Волонтеры оформили поздравительные открытки, выучили стиха, а в качестве подарка подготовили пакеты с подарками. Каждый класс принял участие в сборе подарков и все необходимого для оформления подарков.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366966"/>
            <a:ext cx="828092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реализации проекта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867" y="980728"/>
            <a:ext cx="4044204" cy="3154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729" y="3148343"/>
            <a:ext cx="2544490" cy="1973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5" y="3733817"/>
            <a:ext cx="4020006" cy="3251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7544" y="5322576"/>
            <a:ext cx="4656323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порождает в душах детей сочувствие, сердечность и желание подарить добро и радость другим!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9721" y="3242208"/>
            <a:ext cx="2294146" cy="172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2101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5536" y="806442"/>
            <a:ext cx="8352928" cy="37856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3663" algn="just">
              <a:tabLst>
                <a:tab pos="8074025" algn="l"/>
              </a:tabLs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Ветераны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потерявшие в трудные военные и послевоенные годы    свое здоровье, с искренней  радостью, теплом и любовью встречали ребят, со слезами на глазах слушали  трогательные слова поздравлений  и не жалели слов благодарности за то, что их помнят, не забывают. Для многих ребят стало  открытием, что рядом с ними живут поистине легендарные люди, видевшие войну, лишения, голод, но не утратившие доброты, открытости и жизнелюбия.</a:t>
            </a:r>
          </a:p>
          <a:p>
            <a:pPr marL="93663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членов волонтёрского отряда  акция «Дари добро» стала ярким  событием, на  память о котором остались не только фотографии, но и душевное тепло старшего поколения.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  поздравления послужат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началом  важной традиции сочувствия, сердечности, уважения и преклонения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251356"/>
            <a:ext cx="835292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проекта «Дари Добро»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99" y="4355414"/>
            <a:ext cx="3143240" cy="2554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8102" y="4355414"/>
            <a:ext cx="3095898" cy="271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3" descr="\\server\Общие Документы\социальный педагог\Калачева И.М.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 l="2727" t="40817"/>
          <a:stretch>
            <a:fillRect/>
          </a:stretch>
        </p:blipFill>
        <p:spPr bwMode="auto">
          <a:xfrm>
            <a:off x="2850207" y="4355414"/>
            <a:ext cx="344358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307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3914" y="214290"/>
            <a:ext cx="835292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«Никто не забыт….» (9мая)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Z:\воспитательная работа 2016-2017\9 мая\9 мая\DSC027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977747"/>
            <a:ext cx="3929090" cy="2857520"/>
          </a:xfrm>
          <a:prstGeom prst="rect">
            <a:avLst/>
          </a:prstGeom>
          <a:noFill/>
        </p:spPr>
      </p:pic>
      <p:pic>
        <p:nvPicPr>
          <p:cNvPr id="1027" name="Picture 3" descr="C:\WORK\Конкурс волонтером быть здорово  юный доброволец\9 мая\DSC02720.JPG"/>
          <p:cNvPicPr>
            <a:picLocks noChangeAspect="1" noChangeArrowheads="1"/>
          </p:cNvPicPr>
          <p:nvPr/>
        </p:nvPicPr>
        <p:blipFill>
          <a:blip r:embed="rId3" cstate="print"/>
          <a:srcRect t="5263" b="5263"/>
          <a:stretch>
            <a:fillRect/>
          </a:stretch>
        </p:blipFill>
        <p:spPr bwMode="auto">
          <a:xfrm>
            <a:off x="214282" y="3857628"/>
            <a:ext cx="4160213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WORK\Конкурс волонтером быть здорово  юный доброволец\9 мая\DSC027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1584" y="977747"/>
            <a:ext cx="4214842" cy="2809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5" descr="C:\Documents and Settings\Admin\Рабочий стол\Новая папка (2)\IMG_20140116_190129.jpg"/>
          <p:cNvPicPr>
            <a:picLocks noChangeAspect="1" noChangeArrowheads="1"/>
          </p:cNvPicPr>
          <p:nvPr/>
        </p:nvPicPr>
        <p:blipFill>
          <a:blip r:embed="rId5" cstate="print"/>
          <a:srcRect t="9091"/>
          <a:stretch>
            <a:fillRect/>
          </a:stretch>
        </p:blipFill>
        <p:spPr bwMode="auto">
          <a:xfrm>
            <a:off x="5786446" y="4000504"/>
            <a:ext cx="3149214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4" descr="C:\Documents and Settings\Admin\Рабочий стол\Новая папка (2)\IMG_20140116_174315.jpg"/>
          <p:cNvPicPr>
            <a:picLocks noChangeAspect="1" noChangeArrowheads="1"/>
          </p:cNvPicPr>
          <p:nvPr/>
        </p:nvPicPr>
        <p:blipFill>
          <a:blip r:embed="rId6" cstate="print"/>
          <a:srcRect l="6664" r="4478" b="2902"/>
          <a:stretch>
            <a:fillRect/>
          </a:stretch>
        </p:blipFill>
        <p:spPr bwMode="auto">
          <a:xfrm>
            <a:off x="3286116" y="2928934"/>
            <a:ext cx="2857520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7307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7544" y="323160"/>
            <a:ext cx="820891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Любовь, женщина, весна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 марта)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357694"/>
            <a:ext cx="3084483" cy="2313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070"/>
          <a:stretch/>
        </p:blipFill>
        <p:spPr bwMode="auto">
          <a:xfrm>
            <a:off x="251520" y="980728"/>
            <a:ext cx="5352128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361"/>
          <a:stretch/>
        </p:blipFill>
        <p:spPr bwMode="auto">
          <a:xfrm>
            <a:off x="4766708" y="4388796"/>
            <a:ext cx="3970591" cy="2282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865" y="1484784"/>
            <a:ext cx="288447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6343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7544" y="119280"/>
            <a:ext cx="820891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Отчизны верные сыны…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216" y="797020"/>
            <a:ext cx="3806487" cy="285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927" y="3701131"/>
            <a:ext cx="3668049" cy="2756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8402" y="783565"/>
            <a:ext cx="4320480" cy="2870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46179"/>
            <a:ext cx="3672408" cy="2754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32459" y="6238876"/>
            <a:ext cx="4894225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Поздравления на 23 февраля</a:t>
            </a:r>
            <a:endParaRPr lang="ru-RU" sz="2800" b="1" cap="none" spc="0" dirty="0">
              <a:ln w="31550" cmpd="sng">
                <a:solidFill>
                  <a:sysClr val="windowText" lastClr="000000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46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33287" y="264580"/>
            <a:ext cx="6361265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«Новогоднее чудо»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7056" y="787800"/>
            <a:ext cx="3600400" cy="2852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98" t="20285" r="8452" b="7124"/>
          <a:stretch/>
        </p:blipFill>
        <p:spPr bwMode="auto">
          <a:xfrm>
            <a:off x="4547457" y="1196752"/>
            <a:ext cx="4104456" cy="2687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5199" y="4036569"/>
            <a:ext cx="2884511" cy="2163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179" t="10290" r="24010"/>
          <a:stretch/>
        </p:blipFill>
        <p:spPr bwMode="auto">
          <a:xfrm>
            <a:off x="161832" y="3451696"/>
            <a:ext cx="2742910" cy="3248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2848" y="4087341"/>
            <a:ext cx="2749119" cy="2061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0624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500042"/>
            <a:ext cx="8501122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Твори добро  - нет больше радости</a:t>
            </a:r>
          </a:p>
          <a:p>
            <a:pPr algn="ctr"/>
            <a:r>
              <a:rPr lang="ru-RU" sz="3200" b="1" cap="all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жизнью жертвуй, и спеши</a:t>
            </a:r>
          </a:p>
          <a:p>
            <a:pPr algn="ctr"/>
            <a:r>
              <a:rPr lang="ru-RU" sz="3200" b="1" cap="all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ради славы или сладости,</a:t>
            </a:r>
          </a:p>
          <a:p>
            <a:pPr algn="ctr"/>
            <a:r>
              <a:rPr lang="ru-RU" sz="3200" b="1" cap="all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по велению души!</a:t>
            </a:r>
            <a:endParaRPr lang="ru-RU" sz="3200" b="1" cap="all" spc="0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2976" y="2643182"/>
            <a:ext cx="2952328" cy="2211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79" y="2643182"/>
            <a:ext cx="3286443" cy="2286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08" y="4714884"/>
            <a:ext cx="2592288" cy="194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9190" y="4714884"/>
            <a:ext cx="2932113" cy="192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5011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704</TotalTime>
  <Words>796</Words>
  <Application>Microsoft Office PowerPoint</Application>
  <PresentationFormat>Экран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Социальный педагог</cp:lastModifiedBy>
  <cp:revision>56</cp:revision>
  <dcterms:created xsi:type="dcterms:W3CDTF">2018-02-12T18:15:35Z</dcterms:created>
  <dcterms:modified xsi:type="dcterms:W3CDTF">2018-02-19T12:15:38Z</dcterms:modified>
</cp:coreProperties>
</file>