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6" r:id="rId4"/>
    <p:sldId id="258" r:id="rId5"/>
    <p:sldId id="259" r:id="rId6"/>
    <p:sldId id="261" r:id="rId7"/>
    <p:sldId id="263" r:id="rId8"/>
    <p:sldId id="281" r:id="rId9"/>
    <p:sldId id="264" r:id="rId10"/>
    <p:sldId id="265" r:id="rId11"/>
    <p:sldId id="266" r:id="rId12"/>
    <p:sldId id="271" r:id="rId13"/>
    <p:sldId id="272" r:id="rId14"/>
    <p:sldId id="273" r:id="rId15"/>
    <p:sldId id="280" r:id="rId16"/>
    <p:sldId id="267" r:id="rId17"/>
    <p:sldId id="268" r:id="rId18"/>
    <p:sldId id="269" r:id="rId19"/>
    <p:sldId id="270" r:id="rId20"/>
    <p:sldId id="284" r:id="rId21"/>
    <p:sldId id="285" r:id="rId22"/>
    <p:sldId id="282" r:id="rId23"/>
    <p:sldId id="283" r:id="rId24"/>
    <p:sldId id="274" r:id="rId25"/>
    <p:sldId id="275" r:id="rId26"/>
    <p:sldId id="276" r:id="rId27"/>
    <p:sldId id="277" r:id="rId28"/>
    <p:sldId id="278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258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15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47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35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7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1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6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482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53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01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54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8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780DF-DFDA-43B1-A529-49FEEFD8792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F0ACA-3210-4167-AB98-D46F4835A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27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920621"/>
            <a:ext cx="110179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бюджетное учреждение социального обслуживания» «Комплексный центр социального обслуживания населения г. Бодайбо и Бодайбинского района»</a:t>
            </a:r>
          </a:p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</a:t>
            </a:r>
          </a:p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«ДАРИ ДОБРО!»</a:t>
            </a:r>
          </a:p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45" y="3206988"/>
            <a:ext cx="3589866" cy="427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9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1767" y="862143"/>
            <a:ext cx="9048466" cy="513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организации и использования труда добровольцев на базе учреждения была разработана следующая нормативно-правовая база: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 о порядке организации и использования труда добровольцев в учреждении от 12.01.2017 года; 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Положение об экспертной комиссии об определении эффективности добровольного труда от 12.01.2017 г. 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-Приказ о назначении координаторов добровольцев от 11.01.2017 г. № 32/1;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-Приказ об утверждении положения о порядке организации и использования труда добровольцев от 12.01.2017 г. № 39/1;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Приказ о создании экспертной комиссии от 13.01.2017 г. № 46.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68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0" y="907138"/>
            <a:ext cx="3566704" cy="50437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936" y="907137"/>
            <a:ext cx="3498465" cy="4947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83" y="907137"/>
            <a:ext cx="3498465" cy="494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8" y="423079"/>
            <a:ext cx="4339987" cy="61372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91" y="423079"/>
            <a:ext cx="4339987" cy="613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41" y="518614"/>
            <a:ext cx="4220743" cy="59686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00" y="518614"/>
            <a:ext cx="4220742" cy="596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9" y="447845"/>
            <a:ext cx="3729229" cy="52735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41" y="447846"/>
            <a:ext cx="3729228" cy="52735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614" y="447846"/>
            <a:ext cx="3729228" cy="527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0"/>
          <a:stretch/>
        </p:blipFill>
        <p:spPr>
          <a:xfrm>
            <a:off x="7160099" y="344606"/>
            <a:ext cx="4286250" cy="61687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71" y="1905506"/>
            <a:ext cx="66280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привлечение  и организация добровольцев и добровольческих организаций государственными и муниципальными учреждениями,  оказывающими социальные услуги гражданам было проведено методическое совещание «О создании добровольческого движения на базе учреждения»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98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508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90284" y="1443841"/>
            <a:ext cx="66280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наиболее успешных добровольческих практик реализованных учреждением является сотрудничество с золотодобывающими предприятиями, организациями  с целью проведения благотворительных акций для семей, состоящих на социальном обслуживании в отделении помощи семье 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0" y="2179925"/>
            <a:ext cx="4786357" cy="2692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606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2489" y="191950"/>
            <a:ext cx="8867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таких практик, является акция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«Снова в школу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0" t="6724" r="15817" b="8458"/>
          <a:stretch/>
        </p:blipFill>
        <p:spPr>
          <a:xfrm>
            <a:off x="848436" y="2500370"/>
            <a:ext cx="5431810" cy="41675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87188" y="898393"/>
            <a:ext cx="10463284" cy="1601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добровольческой практики: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качества жизни и расширение социальной помощи  семьям, находящимся в трудной жизненной ситуации, социально опасном положении;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Формирование неравнодушного отношения к семьям, находящимся в трудной жизненной ситуации, социально опасном положении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28681" y="2573543"/>
            <a:ext cx="444917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 волонтеров о проведении акции «Снова в школу!» осуществляется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через СМИ: размещение объявлений о начале акции в газете «Ленский Шахтер», «Пилигримм», размещение информации в новостях телерадиокомпании «11 канал», «Витимтелеком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</a:t>
            </a:r>
            <a:r>
              <a:rPr lang="ru-RU" dirty="0" smtClean="0"/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сети интернет: группа «одноклассники», сайт учреждения.</a:t>
            </a:r>
          </a:p>
          <a:p>
            <a:pPr algn="just"/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15" y="499422"/>
            <a:ext cx="3576472" cy="20117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76" y="499422"/>
            <a:ext cx="3576474" cy="20117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1" t="22660"/>
          <a:stretch/>
        </p:blipFill>
        <p:spPr>
          <a:xfrm>
            <a:off x="8178740" y="499422"/>
            <a:ext cx="3656206" cy="204074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7351" y="2540165"/>
            <a:ext cx="11750723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2017 году волонтерами акции «Снова в школу!» выступили сотрудники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прокуратуры г. Бодайбо и района,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Уголовно-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исполнительная инспекция, АО «Лензолото», Комиссия по делам несовершеннолетних и защите их прав,  АО «Полюс Вернинское», Бодайбинский городской суд,  жители города и района.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Благотворительная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акция «Снова в школу» проводится ежегодно в августе месяце, перед началом учебного года.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каждым годом привлеченных волонтеров (добровольцев) становится больше, появляется интерес к участию в акции не только жителей города, золотодобывающих предприятий, но и других организаций.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50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54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4" t="199" r="223" b="3882"/>
          <a:stretch/>
        </p:blipFill>
        <p:spPr>
          <a:xfrm>
            <a:off x="180954" y="503804"/>
            <a:ext cx="3821427" cy="58038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26" b="50068"/>
          <a:stretch/>
        </p:blipFill>
        <p:spPr>
          <a:xfrm>
            <a:off x="4183334" y="775564"/>
            <a:ext cx="7751928" cy="2424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25" y="3200238"/>
            <a:ext cx="3559154" cy="23664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893" y="3194922"/>
            <a:ext cx="3575146" cy="2377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0247" y="313899"/>
            <a:ext cx="69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Отзывы о проведенной акции «Снова в школу!»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60398" y="579471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Общее количество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детей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которым оказана адресная помощь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269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1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Первенец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3588" y="400903"/>
            <a:ext cx="6619164" cy="49643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5607" y="5880806"/>
            <a:ext cx="1112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школьных принадлежностей работниками АО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«Полюс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Вернинское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31875" y="5069043"/>
            <a:ext cx="105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Прокуратура милиция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5337" y="545911"/>
            <a:ext cx="5941325" cy="44559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60" y="5677469"/>
            <a:ext cx="12023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школьных принадлежностей работниками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прокуратуры г. Бодайбо и района, Бодайбинского городского суда, Уголовно-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 инспекции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83940" y="4681182"/>
            <a:ext cx="80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96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7462" y="834443"/>
            <a:ext cx="11737075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 учреждения сформирован перечень работ, услуг  для выполнения которых привлекаются добровольцы/волонтеры: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проведение акций (уборка жилых помещений, помощь в уборке территории, бесплатная стрижка, помощь в сборе детей в школу, помощь в сборе необходимой мебели, бытовых техники для малоимущих семей, сезонных вещей для детей и т.д.);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-проведение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досуговых/социализирующих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мероприятий, акций, выставок творчества, соревнований и других мероприятий для семей с детьми, пожилых граждан и инвалидов.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Учреждение привлекает добровольцев (волонтеров) самостоятельно, с некоторыми организациями заключены соглашения о взаимодействии: Совет ветеранов, Общество инвалидов, «Детская городская библиотека» и др.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434" y="417514"/>
            <a:ext cx="4760157" cy="3164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7" y="2096068"/>
            <a:ext cx="5000448" cy="3587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3"/>
          <a:stretch/>
        </p:blipFill>
        <p:spPr>
          <a:xfrm>
            <a:off x="6115015" y="4000025"/>
            <a:ext cx="5656997" cy="26250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893" y="693801"/>
            <a:ext cx="4585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благодарности от получателей социальных услуг!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8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43116" y="232012"/>
            <a:ext cx="6905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 ко Дню пожилого человека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«Дари добро!»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45" y="650180"/>
            <a:ext cx="3473525" cy="55576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" t="13251" r="5663" b="19684"/>
          <a:stretch/>
        </p:blipFill>
        <p:spPr>
          <a:xfrm>
            <a:off x="7996170" y="762759"/>
            <a:ext cx="3832984" cy="4964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026764" y="2367868"/>
            <a:ext cx="3779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по социальной работе совместно с волонтерами провели акцию в отдаленных поселках: провели уборку квартир, помыли окна, убрали придомовые территории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50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838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2" b="2391"/>
          <a:stretch/>
        </p:blipFill>
        <p:spPr>
          <a:xfrm>
            <a:off x="1103514" y="370504"/>
            <a:ext cx="3751547" cy="244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370504"/>
            <a:ext cx="3691693" cy="2454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744" y="3467783"/>
            <a:ext cx="3735840" cy="2483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12" y="3467784"/>
            <a:ext cx="3751547" cy="2483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587215" y="2919976"/>
            <a:ext cx="2784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квартир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24633" y="3036665"/>
            <a:ext cx="294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Поклейка обоев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4383" y="6081694"/>
            <a:ext cx="302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парикмахерские услуги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75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0191" y="232012"/>
            <a:ext cx="629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«Почетная семья – 2017»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3" y="759865"/>
            <a:ext cx="3410667" cy="2267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72" y="759865"/>
            <a:ext cx="3416679" cy="2271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848" y="3230755"/>
            <a:ext cx="4555441" cy="302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964503" y="1155066"/>
            <a:ext cx="4050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награждения участников районного конкурса «Почетная семья- 2017», были привлечены добровольцы из числа организаций, в которых работают участники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9176" y="272955"/>
            <a:ext cx="7547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творчества детей-инвалидов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такой же как Вы!»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16" y="1103952"/>
            <a:ext cx="3941519" cy="2620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541626" y="1260733"/>
            <a:ext cx="31526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третий год подряд на территории района проводится выставка творчества детей – инвалидов «Я такой же как Вы!», где волонтеры помогают оформить выставку в организациях г. Бодайбо и приобретают  подарки для каждого участника выставки.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1" t="9115" r="9670" b="10874"/>
          <a:stretch/>
        </p:blipFill>
        <p:spPr>
          <a:xfrm>
            <a:off x="8112578" y="957275"/>
            <a:ext cx="3595942" cy="2610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8" t="18061" b="25391"/>
          <a:stretch/>
        </p:blipFill>
        <p:spPr>
          <a:xfrm>
            <a:off x="512655" y="4400054"/>
            <a:ext cx="3533039" cy="193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190" y="4041422"/>
            <a:ext cx="3452018" cy="229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99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7462" y="834443"/>
            <a:ext cx="11737075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402062"/>
            <a:ext cx="4551228" cy="302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89" y="2371798"/>
            <a:ext cx="4642261" cy="3086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082799" y="434975"/>
            <a:ext cx="802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учреждения организован клуб по интересам для родителей детей-инвалидов, на встречах которого приглашенные волонтеры проводят для мам мастер-классы по красоте и чаепития.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7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1767" y="308987"/>
            <a:ext cx="9048466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«Улыбка детворы во все дворы!»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37" y="955013"/>
            <a:ext cx="3978929" cy="2646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67" y="872431"/>
            <a:ext cx="4103106" cy="272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46" y="3840681"/>
            <a:ext cx="4176888" cy="2777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312355" y="2228671"/>
            <a:ext cx="3680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акции – организация досуга детей в летний период.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2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42" y="1128889"/>
            <a:ext cx="4035188" cy="3026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575" y="1128889"/>
            <a:ext cx="4035188" cy="3026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04" y="2202216"/>
            <a:ext cx="3980597" cy="2985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982638" y="5284168"/>
            <a:ext cx="99219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05.01.2017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 волонтеры г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Бодайбо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организовали и провели Новогоднюю акцию «Апельсиновое настроение» для граждан пожилого возраста и инвалидов, проживающих в Бодайбинском Доме-интернате и в отделении временного пребывания 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Мамакан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449580"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Волонтеры выступили с праздничными танцевальными номерами, исполнили песни, по окончанию праздничной программы вручили каждому проживающему апельсин.</a:t>
            </a:r>
            <a:endParaRPr lang="ru-RU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9509" y="222894"/>
            <a:ext cx="6796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«Апельсиновая акция»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7"/>
          <a:stretch/>
        </p:blipFill>
        <p:spPr>
          <a:xfrm>
            <a:off x="1893091" y="1558217"/>
            <a:ext cx="8405817" cy="5081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35288" y="357888"/>
            <a:ext cx="9321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добровольцев в организации участия детей-сирот и детей, оставшихся без попечения родителей, детей-инвалидов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областном фестивале «Байкальская звезда»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1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8" y="1116759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48" y="1116759"/>
            <a:ext cx="4218674" cy="3164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329218" y="327547"/>
            <a:ext cx="7533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«Забота о Ветеранах!»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3833" y="4439297"/>
            <a:ext cx="9544334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Участковым специалистом по социальной работе п. Кропоткин совместно с учениками поселковой школы в рамках акции «С заботой о ветеранах» проведен субботник по очистке от снега памятного мемориала жителям поселка, погибшим в годы Великой отечественной войны.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Так же ребята помогли престарелой жительнице поселка убрать снег во дворе. Хозяйка отблагодарила ребят и угостила их чаем с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оладьями.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ребята будут оказывать посильную помощь ветеранам и пенсионерам поселка.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38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03" y="400934"/>
            <a:ext cx="4418963" cy="2938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393247" y="4221374"/>
            <a:ext cx="4913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школьники поздравляют Ветеранов ВОВ с Днем Победы и дарят открытки сделанные своими руками. Так же дети слушают рассказы из жизни Ветеранов, рассказывают свои истории, ведь общение не маловажно для одиноких пожилых людей.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89" y="337114"/>
            <a:ext cx="3832225" cy="3065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89" y="3678413"/>
            <a:ext cx="3872089" cy="2904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15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9301" y="341194"/>
            <a:ext cx="7260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«Уборка могил Ветеранов ВОВ»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4" y="802859"/>
            <a:ext cx="3973974" cy="2642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43" y="3915348"/>
            <a:ext cx="3348123" cy="2226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4" y="3906794"/>
            <a:ext cx="3360990" cy="223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904" y="3906794"/>
            <a:ext cx="3401921" cy="2261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485881" y="1273079"/>
            <a:ext cx="56365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сотрудники ОГБУСО «Комплексный центр социального обслуживания населения г. Бодайбо и Бодайбинского района» совместно с волонтерами провели уборку заброшенных могил Ветеранов Великой отечественной войны.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8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2137" y="409433"/>
            <a:ext cx="11491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волонтеров в повседневной жизни пенсионерам, семьям в трудной жизненной ситуации и семьям находящимся в социально-опасном положении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1495019"/>
            <a:ext cx="2780630" cy="4917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0"/>
          <a:stretch/>
        </p:blipFill>
        <p:spPr>
          <a:xfrm rot="5400000">
            <a:off x="7277648" y="2467875"/>
            <a:ext cx="4917324" cy="2960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98" y="1489541"/>
            <a:ext cx="2666390" cy="4715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17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16" y="573205"/>
            <a:ext cx="3127826" cy="556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78" y="573206"/>
            <a:ext cx="3131644" cy="5575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58" y="573205"/>
            <a:ext cx="3148084" cy="560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30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858</Words>
  <Application>Microsoft Office PowerPoint</Application>
  <PresentationFormat>Широкоэкранный</PresentationFormat>
  <Paragraphs>57</Paragraphs>
  <Slides>28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Ирина</cp:lastModifiedBy>
  <cp:revision>34</cp:revision>
  <dcterms:created xsi:type="dcterms:W3CDTF">2017-10-29T12:10:39Z</dcterms:created>
  <dcterms:modified xsi:type="dcterms:W3CDTF">2018-06-27T06:22:01Z</dcterms:modified>
</cp:coreProperties>
</file>