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5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ШКОЛЬНЫЕ ДОКУМЕНТЫ\Ученик года\Рисунок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85728"/>
            <a:ext cx="7858180" cy="59001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2019-07-02T16:23:20Z</dcterms:created>
  <dcterms:modified xsi:type="dcterms:W3CDTF">2019-07-02T16:24:41Z</dcterms:modified>
</cp:coreProperties>
</file>