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0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81E1B-A03C-4AA2-B2FE-371152B35BB2}" type="datetimeFigureOut">
              <a:rPr lang="ru-RU" smtClean="0"/>
              <a:t>14.06.2019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5AB3-E3A2-412C-B4A3-7185BEF5DE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709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81E1B-A03C-4AA2-B2FE-371152B35BB2}" type="datetimeFigureOut">
              <a:rPr lang="ru-RU" smtClean="0"/>
              <a:t>14.06.2019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5AB3-E3A2-412C-B4A3-7185BEF5DE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386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81E1B-A03C-4AA2-B2FE-371152B35BB2}" type="datetimeFigureOut">
              <a:rPr lang="ru-RU" smtClean="0"/>
              <a:t>14.06.2019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5AB3-E3A2-412C-B4A3-7185BEF5DE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332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81E1B-A03C-4AA2-B2FE-371152B35BB2}" type="datetimeFigureOut">
              <a:rPr lang="ru-RU" smtClean="0"/>
              <a:t>14.06.2019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5AB3-E3A2-412C-B4A3-7185BEF5DE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133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81E1B-A03C-4AA2-B2FE-371152B35BB2}" type="datetimeFigureOut">
              <a:rPr lang="ru-RU" smtClean="0"/>
              <a:t>14.06.2019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5AB3-E3A2-412C-B4A3-7185BEF5DE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564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81E1B-A03C-4AA2-B2FE-371152B35BB2}" type="datetimeFigureOut">
              <a:rPr lang="ru-RU" smtClean="0"/>
              <a:t>14.06.2019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5AB3-E3A2-412C-B4A3-7185BEF5DE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592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81E1B-A03C-4AA2-B2FE-371152B35BB2}" type="datetimeFigureOut">
              <a:rPr lang="ru-RU" smtClean="0"/>
              <a:t>14.06.2019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5AB3-E3A2-412C-B4A3-7185BEF5DE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805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81E1B-A03C-4AA2-B2FE-371152B35BB2}" type="datetimeFigureOut">
              <a:rPr lang="ru-RU" smtClean="0"/>
              <a:t>14.06.2019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5AB3-E3A2-412C-B4A3-7185BEF5DE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491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81E1B-A03C-4AA2-B2FE-371152B35BB2}" type="datetimeFigureOut">
              <a:rPr lang="ru-RU" smtClean="0"/>
              <a:t>14.06.2019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5AB3-E3A2-412C-B4A3-7185BEF5DE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036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81E1B-A03C-4AA2-B2FE-371152B35BB2}" type="datetimeFigureOut">
              <a:rPr lang="ru-RU" smtClean="0"/>
              <a:t>14.06.2019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5AB3-E3A2-412C-B4A3-7185BEF5DE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552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81E1B-A03C-4AA2-B2FE-371152B35BB2}" type="datetimeFigureOut">
              <a:rPr lang="ru-RU" smtClean="0"/>
              <a:t>14.06.2019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5AB3-E3A2-412C-B4A3-7185BEF5DE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10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81E1B-A03C-4AA2-B2FE-371152B35BB2}" type="datetimeFigureOut">
              <a:rPr lang="ru-RU" smtClean="0"/>
              <a:t>14.06.2019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B5AB3-E3A2-412C-B4A3-7185BEF5DE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112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799065" y="404664"/>
            <a:ext cx="7772400" cy="3960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Всероссийский конкурс</a:t>
            </a:r>
            <a:r>
              <a:rPr lang="ru-RU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«Добровольцы России 2019»</a:t>
            </a:r>
            <a:r>
              <a:rPr lang="en-US" sz="4000" b="1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en-US" sz="4000" b="1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endParaRPr lang="ru-RU" sz="1800" b="1" dirty="0" smtClean="0">
              <a:ln>
                <a:solidFill>
                  <a:schemeClr val="bg1">
                    <a:lumMod val="75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r>
              <a:rPr lang="ru-RU" sz="3600" b="1" dirty="0" smtClean="0">
                <a:ln w="9525">
                  <a:solidFill>
                    <a:schemeClr val="bg1">
                      <a:lumMod val="75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eorgia" panose="02040502050405020303" pitchFamily="18" charset="0"/>
              </a:rPr>
              <a:t>номинация </a:t>
            </a:r>
            <a:br>
              <a:rPr lang="ru-RU" sz="3600" b="1" dirty="0" smtClean="0">
                <a:ln w="9525">
                  <a:solidFill>
                    <a:schemeClr val="bg1">
                      <a:lumMod val="75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eorgia" panose="02040502050405020303" pitchFamily="18" charset="0"/>
              </a:rPr>
            </a:br>
            <a:r>
              <a:rPr lang="ru-RU" b="1" dirty="0" smtClean="0">
                <a:ln w="9525">
                  <a:solidFill>
                    <a:schemeClr val="bg1">
                      <a:lumMod val="75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eorgia" panose="02040502050405020303" pitchFamily="18" charset="0"/>
              </a:rPr>
              <a:t>«Уверенные в будущем»</a:t>
            </a:r>
            <a:br>
              <a:rPr lang="ru-RU" b="1" dirty="0" smtClean="0">
                <a:ln w="9525">
                  <a:solidFill>
                    <a:schemeClr val="bg1">
                      <a:lumMod val="75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eorgia" panose="02040502050405020303" pitchFamily="18" charset="0"/>
              </a:rPr>
            </a:b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/>
            </a:r>
            <a:b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</a:br>
            <a:r>
              <a:rPr lang="ru-RU" sz="3600" b="1" dirty="0">
                <a:ln w="9525">
                  <a:solidFill>
                    <a:schemeClr val="bg1">
                      <a:lumMod val="75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eorgia" panose="02040502050405020303" pitchFamily="18" charset="0"/>
              </a:rPr>
              <a:t>проект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 </a:t>
            </a:r>
          </a:p>
          <a:p>
            <a:r>
              <a:rPr lang="ru-RU" b="1" dirty="0">
                <a:ln w="9525">
                  <a:solidFill>
                    <a:schemeClr val="bg1">
                      <a:lumMod val="75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eorgia" panose="02040502050405020303" pitchFamily="18" charset="0"/>
              </a:rPr>
              <a:t>«Благодарю Кузбасс»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436793" y="5661248"/>
            <a:ext cx="8496944" cy="88850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3500" b="1" dirty="0">
                <a:ln w="9525">
                  <a:solidFill>
                    <a:schemeClr val="bg1">
                      <a:lumMod val="75000"/>
                    </a:schemeClr>
                  </a:solidFill>
                  <a:prstDash val="solid"/>
                </a:ln>
                <a:latin typeface="Georgia" panose="02040502050405020303" pitchFamily="18" charset="0"/>
                <a:ea typeface="+mj-ea"/>
                <a:cs typeface="+mj-cs"/>
              </a:rPr>
              <a:t>Куратор проекта: </a:t>
            </a:r>
          </a:p>
          <a:p>
            <a:pPr marL="0" indent="0" algn="r">
              <a:buNone/>
            </a:pPr>
            <a:r>
              <a:rPr lang="ru-RU" sz="4300" b="1" dirty="0">
                <a:ln w="9525">
                  <a:solidFill>
                    <a:schemeClr val="bg1">
                      <a:lumMod val="75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eorgia" panose="02040502050405020303" pitchFamily="18" charset="0"/>
                <a:ea typeface="+mj-ea"/>
                <a:cs typeface="+mj-cs"/>
              </a:rPr>
              <a:t>Антоненко Екатерина</a:t>
            </a:r>
          </a:p>
        </p:txBody>
      </p:sp>
    </p:spTree>
    <p:extLst>
      <p:ext uri="{BB962C8B-B14F-4D97-AF65-F5344CB8AC3E}">
        <p14:creationId xmlns:p14="http://schemas.microsoft.com/office/powerpoint/2010/main" val="392376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  <a14:imgEffect>
                      <a14:sharpenSoften amoun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453"/>
            <a:ext cx="9144000" cy="64650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12776"/>
            <a:ext cx="8229600" cy="3456384"/>
          </a:xfrm>
        </p:spPr>
        <p:txBody>
          <a:bodyPr>
            <a:normAutofit/>
          </a:bodyPr>
          <a:lstStyle/>
          <a:p>
            <a:r>
              <a:rPr lang="ru-RU" sz="3600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Напишите открытку сегодня.</a:t>
            </a:r>
            <a:br>
              <a:rPr lang="ru-RU" sz="3600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3600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sz="3600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3600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Дарить благодарность – просто,</a:t>
            </a:r>
            <a:br>
              <a:rPr lang="ru-RU" sz="3600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3600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sz="3600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3600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Получать благодарность – бесценно!</a:t>
            </a:r>
            <a:endParaRPr lang="ru-RU" sz="3600" dirty="0">
              <a:ln>
                <a:solidFill>
                  <a:schemeClr val="tx1"/>
                </a:solidFill>
              </a:ln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671AB4BE-0236-4E58-BC37-7B7701BF650A}"/>
              </a:ext>
            </a:extLst>
          </p:cNvPr>
          <p:cNvSpPr txBox="1">
            <a:spLocks/>
          </p:cNvSpPr>
          <p:nvPr/>
        </p:nvSpPr>
        <p:spPr>
          <a:xfrm>
            <a:off x="11742" y="6378278"/>
            <a:ext cx="9347046" cy="4113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«Благодарю Кузбасс»</a:t>
            </a:r>
            <a:endParaRPr lang="ru-RU" sz="3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59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  <a14:imgEffect>
                      <a14:sharpenSoften amoun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453"/>
            <a:ext cx="9144000" cy="64650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400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Цели </a:t>
            </a:r>
            <a:r>
              <a:rPr lang="ru-RU" sz="3400" dirty="0">
                <a:ln>
                  <a:solidFill>
                    <a:schemeClr val="tx1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516" y="1916832"/>
            <a:ext cx="8712968" cy="36724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  <a:ea typeface="+mj-ea"/>
                <a:cs typeface="+mj-cs"/>
              </a:rPr>
              <a:t>- воспитание 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  <a:ea typeface="+mj-ea"/>
                <a:cs typeface="+mj-cs"/>
              </a:rPr>
              <a:t>гражданского патриотизма, </a:t>
            </a:r>
            <a:endParaRPr lang="ru-RU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eorgia" panose="02040502050405020303" pitchFamily="18" charset="0"/>
              <a:ea typeface="+mj-ea"/>
              <a:cs typeface="+mj-cs"/>
            </a:endParaRPr>
          </a:p>
          <a:p>
            <a:pPr marL="0" indent="0">
              <a:buNone/>
            </a:pP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  <a:ea typeface="+mj-ea"/>
                <a:cs typeface="+mj-cs"/>
              </a:rPr>
              <a:t>- укрепление 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  <a:ea typeface="+mj-ea"/>
                <a:cs typeface="+mj-cs"/>
              </a:rPr>
              <a:t>связей между поколениями, 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  <a:ea typeface="+mj-ea"/>
                <a:cs typeface="+mj-cs"/>
              </a:rPr>
              <a:t/>
            </a:r>
            <a:b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  <a:ea typeface="+mj-ea"/>
                <a:cs typeface="+mj-cs"/>
              </a:rPr>
            </a:b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  <a:ea typeface="+mj-ea"/>
                <a:cs typeface="+mj-cs"/>
              </a:rPr>
              <a:t>- укрепление семейных 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  <a:ea typeface="+mj-ea"/>
                <a:cs typeface="+mj-cs"/>
              </a:rPr>
              <a:t>ценностей, </a:t>
            </a:r>
            <a:endParaRPr lang="ru-RU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eorgia" panose="02040502050405020303" pitchFamily="18" charset="0"/>
              <a:ea typeface="+mj-ea"/>
              <a:cs typeface="+mj-cs"/>
            </a:endParaRPr>
          </a:p>
          <a:p>
            <a:pPr marL="0" indent="0">
              <a:buNone/>
            </a:pP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  <a:ea typeface="+mj-ea"/>
                <a:cs typeface="+mj-cs"/>
              </a:rPr>
              <a:t>- привлечение 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  <a:ea typeface="+mj-ea"/>
                <a:cs typeface="+mj-cs"/>
              </a:rPr>
              <a:t>внимания к 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  <a:ea typeface="+mj-ea"/>
                <a:cs typeface="+mj-cs"/>
              </a:rPr>
              <a:t>малой Родине </a:t>
            </a:r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671AB4BE-0236-4E58-BC37-7B7701BF650A}"/>
              </a:ext>
            </a:extLst>
          </p:cNvPr>
          <p:cNvSpPr txBox="1">
            <a:spLocks/>
          </p:cNvSpPr>
          <p:nvPr/>
        </p:nvSpPr>
        <p:spPr>
          <a:xfrm>
            <a:off x="11742" y="6378278"/>
            <a:ext cx="9347046" cy="4113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400" b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«Благодарю Кузбасс»</a:t>
            </a:r>
            <a:endParaRPr lang="ru-RU" sz="3400" b="1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44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  <a14:imgEffect>
                      <a14:sharpenSoften amoun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453"/>
            <a:ext cx="9144000" cy="64650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400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Задачи </a:t>
            </a:r>
            <a:r>
              <a:rPr lang="ru-RU" sz="3400" dirty="0">
                <a:ln>
                  <a:solidFill>
                    <a:schemeClr val="tx1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95823"/>
            <a:ext cx="8640960" cy="4165425"/>
          </a:xfrm>
        </p:spPr>
        <p:txBody>
          <a:bodyPr>
            <a:noAutofit/>
          </a:bodyPr>
          <a:lstStyle/>
          <a:p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  <a:ea typeface="+mj-ea"/>
                <a:cs typeface="+mj-cs"/>
              </a:rPr>
              <a:t>популяризация идей добровольчества;</a:t>
            </a:r>
          </a:p>
          <a:p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  <a:ea typeface="+mj-ea"/>
                <a:cs typeface="+mj-cs"/>
              </a:rPr>
              <a:t>оказание внимания разным социальным группам людей своего региона;</a:t>
            </a:r>
          </a:p>
          <a:p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  <a:ea typeface="+mj-ea"/>
                <a:cs typeface="+mj-cs"/>
              </a:rPr>
              <a:t>возрождение/популяризация общения через написание писем и </a:t>
            </a: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  <a:ea typeface="+mj-ea"/>
                <a:cs typeface="+mj-cs"/>
              </a:rPr>
              <a:t>открыток;</a:t>
            </a:r>
            <a:endParaRPr lang="ru-RU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eorgia" panose="02040502050405020303" pitchFamily="18" charset="0"/>
              <a:ea typeface="+mj-ea"/>
              <a:cs typeface="+mj-cs"/>
            </a:endParaRPr>
          </a:p>
          <a:p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  <a:ea typeface="+mj-ea"/>
                <a:cs typeface="+mj-cs"/>
              </a:rPr>
              <a:t>обеспечение равного участия в проекте граждан независимо от пола, национальности, профессии, места жительства и социального </a:t>
            </a: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  <a:ea typeface="+mj-ea"/>
                <a:cs typeface="+mj-cs"/>
              </a:rPr>
              <a:t>статуса;</a:t>
            </a:r>
            <a:endParaRPr lang="ru-RU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eorgia" panose="02040502050405020303" pitchFamily="18" charset="0"/>
              <a:ea typeface="+mj-ea"/>
              <a:cs typeface="+mj-cs"/>
            </a:endParaRPr>
          </a:p>
          <a:p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  <a:ea typeface="+mj-ea"/>
                <a:cs typeface="+mj-cs"/>
              </a:rPr>
              <a:t>развитие созидательной активности </a:t>
            </a: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  <a:ea typeface="+mj-ea"/>
                <a:cs typeface="+mj-cs"/>
              </a:rPr>
              <a:t>граждан</a:t>
            </a:r>
            <a:endParaRPr lang="ru-RU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671AB4BE-0236-4E58-BC37-7B7701BF650A}"/>
              </a:ext>
            </a:extLst>
          </p:cNvPr>
          <p:cNvSpPr txBox="1">
            <a:spLocks/>
          </p:cNvSpPr>
          <p:nvPr/>
        </p:nvSpPr>
        <p:spPr>
          <a:xfrm>
            <a:off x="11742" y="6378278"/>
            <a:ext cx="9347046" cy="4113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«Благодарю Кузбасс»</a:t>
            </a:r>
            <a:endParaRPr lang="ru-RU" sz="3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97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  <a14:imgEffect>
                      <a14:sharpenSoften amoun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453"/>
            <a:ext cx="9144000" cy="64650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400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Направления </a:t>
            </a:r>
            <a:r>
              <a:rPr lang="ru-RU" sz="3400" dirty="0">
                <a:ln>
                  <a:solidFill>
                    <a:schemeClr val="tx1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44824"/>
            <a:ext cx="8640960" cy="38164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  <a:ea typeface="+mj-ea"/>
                <a:cs typeface="+mj-cs"/>
              </a:rPr>
              <a:t>«Благодарю ветерана Кузбасса»</a:t>
            </a:r>
          </a:p>
          <a:p>
            <a:pPr marL="0" indent="0">
              <a:buNone/>
            </a:pPr>
            <a:endParaRPr lang="ru-RU" sz="2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eorgia" panose="02040502050405020303" pitchFamily="18" charset="0"/>
              <a:ea typeface="+mj-ea"/>
              <a:cs typeface="+mj-cs"/>
            </a:endParaRPr>
          </a:p>
          <a:p>
            <a:pPr marL="0" indent="0">
              <a:buNone/>
            </a:pP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  <a:ea typeface="+mj-ea"/>
                <a:cs typeface="+mj-cs"/>
              </a:rPr>
              <a:t>           «Благодарю учителя Кузбасса»</a:t>
            </a:r>
          </a:p>
          <a:p>
            <a:pPr marL="0" indent="0">
              <a:buNone/>
            </a:pPr>
            <a:endParaRPr lang="ru-RU" sz="2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eorgia" panose="02040502050405020303" pitchFamily="18" charset="0"/>
              <a:ea typeface="+mj-ea"/>
              <a:cs typeface="+mj-cs"/>
            </a:endParaRPr>
          </a:p>
          <a:p>
            <a:pPr marL="0" indent="0">
              <a:buNone/>
            </a:pP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  <a:ea typeface="+mj-ea"/>
                <a:cs typeface="+mj-cs"/>
              </a:rPr>
              <a:t>                      «Благодарю Кузбасс – бабушке»</a:t>
            </a:r>
          </a:p>
          <a:p>
            <a:pPr marL="0" indent="0">
              <a:buNone/>
            </a:pPr>
            <a:endParaRPr lang="ru-RU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671AB4BE-0236-4E58-BC37-7B7701BF650A}"/>
              </a:ext>
            </a:extLst>
          </p:cNvPr>
          <p:cNvSpPr txBox="1">
            <a:spLocks/>
          </p:cNvSpPr>
          <p:nvPr/>
        </p:nvSpPr>
        <p:spPr>
          <a:xfrm>
            <a:off x="11742" y="6378278"/>
            <a:ext cx="9347046" cy="4113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«Благодарю Кузбасс»</a:t>
            </a:r>
            <a:endParaRPr lang="ru-RU" sz="3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33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  <a14:imgEffect>
                      <a14:sharpenSoften amoun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453"/>
            <a:ext cx="9144000" cy="64650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400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Направления </a:t>
            </a:r>
            <a:r>
              <a:rPr lang="ru-RU" sz="3400" dirty="0">
                <a:ln>
                  <a:solidFill>
                    <a:schemeClr val="tx1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09676"/>
            <a:ext cx="8640960" cy="5760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dirty="0" smtClean="0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  <a:ea typeface="+mj-ea"/>
                <a:cs typeface="+mj-cs"/>
              </a:rPr>
              <a:t>«Благодарю ветерана Кузбасса»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671AB4BE-0236-4E58-BC37-7B7701BF650A}"/>
              </a:ext>
            </a:extLst>
          </p:cNvPr>
          <p:cNvSpPr txBox="1">
            <a:spLocks/>
          </p:cNvSpPr>
          <p:nvPr/>
        </p:nvSpPr>
        <p:spPr>
          <a:xfrm>
            <a:off x="11742" y="6378278"/>
            <a:ext cx="9347046" cy="4113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«Благодарю Кузбасс»</a:t>
            </a:r>
            <a:endParaRPr lang="ru-RU" sz="3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1345" y="2680541"/>
            <a:ext cx="52844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</a:rPr>
              <a:t>Более </a:t>
            </a:r>
            <a:r>
              <a:rPr lang="ru-RU" sz="3200" b="1" dirty="0" smtClean="0">
                <a:ln w="0">
                  <a:noFill/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</a:rPr>
              <a:t>1 </a:t>
            </a:r>
            <a:r>
              <a:rPr lang="ru-RU" sz="3200" b="1" dirty="0">
                <a:ln w="0">
                  <a:noFill/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</a:rPr>
              <a:t>3</a:t>
            </a:r>
            <a:r>
              <a:rPr lang="ru-RU" sz="3200" b="1" dirty="0" smtClean="0">
                <a:ln w="0">
                  <a:noFill/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</a:rPr>
              <a:t>00 </a:t>
            </a: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</a:rPr>
              <a:t>участников</a:t>
            </a:r>
          </a:p>
          <a:p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</a:rPr>
              <a:t>     студенты, школьники</a:t>
            </a:r>
            <a:endParaRPr lang="ru-RU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1345" y="4082559"/>
            <a:ext cx="52844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</a:rPr>
              <a:t>Более </a:t>
            </a:r>
            <a:r>
              <a:rPr lang="ru-RU" sz="3200" b="1" dirty="0" smtClean="0">
                <a:ln w="0">
                  <a:noFill/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</a:rPr>
              <a:t>1 500 </a:t>
            </a: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</a:rPr>
              <a:t>открыток</a:t>
            </a:r>
          </a:p>
          <a:p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</a:rPr>
              <a:t>      ветеранам ВОВ, Кузбасса</a:t>
            </a:r>
            <a:endParaRPr lang="ru-RU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19000"/>
                    </a14:imgEffect>
                    <a14:imgEffect>
                      <a14:brightnessContrast bright="5000" contras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901"/>
          <a:stretch/>
        </p:blipFill>
        <p:spPr>
          <a:xfrm>
            <a:off x="5134739" y="1770657"/>
            <a:ext cx="3846770" cy="2811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6" t="22075" r="11686" b="4585"/>
          <a:stretch/>
        </p:blipFill>
        <p:spPr>
          <a:xfrm>
            <a:off x="4066818" y="2430861"/>
            <a:ext cx="3456384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5" t="29034"/>
          <a:stretch/>
        </p:blipFill>
        <p:spPr>
          <a:xfrm>
            <a:off x="4921924" y="4163848"/>
            <a:ext cx="4175984" cy="22993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0147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  <a14:imgEffect>
                      <a14:sharpenSoften amoun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453"/>
            <a:ext cx="9144000" cy="64650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400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Направления </a:t>
            </a:r>
            <a:r>
              <a:rPr lang="ru-RU" sz="3400" dirty="0">
                <a:ln>
                  <a:solidFill>
                    <a:schemeClr val="tx1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09676"/>
            <a:ext cx="8640960" cy="5760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dirty="0" smtClean="0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  <a:ea typeface="+mj-ea"/>
                <a:cs typeface="+mj-cs"/>
              </a:rPr>
              <a:t>«Благодарю учителя Кузбасса»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671AB4BE-0236-4E58-BC37-7B7701BF650A}"/>
              </a:ext>
            </a:extLst>
          </p:cNvPr>
          <p:cNvSpPr txBox="1">
            <a:spLocks/>
          </p:cNvSpPr>
          <p:nvPr/>
        </p:nvSpPr>
        <p:spPr>
          <a:xfrm>
            <a:off x="11742" y="6378278"/>
            <a:ext cx="9347046" cy="4113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«Благодарю Кузбасс»</a:t>
            </a:r>
            <a:endParaRPr lang="ru-RU" sz="3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1345" y="2680541"/>
            <a:ext cx="52844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</a:rPr>
              <a:t>Более </a:t>
            </a:r>
            <a:r>
              <a:rPr lang="ru-RU" sz="3200" b="1" dirty="0" smtClean="0">
                <a:ln w="0">
                  <a:noFill/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</a:rPr>
              <a:t>500 </a:t>
            </a: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</a:rPr>
              <a:t>участников</a:t>
            </a:r>
          </a:p>
          <a:p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</a:rPr>
              <a:t>     директоры школ Кузбасса</a:t>
            </a:r>
            <a:endParaRPr lang="ru-RU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1345" y="4082559"/>
            <a:ext cx="52844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</a:rPr>
              <a:t>Более </a:t>
            </a:r>
            <a:r>
              <a:rPr lang="ru-RU" sz="3200" b="1" dirty="0" smtClean="0">
                <a:ln w="0">
                  <a:noFill/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</a:rPr>
              <a:t>500 </a:t>
            </a: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</a:rPr>
              <a:t>открыток</a:t>
            </a:r>
          </a:p>
          <a:p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</a:rPr>
              <a:t>      педагогам-ветеранам</a:t>
            </a:r>
            <a:endParaRPr lang="ru-RU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610" y="1873334"/>
            <a:ext cx="3464715" cy="3464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0" t="11849" r="33839" b="5066"/>
          <a:stretch/>
        </p:blipFill>
        <p:spPr>
          <a:xfrm>
            <a:off x="4592982" y="3154385"/>
            <a:ext cx="2355281" cy="3028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385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  <a14:imgEffect>
                      <a14:sharpenSoften amoun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453"/>
            <a:ext cx="9144000" cy="64650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400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Направления </a:t>
            </a:r>
            <a:r>
              <a:rPr lang="ru-RU" sz="3400" dirty="0">
                <a:ln>
                  <a:solidFill>
                    <a:schemeClr val="tx1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09676"/>
            <a:ext cx="8640960" cy="5760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dirty="0" smtClean="0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  <a:ea typeface="+mj-ea"/>
                <a:cs typeface="+mj-cs"/>
              </a:rPr>
              <a:t>«Благодарю Кузбасс - бабушке»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671AB4BE-0236-4E58-BC37-7B7701BF650A}"/>
              </a:ext>
            </a:extLst>
          </p:cNvPr>
          <p:cNvSpPr txBox="1">
            <a:spLocks/>
          </p:cNvSpPr>
          <p:nvPr/>
        </p:nvSpPr>
        <p:spPr>
          <a:xfrm>
            <a:off x="11742" y="6378278"/>
            <a:ext cx="9347046" cy="4113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«Благодарю Кузбасс»</a:t>
            </a:r>
            <a:endParaRPr lang="ru-RU" sz="3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1345" y="2680541"/>
            <a:ext cx="528440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</a:rPr>
              <a:t>Более </a:t>
            </a:r>
            <a:r>
              <a:rPr lang="ru-RU" sz="3200" b="1" dirty="0" smtClean="0">
                <a:ln w="0">
                  <a:noFill/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</a:rPr>
              <a:t>200 </a:t>
            </a: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</a:rPr>
              <a:t>участников</a:t>
            </a:r>
          </a:p>
          <a:p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</a:rPr>
              <a:t>     жители области, студенты</a:t>
            </a:r>
          </a:p>
          <a:p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</a:rPr>
              <a:t>          школьники, учителя</a:t>
            </a:r>
            <a:endParaRPr lang="ru-RU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1345" y="4082559"/>
            <a:ext cx="528440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</a:rPr>
              <a:t>Более </a:t>
            </a:r>
            <a:r>
              <a:rPr lang="ru-RU" sz="3200" b="1" dirty="0" smtClean="0">
                <a:ln w="0">
                  <a:noFill/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</a:rPr>
              <a:t>250 </a:t>
            </a: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</a:rPr>
              <a:t>открыток</a:t>
            </a:r>
          </a:p>
          <a:p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</a:rPr>
              <a:t>      бабушкам, дедушкам</a:t>
            </a:r>
          </a:p>
          <a:p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</a:rPr>
              <a:t>           мамам и папам</a:t>
            </a:r>
          </a:p>
          <a:p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</a:rPr>
              <a:t>	      братьям и сестрам                 </a:t>
            </a:r>
          </a:p>
          <a:p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</a:rPr>
              <a:t>                          родным и близким</a:t>
            </a:r>
            <a:endParaRPr lang="ru-RU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875" y="2600993"/>
            <a:ext cx="3240000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587" y="1880374"/>
            <a:ext cx="2345364" cy="2345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75" t="9401" r="9702" b="-9401"/>
          <a:stretch/>
        </p:blipFill>
        <p:spPr>
          <a:xfrm rot="5400000">
            <a:off x="5810361" y="3626637"/>
            <a:ext cx="2267179" cy="3533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4119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  <a14:imgEffect>
                      <a14:sharpenSoften amoun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453"/>
            <a:ext cx="9144000" cy="64650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400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Результат </a:t>
            </a:r>
            <a:r>
              <a:rPr lang="ru-RU" sz="3400" dirty="0">
                <a:ln>
                  <a:solidFill>
                    <a:schemeClr val="tx1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проекта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671AB4BE-0236-4E58-BC37-7B7701BF650A}"/>
              </a:ext>
            </a:extLst>
          </p:cNvPr>
          <p:cNvSpPr txBox="1">
            <a:spLocks/>
          </p:cNvSpPr>
          <p:nvPr/>
        </p:nvSpPr>
        <p:spPr>
          <a:xfrm>
            <a:off x="11742" y="6378278"/>
            <a:ext cx="9347046" cy="4113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«Благодарю Кузбасс»</a:t>
            </a:r>
            <a:endParaRPr lang="ru-RU" sz="3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200" y="1628800"/>
            <a:ext cx="8291264" cy="46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  <a:ea typeface="+mj-ea"/>
                <a:cs typeface="+mj-cs"/>
              </a:rPr>
              <a:t>консолидация работы 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  <a:ea typeface="+mj-ea"/>
                <a:cs typeface="+mj-cs"/>
              </a:rPr>
              <a:t>общественных организаций (Областной совет ветеранов, службы социальной защиты населения, фонд "Город42", совет обучающихся </a:t>
            </a: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  <a:ea typeface="+mj-ea"/>
                <a:cs typeface="+mj-cs"/>
              </a:rPr>
              <a:t>Кемеровского государственного университета);</a:t>
            </a:r>
          </a:p>
          <a:p>
            <a:pPr marL="457200" indent="-45720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  <a:ea typeface="+mj-ea"/>
                <a:cs typeface="+mj-cs"/>
              </a:rPr>
              <a:t>единение, сплочение 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  <a:ea typeface="+mj-ea"/>
                <a:cs typeface="+mj-cs"/>
              </a:rPr>
              <a:t>обычных людей: школьников, студентов, работников типографии, учителей, директоров школ, </a:t>
            </a: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  <a:ea typeface="+mj-ea"/>
                <a:cs typeface="+mj-cs"/>
              </a:rPr>
              <a:t>жителей Кузбасса в рамках одного проекта; </a:t>
            </a:r>
            <a:endParaRPr lang="ru-RU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eorgia" panose="02040502050405020303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7892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  <a14:imgEffect>
                      <a14:sharpenSoften amoun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453"/>
            <a:ext cx="9144000" cy="64650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400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Результат </a:t>
            </a:r>
            <a:r>
              <a:rPr lang="ru-RU" sz="3400" dirty="0">
                <a:ln>
                  <a:solidFill>
                    <a:schemeClr val="tx1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проекта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671AB4BE-0236-4E58-BC37-7B7701BF650A}"/>
              </a:ext>
            </a:extLst>
          </p:cNvPr>
          <p:cNvSpPr txBox="1">
            <a:spLocks/>
          </p:cNvSpPr>
          <p:nvPr/>
        </p:nvSpPr>
        <p:spPr>
          <a:xfrm>
            <a:off x="11742" y="6378278"/>
            <a:ext cx="9347046" cy="4113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«Благодарю Кузбасс»</a:t>
            </a:r>
            <a:endParaRPr lang="ru-RU" sz="3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200" y="1628800"/>
            <a:ext cx="8291264" cy="3321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  <a:ea typeface="+mj-ea"/>
                <a:cs typeface="+mj-cs"/>
              </a:rPr>
              <a:t>выражение личной благодарности ветеранам, близким, профессионалам дела;</a:t>
            </a:r>
          </a:p>
          <a:p>
            <a:pPr marL="457200" indent="-45720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  <a:ea typeface="+mj-ea"/>
                <a:cs typeface="+mj-cs"/>
              </a:rPr>
              <a:t>знакомство с историей малой Родины, выдающихся жителей;</a:t>
            </a:r>
          </a:p>
          <a:p>
            <a:pPr marL="457200" indent="-45720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  <a:ea typeface="+mj-ea"/>
                <a:cs typeface="+mj-cs"/>
              </a:rPr>
              <a:t>получение «теплых» открыток адресантами и их незабываемые эмоции</a:t>
            </a:r>
          </a:p>
        </p:txBody>
      </p:sp>
    </p:spTree>
    <p:extLst>
      <p:ext uri="{BB962C8B-B14F-4D97-AF65-F5344CB8AC3E}">
        <p14:creationId xmlns:p14="http://schemas.microsoft.com/office/powerpoint/2010/main" val="77701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647</TotalTime>
  <Words>283</Words>
  <Application>Microsoft Office PowerPoint</Application>
  <PresentationFormat>Экран (4:3)</PresentationFormat>
  <Paragraphs>60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Цели проекта</vt:lpstr>
      <vt:lpstr>Задачи проекта</vt:lpstr>
      <vt:lpstr>Направления проекта</vt:lpstr>
      <vt:lpstr>Направления проекта</vt:lpstr>
      <vt:lpstr>Направления проекта</vt:lpstr>
      <vt:lpstr>Направления проекта</vt:lpstr>
      <vt:lpstr>Результат проекта</vt:lpstr>
      <vt:lpstr>Результат проекта</vt:lpstr>
      <vt:lpstr>Напишите открытку сегодня.  Дарить благодарность – просто,  Получать благодарность – бесценно!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Всероссийский конкурс «ВРЕМЯ ДОБРА»</dc:title>
  <dc:creator>r.mironov</dc:creator>
  <cp:lastModifiedBy>Антоненко</cp:lastModifiedBy>
  <cp:revision>59</cp:revision>
  <dcterms:created xsi:type="dcterms:W3CDTF">2018-09-13T05:44:09Z</dcterms:created>
  <dcterms:modified xsi:type="dcterms:W3CDTF">2019-06-14T08:14:32Z</dcterms:modified>
</cp:coreProperties>
</file>