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66" r:id="rId3"/>
    <p:sldId id="265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3333" autoAdjust="0"/>
  </p:normalViewPr>
  <p:slideViewPr>
    <p:cSldViewPr>
      <p:cViewPr>
        <p:scale>
          <a:sx n="80" d="100"/>
          <a:sy n="80" d="100"/>
        </p:scale>
        <p:origin x="-70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D9897-0AB0-4ECC-99A5-D78D3B9A6F0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1FF39C-9B84-4E97-85A1-105DD08E8E4F}">
      <dgm:prSet phldrT="[Текст]" custT="1"/>
      <dgm:spPr/>
      <dgm:t>
        <a:bodyPr/>
        <a:lstStyle/>
        <a:p>
          <a:r>
            <a:rPr lang="ru-RU" sz="1800" b="1" dirty="0" smtClean="0"/>
            <a:t>Волонтерский центр </a:t>
          </a:r>
          <a:br>
            <a:rPr lang="ru-RU" sz="1800" b="1" dirty="0" smtClean="0"/>
          </a:br>
          <a:r>
            <a:rPr lang="ru-RU" sz="1800" b="1" dirty="0" smtClean="0"/>
            <a:t>«Доброволец Безенчукского района</a:t>
          </a:r>
          <a:endParaRPr lang="ru-RU" sz="1800" dirty="0"/>
        </a:p>
      </dgm:t>
    </dgm:pt>
    <dgm:pt modelId="{62DD6387-8185-4F6F-865B-66808137591B}" type="parTrans" cxnId="{BE1FEDD3-FC56-4CED-87A1-8282A9A8D2BC}">
      <dgm:prSet/>
      <dgm:spPr/>
      <dgm:t>
        <a:bodyPr/>
        <a:lstStyle/>
        <a:p>
          <a:endParaRPr lang="ru-RU"/>
        </a:p>
      </dgm:t>
    </dgm:pt>
    <dgm:pt modelId="{29A72FDE-C45C-4FAD-B5EE-B820EDE913B9}" type="sibTrans" cxnId="{BE1FEDD3-FC56-4CED-87A1-8282A9A8D2BC}">
      <dgm:prSet/>
      <dgm:spPr/>
      <dgm:t>
        <a:bodyPr/>
        <a:lstStyle/>
        <a:p>
          <a:endParaRPr lang="ru-RU"/>
        </a:p>
      </dgm:t>
    </dgm:pt>
    <dgm:pt modelId="{3901C5C5-A16C-4F2F-8B48-09EF1553015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Волонтеры победы</a:t>
          </a:r>
          <a:endParaRPr lang="ru-RU" dirty="0"/>
        </a:p>
      </dgm:t>
    </dgm:pt>
    <dgm:pt modelId="{9BC42404-D9DC-48E8-8DF6-6CBC3B91804F}" type="parTrans" cxnId="{00CE2A9E-26A3-4875-8132-644A68D07A0F}">
      <dgm:prSet/>
      <dgm:spPr/>
      <dgm:t>
        <a:bodyPr/>
        <a:lstStyle/>
        <a:p>
          <a:endParaRPr lang="ru-RU"/>
        </a:p>
      </dgm:t>
    </dgm:pt>
    <dgm:pt modelId="{776CCCA4-6F39-4069-8EA2-CC96A11EB1F3}" type="sibTrans" cxnId="{00CE2A9E-26A3-4875-8132-644A68D07A0F}">
      <dgm:prSet/>
      <dgm:spPr/>
      <dgm:t>
        <a:bodyPr/>
        <a:lstStyle/>
        <a:p>
          <a:endParaRPr lang="ru-RU"/>
        </a:p>
      </dgm:t>
    </dgm:pt>
    <dgm:pt modelId="{A24FA09C-E91C-4F9A-AEA3-D2C4C127F2C6}">
      <dgm:prSet phldrT="[Текст]"/>
      <dgm:spPr/>
      <dgm:t>
        <a:bodyPr/>
        <a:lstStyle/>
        <a:p>
          <a:r>
            <a:rPr lang="ru-RU" dirty="0" smtClean="0"/>
            <a:t>Дворовые отряды</a:t>
          </a:r>
          <a:endParaRPr lang="ru-RU" dirty="0"/>
        </a:p>
      </dgm:t>
    </dgm:pt>
    <dgm:pt modelId="{852C2A57-4685-426C-BB06-5E3C2E2B9293}" type="parTrans" cxnId="{F29B6273-C49E-4BA7-9210-A808A53B3ED3}">
      <dgm:prSet/>
      <dgm:spPr/>
      <dgm:t>
        <a:bodyPr/>
        <a:lstStyle/>
        <a:p>
          <a:endParaRPr lang="ru-RU"/>
        </a:p>
      </dgm:t>
    </dgm:pt>
    <dgm:pt modelId="{96B59EF3-5D64-4B41-8DE1-48BC288C2692}" type="sibTrans" cxnId="{F29B6273-C49E-4BA7-9210-A808A53B3ED3}">
      <dgm:prSet/>
      <dgm:spPr/>
      <dgm:t>
        <a:bodyPr/>
        <a:lstStyle/>
        <a:p>
          <a:endParaRPr lang="ru-RU"/>
        </a:p>
      </dgm:t>
    </dgm:pt>
    <dgm:pt modelId="{7C1E22E4-76EC-4186-BA2A-A25F255D4B2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Добровольческие объединения в поселениях</a:t>
          </a:r>
          <a:endParaRPr lang="ru-RU" dirty="0"/>
        </a:p>
      </dgm:t>
    </dgm:pt>
    <dgm:pt modelId="{D9F5AA3B-E9B7-4FD4-9B83-D2538AD6DB1B}" type="parTrans" cxnId="{1AFCE09D-4691-4E46-A907-EFE51E46EAFA}">
      <dgm:prSet/>
      <dgm:spPr/>
      <dgm:t>
        <a:bodyPr/>
        <a:lstStyle/>
        <a:p>
          <a:endParaRPr lang="ru-RU"/>
        </a:p>
      </dgm:t>
    </dgm:pt>
    <dgm:pt modelId="{0DBB36B1-972D-4306-88E7-56F8A6F6F332}" type="sibTrans" cxnId="{1AFCE09D-4691-4E46-A907-EFE51E46EAFA}">
      <dgm:prSet/>
      <dgm:spPr/>
      <dgm:t>
        <a:bodyPr/>
        <a:lstStyle/>
        <a:p>
          <a:endParaRPr lang="ru-RU"/>
        </a:p>
      </dgm:t>
    </dgm:pt>
    <dgm:pt modelId="{E643D37E-064B-4109-B4C1-026F55BC535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Ресурсный центр</a:t>
          </a:r>
          <a:endParaRPr lang="ru-RU" dirty="0"/>
        </a:p>
      </dgm:t>
    </dgm:pt>
    <dgm:pt modelId="{7E63DAAC-F290-449E-9EA4-97A243ECB385}" type="parTrans" cxnId="{DE830459-10C2-41F0-856E-15D06ACC88D5}">
      <dgm:prSet/>
      <dgm:spPr/>
      <dgm:t>
        <a:bodyPr/>
        <a:lstStyle/>
        <a:p>
          <a:endParaRPr lang="ru-RU"/>
        </a:p>
      </dgm:t>
    </dgm:pt>
    <dgm:pt modelId="{95A7CEA8-365F-48DB-AF31-637379D89B68}" type="sibTrans" cxnId="{DE830459-10C2-41F0-856E-15D06ACC88D5}">
      <dgm:prSet/>
      <dgm:spPr/>
      <dgm:t>
        <a:bodyPr/>
        <a:lstStyle/>
        <a:p>
          <a:endParaRPr lang="ru-RU"/>
        </a:p>
      </dgm:t>
    </dgm:pt>
    <dgm:pt modelId="{9E9B8F90-9954-4913-9A2F-271D979691BD}" type="pres">
      <dgm:prSet presAssocID="{1FED9897-0AB0-4ECC-99A5-D78D3B9A6F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40F834-3992-4868-8D40-2723780D2959}" type="pres">
      <dgm:prSet presAssocID="{ED1FF39C-9B84-4E97-85A1-105DD08E8E4F}" presName="hierRoot1" presStyleCnt="0">
        <dgm:presLayoutVars>
          <dgm:hierBranch val="init"/>
        </dgm:presLayoutVars>
      </dgm:prSet>
      <dgm:spPr/>
    </dgm:pt>
    <dgm:pt modelId="{A01D2AC4-575F-4DAF-9AC9-C510853366EC}" type="pres">
      <dgm:prSet presAssocID="{ED1FF39C-9B84-4E97-85A1-105DD08E8E4F}" presName="rootComposite1" presStyleCnt="0"/>
      <dgm:spPr/>
    </dgm:pt>
    <dgm:pt modelId="{98F7FF41-2F1D-4D72-8569-46FE36F68FFE}" type="pres">
      <dgm:prSet presAssocID="{ED1FF39C-9B84-4E97-85A1-105DD08E8E4F}" presName="rootText1" presStyleLbl="node0" presStyleIdx="0" presStyleCnt="1" custScaleX="946279" custScaleY="475793" custLinFactY="-100000" custLinFactNeighborX="2674" custLinFactNeighborY="-198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4EB4D-84A5-41A9-808B-D46A1AB34E57}" type="pres">
      <dgm:prSet presAssocID="{ED1FF39C-9B84-4E97-85A1-105DD08E8E4F}" presName="rootConnector1" presStyleLbl="node1" presStyleIdx="0" presStyleCnt="0"/>
      <dgm:spPr/>
    </dgm:pt>
    <dgm:pt modelId="{8C8580DE-5A42-4BDA-91F3-8680AC0EA688}" type="pres">
      <dgm:prSet presAssocID="{ED1FF39C-9B84-4E97-85A1-105DD08E8E4F}" presName="hierChild2" presStyleCnt="0"/>
      <dgm:spPr/>
    </dgm:pt>
    <dgm:pt modelId="{4353494A-4728-435B-B145-8EB806B87490}" type="pres">
      <dgm:prSet presAssocID="{D9F5AA3B-E9B7-4FD4-9B83-D2538AD6DB1B}" presName="Name37" presStyleLbl="parChTrans1D2" presStyleIdx="0" presStyleCnt="4"/>
      <dgm:spPr/>
    </dgm:pt>
    <dgm:pt modelId="{43795ADA-E763-4458-8642-1B3240B80155}" type="pres">
      <dgm:prSet presAssocID="{7C1E22E4-76EC-4186-BA2A-A25F255D4B2B}" presName="hierRoot2" presStyleCnt="0">
        <dgm:presLayoutVars>
          <dgm:hierBranch val="init"/>
        </dgm:presLayoutVars>
      </dgm:prSet>
      <dgm:spPr/>
    </dgm:pt>
    <dgm:pt modelId="{C62E7899-81B6-45E0-852F-17049A569D44}" type="pres">
      <dgm:prSet presAssocID="{7C1E22E4-76EC-4186-BA2A-A25F255D4B2B}" presName="rootComposite" presStyleCnt="0"/>
      <dgm:spPr/>
    </dgm:pt>
    <dgm:pt modelId="{2E7C6DED-F251-47FE-8313-B74864AF6593}" type="pres">
      <dgm:prSet presAssocID="{7C1E22E4-76EC-4186-BA2A-A25F255D4B2B}" presName="rootText" presStyleLbl="node2" presStyleIdx="0" presStyleCnt="4" custScaleX="352417" custScaleY="491621" custLinFactNeighborX="57419" custLinFactNeighborY="65672">
        <dgm:presLayoutVars>
          <dgm:chPref val="3"/>
        </dgm:presLayoutVars>
      </dgm:prSet>
      <dgm:spPr>
        <a:prstGeom prst="roundRect">
          <a:avLst/>
        </a:prstGeom>
      </dgm:spPr>
    </dgm:pt>
    <dgm:pt modelId="{E9669517-8E64-488F-94A8-B4FD91703328}" type="pres">
      <dgm:prSet presAssocID="{7C1E22E4-76EC-4186-BA2A-A25F255D4B2B}" presName="rootConnector" presStyleLbl="node2" presStyleIdx="0" presStyleCnt="4"/>
      <dgm:spPr/>
    </dgm:pt>
    <dgm:pt modelId="{621ACD24-2BC6-4305-8C72-52AE80B4FE35}" type="pres">
      <dgm:prSet presAssocID="{7C1E22E4-76EC-4186-BA2A-A25F255D4B2B}" presName="hierChild4" presStyleCnt="0"/>
      <dgm:spPr/>
    </dgm:pt>
    <dgm:pt modelId="{510BF1F6-9DDA-4CAF-8874-0EDE90D65213}" type="pres">
      <dgm:prSet presAssocID="{7C1E22E4-76EC-4186-BA2A-A25F255D4B2B}" presName="hierChild5" presStyleCnt="0"/>
      <dgm:spPr/>
    </dgm:pt>
    <dgm:pt modelId="{8D418CC2-D2CB-4A28-B372-CDD315DEB5F7}" type="pres">
      <dgm:prSet presAssocID="{852C2A57-4685-426C-BB06-5E3C2E2B9293}" presName="Name37" presStyleLbl="parChTrans1D2" presStyleIdx="1" presStyleCnt="4"/>
      <dgm:spPr/>
    </dgm:pt>
    <dgm:pt modelId="{76DE5404-D1F7-437F-848B-93E1689F816F}" type="pres">
      <dgm:prSet presAssocID="{A24FA09C-E91C-4F9A-AEA3-D2C4C127F2C6}" presName="hierRoot2" presStyleCnt="0">
        <dgm:presLayoutVars>
          <dgm:hierBranch val="init"/>
        </dgm:presLayoutVars>
      </dgm:prSet>
      <dgm:spPr/>
    </dgm:pt>
    <dgm:pt modelId="{A2804553-F7C1-4B02-ACC9-77D598130EF1}" type="pres">
      <dgm:prSet presAssocID="{A24FA09C-E91C-4F9A-AEA3-D2C4C127F2C6}" presName="rootComposite" presStyleCnt="0"/>
      <dgm:spPr/>
    </dgm:pt>
    <dgm:pt modelId="{B2C1D3A0-0A04-4926-BE96-FE11C0CB9D6D}" type="pres">
      <dgm:prSet presAssocID="{A24FA09C-E91C-4F9A-AEA3-D2C4C127F2C6}" presName="rootText" presStyleLbl="node2" presStyleIdx="1" presStyleCnt="4" custScaleX="445931" custScaleY="490462" custLinFactX="70769" custLinFactY="20004" custLinFactNeighborX="100000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0FD69D-513D-47FA-82DB-AD18B42C6D9D}" type="pres">
      <dgm:prSet presAssocID="{A24FA09C-E91C-4F9A-AEA3-D2C4C127F2C6}" presName="rootConnector" presStyleLbl="node2" presStyleIdx="1" presStyleCnt="4"/>
      <dgm:spPr/>
    </dgm:pt>
    <dgm:pt modelId="{18A9636C-EFC7-421A-94B2-DD8138DD29B3}" type="pres">
      <dgm:prSet presAssocID="{A24FA09C-E91C-4F9A-AEA3-D2C4C127F2C6}" presName="hierChild4" presStyleCnt="0"/>
      <dgm:spPr/>
    </dgm:pt>
    <dgm:pt modelId="{F93B768F-7DB0-4A7C-B71E-FA188B8690D1}" type="pres">
      <dgm:prSet presAssocID="{A24FA09C-E91C-4F9A-AEA3-D2C4C127F2C6}" presName="hierChild5" presStyleCnt="0"/>
      <dgm:spPr/>
    </dgm:pt>
    <dgm:pt modelId="{E64ABEF1-966A-4032-834B-B1681BA834C0}" type="pres">
      <dgm:prSet presAssocID="{7E63DAAC-F290-449E-9EA4-97A243ECB385}" presName="Name37" presStyleLbl="parChTrans1D2" presStyleIdx="2" presStyleCnt="4"/>
      <dgm:spPr/>
    </dgm:pt>
    <dgm:pt modelId="{AD52397E-D69F-4432-80BE-38E06FBCDB9C}" type="pres">
      <dgm:prSet presAssocID="{E643D37E-064B-4109-B4C1-026F55BC5352}" presName="hierRoot2" presStyleCnt="0">
        <dgm:presLayoutVars>
          <dgm:hierBranch val="init"/>
        </dgm:presLayoutVars>
      </dgm:prSet>
      <dgm:spPr/>
    </dgm:pt>
    <dgm:pt modelId="{15E9C068-36B7-4811-B49C-44CDBC4965BA}" type="pres">
      <dgm:prSet presAssocID="{E643D37E-064B-4109-B4C1-026F55BC5352}" presName="rootComposite" presStyleCnt="0"/>
      <dgm:spPr/>
    </dgm:pt>
    <dgm:pt modelId="{21AAC12E-0A8E-49F4-8D13-C343796B8A44}" type="pres">
      <dgm:prSet presAssocID="{E643D37E-064B-4109-B4C1-026F55BC5352}" presName="rootText" presStyleLbl="node2" presStyleIdx="2" presStyleCnt="4" custScaleX="285435" custScaleY="186291" custLinFactX="-300000" custLinFactY="-100000" custLinFactNeighborX="-307639" custLinFactNeighborY="-159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0F6AE-7003-4EFC-8881-958E13A3C6C6}" type="pres">
      <dgm:prSet presAssocID="{E643D37E-064B-4109-B4C1-026F55BC5352}" presName="rootConnector" presStyleLbl="node2" presStyleIdx="2" presStyleCnt="4"/>
      <dgm:spPr/>
    </dgm:pt>
    <dgm:pt modelId="{2FB4CF51-A3A7-43DB-B8E3-9F991E042FB3}" type="pres">
      <dgm:prSet presAssocID="{E643D37E-064B-4109-B4C1-026F55BC5352}" presName="hierChild4" presStyleCnt="0"/>
      <dgm:spPr/>
    </dgm:pt>
    <dgm:pt modelId="{3DB69690-7DC3-4EDE-9A7A-2F2FBEDBAA38}" type="pres">
      <dgm:prSet presAssocID="{E643D37E-064B-4109-B4C1-026F55BC5352}" presName="hierChild5" presStyleCnt="0"/>
      <dgm:spPr/>
    </dgm:pt>
    <dgm:pt modelId="{10F3277F-6655-4FF4-889B-8E76B25037C3}" type="pres">
      <dgm:prSet presAssocID="{9BC42404-D9DC-48E8-8DF6-6CBC3B91804F}" presName="Name37" presStyleLbl="parChTrans1D2" presStyleIdx="3" presStyleCnt="4"/>
      <dgm:spPr/>
    </dgm:pt>
    <dgm:pt modelId="{4EB3EA68-EC1B-4AE3-9FCE-753DE092C599}" type="pres">
      <dgm:prSet presAssocID="{3901C5C5-A16C-4F2F-8B48-09EF15530157}" presName="hierRoot2" presStyleCnt="0">
        <dgm:presLayoutVars>
          <dgm:hierBranch val="init"/>
        </dgm:presLayoutVars>
      </dgm:prSet>
      <dgm:spPr/>
    </dgm:pt>
    <dgm:pt modelId="{8FC0D2CC-A9D7-470D-87E2-8FF6A8DF2849}" type="pres">
      <dgm:prSet presAssocID="{3901C5C5-A16C-4F2F-8B48-09EF15530157}" presName="rootComposite" presStyleCnt="0"/>
      <dgm:spPr/>
    </dgm:pt>
    <dgm:pt modelId="{821E46D5-4427-4E5F-9F8D-DBD97B68709A}" type="pres">
      <dgm:prSet presAssocID="{3901C5C5-A16C-4F2F-8B48-09EF15530157}" presName="rootText" presStyleLbl="node2" presStyleIdx="3" presStyleCnt="4" custScaleX="258434" custScaleY="513594" custLinFactNeighborX="-32065" custLinFactNeighborY="78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AB917-31A9-4934-A9A4-B96E880748CE}" type="pres">
      <dgm:prSet presAssocID="{3901C5C5-A16C-4F2F-8B48-09EF15530157}" presName="rootConnector" presStyleLbl="node2" presStyleIdx="3" presStyleCnt="4"/>
      <dgm:spPr/>
    </dgm:pt>
    <dgm:pt modelId="{DDA03C35-E296-497A-9A84-1E7CE933AAB3}" type="pres">
      <dgm:prSet presAssocID="{3901C5C5-A16C-4F2F-8B48-09EF15530157}" presName="hierChild4" presStyleCnt="0"/>
      <dgm:spPr/>
    </dgm:pt>
    <dgm:pt modelId="{448A7708-65EA-4B5B-99B9-45660DE888F3}" type="pres">
      <dgm:prSet presAssocID="{3901C5C5-A16C-4F2F-8B48-09EF15530157}" presName="hierChild5" presStyleCnt="0"/>
      <dgm:spPr/>
    </dgm:pt>
    <dgm:pt modelId="{58A71C96-E01B-43E2-9FFA-9FB450941E87}" type="pres">
      <dgm:prSet presAssocID="{ED1FF39C-9B84-4E97-85A1-105DD08E8E4F}" presName="hierChild3" presStyleCnt="0"/>
      <dgm:spPr/>
    </dgm:pt>
  </dgm:ptLst>
  <dgm:cxnLst>
    <dgm:cxn modelId="{F6E8E734-085C-4139-BD40-F37F506A1B0C}" type="presOf" srcId="{ED1FF39C-9B84-4E97-85A1-105DD08E8E4F}" destId="{E8A4EB4D-84A5-41A9-808B-D46A1AB34E57}" srcOrd="1" destOrd="0" presId="urn:microsoft.com/office/officeart/2005/8/layout/orgChart1"/>
    <dgm:cxn modelId="{00CE2A9E-26A3-4875-8132-644A68D07A0F}" srcId="{ED1FF39C-9B84-4E97-85A1-105DD08E8E4F}" destId="{3901C5C5-A16C-4F2F-8B48-09EF15530157}" srcOrd="3" destOrd="0" parTransId="{9BC42404-D9DC-48E8-8DF6-6CBC3B91804F}" sibTransId="{776CCCA4-6F39-4069-8EA2-CC96A11EB1F3}"/>
    <dgm:cxn modelId="{24BEB065-FF47-4A06-AC20-F40BA87AE941}" type="presOf" srcId="{3901C5C5-A16C-4F2F-8B48-09EF15530157}" destId="{821E46D5-4427-4E5F-9F8D-DBD97B68709A}" srcOrd="0" destOrd="0" presId="urn:microsoft.com/office/officeart/2005/8/layout/orgChart1"/>
    <dgm:cxn modelId="{BE1FEDD3-FC56-4CED-87A1-8282A9A8D2BC}" srcId="{1FED9897-0AB0-4ECC-99A5-D78D3B9A6F0B}" destId="{ED1FF39C-9B84-4E97-85A1-105DD08E8E4F}" srcOrd="0" destOrd="0" parTransId="{62DD6387-8185-4F6F-865B-66808137591B}" sibTransId="{29A72FDE-C45C-4FAD-B5EE-B820EDE913B9}"/>
    <dgm:cxn modelId="{78551A90-5CCD-49A3-BE39-58FB438E9A45}" type="presOf" srcId="{7C1E22E4-76EC-4186-BA2A-A25F255D4B2B}" destId="{2E7C6DED-F251-47FE-8313-B74864AF6593}" srcOrd="0" destOrd="0" presId="urn:microsoft.com/office/officeart/2005/8/layout/orgChart1"/>
    <dgm:cxn modelId="{68C1D49C-165B-437B-8352-5C7069E5C6A5}" type="presOf" srcId="{9BC42404-D9DC-48E8-8DF6-6CBC3B91804F}" destId="{10F3277F-6655-4FF4-889B-8E76B25037C3}" srcOrd="0" destOrd="0" presId="urn:microsoft.com/office/officeart/2005/8/layout/orgChart1"/>
    <dgm:cxn modelId="{DE830459-10C2-41F0-856E-15D06ACC88D5}" srcId="{ED1FF39C-9B84-4E97-85A1-105DD08E8E4F}" destId="{E643D37E-064B-4109-B4C1-026F55BC5352}" srcOrd="2" destOrd="0" parTransId="{7E63DAAC-F290-449E-9EA4-97A243ECB385}" sibTransId="{95A7CEA8-365F-48DB-AF31-637379D89B68}"/>
    <dgm:cxn modelId="{CC59F06E-3BA5-4C22-980B-87828D1D070D}" type="presOf" srcId="{7C1E22E4-76EC-4186-BA2A-A25F255D4B2B}" destId="{E9669517-8E64-488F-94A8-B4FD91703328}" srcOrd="1" destOrd="0" presId="urn:microsoft.com/office/officeart/2005/8/layout/orgChart1"/>
    <dgm:cxn modelId="{F29B6273-C49E-4BA7-9210-A808A53B3ED3}" srcId="{ED1FF39C-9B84-4E97-85A1-105DD08E8E4F}" destId="{A24FA09C-E91C-4F9A-AEA3-D2C4C127F2C6}" srcOrd="1" destOrd="0" parTransId="{852C2A57-4685-426C-BB06-5E3C2E2B9293}" sibTransId="{96B59EF3-5D64-4B41-8DE1-48BC288C2692}"/>
    <dgm:cxn modelId="{33DF20A4-32A6-4262-834F-6D4C9CFF37D7}" type="presOf" srcId="{E643D37E-064B-4109-B4C1-026F55BC5352}" destId="{D120F6AE-7003-4EFC-8881-958E13A3C6C6}" srcOrd="1" destOrd="0" presId="urn:microsoft.com/office/officeart/2005/8/layout/orgChart1"/>
    <dgm:cxn modelId="{1AFCE09D-4691-4E46-A907-EFE51E46EAFA}" srcId="{ED1FF39C-9B84-4E97-85A1-105DD08E8E4F}" destId="{7C1E22E4-76EC-4186-BA2A-A25F255D4B2B}" srcOrd="0" destOrd="0" parTransId="{D9F5AA3B-E9B7-4FD4-9B83-D2538AD6DB1B}" sibTransId="{0DBB36B1-972D-4306-88E7-56F8A6F6F332}"/>
    <dgm:cxn modelId="{0DEA894D-B7EC-41EA-B90D-F1DF039CAE91}" type="presOf" srcId="{ED1FF39C-9B84-4E97-85A1-105DD08E8E4F}" destId="{98F7FF41-2F1D-4D72-8569-46FE36F68FFE}" srcOrd="0" destOrd="0" presId="urn:microsoft.com/office/officeart/2005/8/layout/orgChart1"/>
    <dgm:cxn modelId="{6F38B334-7F45-4155-87B5-40FCC514AAB9}" type="presOf" srcId="{A24FA09C-E91C-4F9A-AEA3-D2C4C127F2C6}" destId="{310FD69D-513D-47FA-82DB-AD18B42C6D9D}" srcOrd="1" destOrd="0" presId="urn:microsoft.com/office/officeart/2005/8/layout/orgChart1"/>
    <dgm:cxn modelId="{9B720AB1-68AB-4318-9CCD-69EC6FF93034}" type="presOf" srcId="{3901C5C5-A16C-4F2F-8B48-09EF15530157}" destId="{F82AB917-31A9-4934-A9A4-B96E880748CE}" srcOrd="1" destOrd="0" presId="urn:microsoft.com/office/officeart/2005/8/layout/orgChart1"/>
    <dgm:cxn modelId="{494DBC3A-3283-4FE5-9952-4EB4D3967772}" type="presOf" srcId="{A24FA09C-E91C-4F9A-AEA3-D2C4C127F2C6}" destId="{B2C1D3A0-0A04-4926-BE96-FE11C0CB9D6D}" srcOrd="0" destOrd="0" presId="urn:microsoft.com/office/officeart/2005/8/layout/orgChart1"/>
    <dgm:cxn modelId="{755F3B91-CD4D-40F0-A513-FE1E6BB4456A}" type="presOf" srcId="{1FED9897-0AB0-4ECC-99A5-D78D3B9A6F0B}" destId="{9E9B8F90-9954-4913-9A2F-271D979691BD}" srcOrd="0" destOrd="0" presId="urn:microsoft.com/office/officeart/2005/8/layout/orgChart1"/>
    <dgm:cxn modelId="{707017F7-38A9-4315-91B3-264681F7E242}" type="presOf" srcId="{852C2A57-4685-426C-BB06-5E3C2E2B9293}" destId="{8D418CC2-D2CB-4A28-B372-CDD315DEB5F7}" srcOrd="0" destOrd="0" presId="urn:microsoft.com/office/officeart/2005/8/layout/orgChart1"/>
    <dgm:cxn modelId="{43D95AAC-7972-4CED-8FB4-D649D94E34C7}" type="presOf" srcId="{E643D37E-064B-4109-B4C1-026F55BC5352}" destId="{21AAC12E-0A8E-49F4-8D13-C343796B8A44}" srcOrd="0" destOrd="0" presId="urn:microsoft.com/office/officeart/2005/8/layout/orgChart1"/>
    <dgm:cxn modelId="{FD5C7660-8595-4FB3-B63D-D47F7A12208E}" type="presOf" srcId="{7E63DAAC-F290-449E-9EA4-97A243ECB385}" destId="{E64ABEF1-966A-4032-834B-B1681BA834C0}" srcOrd="0" destOrd="0" presId="urn:microsoft.com/office/officeart/2005/8/layout/orgChart1"/>
    <dgm:cxn modelId="{FFF886D4-E33B-412B-BA35-44BAD401305D}" type="presOf" srcId="{D9F5AA3B-E9B7-4FD4-9B83-D2538AD6DB1B}" destId="{4353494A-4728-435B-B145-8EB806B87490}" srcOrd="0" destOrd="0" presId="urn:microsoft.com/office/officeart/2005/8/layout/orgChart1"/>
    <dgm:cxn modelId="{A80F0623-9051-4754-AAA9-6D013F4296A0}" type="presParOf" srcId="{9E9B8F90-9954-4913-9A2F-271D979691BD}" destId="{4F40F834-3992-4868-8D40-2723780D2959}" srcOrd="0" destOrd="0" presId="urn:microsoft.com/office/officeart/2005/8/layout/orgChart1"/>
    <dgm:cxn modelId="{6977F35F-4D8B-4FBB-8CBA-E38FAB2A25A7}" type="presParOf" srcId="{4F40F834-3992-4868-8D40-2723780D2959}" destId="{A01D2AC4-575F-4DAF-9AC9-C510853366EC}" srcOrd="0" destOrd="0" presId="urn:microsoft.com/office/officeart/2005/8/layout/orgChart1"/>
    <dgm:cxn modelId="{04F380D7-5597-4467-B6FC-46AFC9660502}" type="presParOf" srcId="{A01D2AC4-575F-4DAF-9AC9-C510853366EC}" destId="{98F7FF41-2F1D-4D72-8569-46FE36F68FFE}" srcOrd="0" destOrd="0" presId="urn:microsoft.com/office/officeart/2005/8/layout/orgChart1"/>
    <dgm:cxn modelId="{32E74A38-5A0E-4194-8E74-B64132E7CE02}" type="presParOf" srcId="{A01D2AC4-575F-4DAF-9AC9-C510853366EC}" destId="{E8A4EB4D-84A5-41A9-808B-D46A1AB34E57}" srcOrd="1" destOrd="0" presId="urn:microsoft.com/office/officeart/2005/8/layout/orgChart1"/>
    <dgm:cxn modelId="{B7238D46-09C9-4649-9D70-216C6427E544}" type="presParOf" srcId="{4F40F834-3992-4868-8D40-2723780D2959}" destId="{8C8580DE-5A42-4BDA-91F3-8680AC0EA688}" srcOrd="1" destOrd="0" presId="urn:microsoft.com/office/officeart/2005/8/layout/orgChart1"/>
    <dgm:cxn modelId="{51EC0276-B8B6-4EE6-A754-0EFFEB89B872}" type="presParOf" srcId="{8C8580DE-5A42-4BDA-91F3-8680AC0EA688}" destId="{4353494A-4728-435B-B145-8EB806B87490}" srcOrd="0" destOrd="0" presId="urn:microsoft.com/office/officeart/2005/8/layout/orgChart1"/>
    <dgm:cxn modelId="{B1408DB0-FF2C-457B-989E-D55FB1CDA074}" type="presParOf" srcId="{8C8580DE-5A42-4BDA-91F3-8680AC0EA688}" destId="{43795ADA-E763-4458-8642-1B3240B80155}" srcOrd="1" destOrd="0" presId="urn:microsoft.com/office/officeart/2005/8/layout/orgChart1"/>
    <dgm:cxn modelId="{A9198981-60B2-40CA-B18E-DD722F64E62A}" type="presParOf" srcId="{43795ADA-E763-4458-8642-1B3240B80155}" destId="{C62E7899-81B6-45E0-852F-17049A569D44}" srcOrd="0" destOrd="0" presId="urn:microsoft.com/office/officeart/2005/8/layout/orgChart1"/>
    <dgm:cxn modelId="{735B53E7-938F-4D82-8903-DA502AE82644}" type="presParOf" srcId="{C62E7899-81B6-45E0-852F-17049A569D44}" destId="{2E7C6DED-F251-47FE-8313-B74864AF6593}" srcOrd="0" destOrd="0" presId="urn:microsoft.com/office/officeart/2005/8/layout/orgChart1"/>
    <dgm:cxn modelId="{2C5EFA43-582B-47A2-B99E-F9BEC19A0C0D}" type="presParOf" srcId="{C62E7899-81B6-45E0-852F-17049A569D44}" destId="{E9669517-8E64-488F-94A8-B4FD91703328}" srcOrd="1" destOrd="0" presId="urn:microsoft.com/office/officeart/2005/8/layout/orgChart1"/>
    <dgm:cxn modelId="{7629AE6A-8FAA-4C38-B763-323D0DCB769C}" type="presParOf" srcId="{43795ADA-E763-4458-8642-1B3240B80155}" destId="{621ACD24-2BC6-4305-8C72-52AE80B4FE35}" srcOrd="1" destOrd="0" presId="urn:microsoft.com/office/officeart/2005/8/layout/orgChart1"/>
    <dgm:cxn modelId="{77233352-F983-410D-8AE2-26A3E84EAA88}" type="presParOf" srcId="{43795ADA-E763-4458-8642-1B3240B80155}" destId="{510BF1F6-9DDA-4CAF-8874-0EDE90D65213}" srcOrd="2" destOrd="0" presId="urn:microsoft.com/office/officeart/2005/8/layout/orgChart1"/>
    <dgm:cxn modelId="{74609B91-E2B9-48A3-A339-B3DD4A2F3E0B}" type="presParOf" srcId="{8C8580DE-5A42-4BDA-91F3-8680AC0EA688}" destId="{8D418CC2-D2CB-4A28-B372-CDD315DEB5F7}" srcOrd="2" destOrd="0" presId="urn:microsoft.com/office/officeart/2005/8/layout/orgChart1"/>
    <dgm:cxn modelId="{A2CEE4D4-AFB6-4162-9A9E-2B5FF6D60519}" type="presParOf" srcId="{8C8580DE-5A42-4BDA-91F3-8680AC0EA688}" destId="{76DE5404-D1F7-437F-848B-93E1689F816F}" srcOrd="3" destOrd="0" presId="urn:microsoft.com/office/officeart/2005/8/layout/orgChart1"/>
    <dgm:cxn modelId="{48DC545C-86AC-4526-82C2-346B42AA6D17}" type="presParOf" srcId="{76DE5404-D1F7-437F-848B-93E1689F816F}" destId="{A2804553-F7C1-4B02-ACC9-77D598130EF1}" srcOrd="0" destOrd="0" presId="urn:microsoft.com/office/officeart/2005/8/layout/orgChart1"/>
    <dgm:cxn modelId="{9C5FBA27-4B9E-4981-9FDD-822613E94097}" type="presParOf" srcId="{A2804553-F7C1-4B02-ACC9-77D598130EF1}" destId="{B2C1D3A0-0A04-4926-BE96-FE11C0CB9D6D}" srcOrd="0" destOrd="0" presId="urn:microsoft.com/office/officeart/2005/8/layout/orgChart1"/>
    <dgm:cxn modelId="{96218063-660F-4437-BD79-3D4FCC76AC88}" type="presParOf" srcId="{A2804553-F7C1-4B02-ACC9-77D598130EF1}" destId="{310FD69D-513D-47FA-82DB-AD18B42C6D9D}" srcOrd="1" destOrd="0" presId="urn:microsoft.com/office/officeart/2005/8/layout/orgChart1"/>
    <dgm:cxn modelId="{785FAC29-2F5D-45ED-921A-C675F969016F}" type="presParOf" srcId="{76DE5404-D1F7-437F-848B-93E1689F816F}" destId="{18A9636C-EFC7-421A-94B2-DD8138DD29B3}" srcOrd="1" destOrd="0" presId="urn:microsoft.com/office/officeart/2005/8/layout/orgChart1"/>
    <dgm:cxn modelId="{1EDF0F2C-5915-4791-A464-0E125A5C2226}" type="presParOf" srcId="{76DE5404-D1F7-437F-848B-93E1689F816F}" destId="{F93B768F-7DB0-4A7C-B71E-FA188B8690D1}" srcOrd="2" destOrd="0" presId="urn:microsoft.com/office/officeart/2005/8/layout/orgChart1"/>
    <dgm:cxn modelId="{004A5276-4A23-40C4-8F50-C3C1C716E584}" type="presParOf" srcId="{8C8580DE-5A42-4BDA-91F3-8680AC0EA688}" destId="{E64ABEF1-966A-4032-834B-B1681BA834C0}" srcOrd="4" destOrd="0" presId="urn:microsoft.com/office/officeart/2005/8/layout/orgChart1"/>
    <dgm:cxn modelId="{82549928-DECB-4338-B922-101665682817}" type="presParOf" srcId="{8C8580DE-5A42-4BDA-91F3-8680AC0EA688}" destId="{AD52397E-D69F-4432-80BE-38E06FBCDB9C}" srcOrd="5" destOrd="0" presId="urn:microsoft.com/office/officeart/2005/8/layout/orgChart1"/>
    <dgm:cxn modelId="{4E01F170-0068-4769-9AE6-579BC43AB32B}" type="presParOf" srcId="{AD52397E-D69F-4432-80BE-38E06FBCDB9C}" destId="{15E9C068-36B7-4811-B49C-44CDBC4965BA}" srcOrd="0" destOrd="0" presId="urn:microsoft.com/office/officeart/2005/8/layout/orgChart1"/>
    <dgm:cxn modelId="{AFE28510-A6A3-4C98-B6C7-645A5AE0DEA5}" type="presParOf" srcId="{15E9C068-36B7-4811-B49C-44CDBC4965BA}" destId="{21AAC12E-0A8E-49F4-8D13-C343796B8A44}" srcOrd="0" destOrd="0" presId="urn:microsoft.com/office/officeart/2005/8/layout/orgChart1"/>
    <dgm:cxn modelId="{7DBC55C9-9A6C-4194-AB4A-F7497EB75F6C}" type="presParOf" srcId="{15E9C068-36B7-4811-B49C-44CDBC4965BA}" destId="{D120F6AE-7003-4EFC-8881-958E13A3C6C6}" srcOrd="1" destOrd="0" presId="urn:microsoft.com/office/officeart/2005/8/layout/orgChart1"/>
    <dgm:cxn modelId="{717DC8CD-3E79-43A1-9654-5174CD479978}" type="presParOf" srcId="{AD52397E-D69F-4432-80BE-38E06FBCDB9C}" destId="{2FB4CF51-A3A7-43DB-B8E3-9F991E042FB3}" srcOrd="1" destOrd="0" presId="urn:microsoft.com/office/officeart/2005/8/layout/orgChart1"/>
    <dgm:cxn modelId="{64B15495-BE37-4103-8DFA-E84D0C8E3242}" type="presParOf" srcId="{AD52397E-D69F-4432-80BE-38E06FBCDB9C}" destId="{3DB69690-7DC3-4EDE-9A7A-2F2FBEDBAA38}" srcOrd="2" destOrd="0" presId="urn:microsoft.com/office/officeart/2005/8/layout/orgChart1"/>
    <dgm:cxn modelId="{DC412C7B-F0DF-4C37-BEB8-8406DA278E4D}" type="presParOf" srcId="{8C8580DE-5A42-4BDA-91F3-8680AC0EA688}" destId="{10F3277F-6655-4FF4-889B-8E76B25037C3}" srcOrd="6" destOrd="0" presId="urn:microsoft.com/office/officeart/2005/8/layout/orgChart1"/>
    <dgm:cxn modelId="{539340D5-D38B-4EC4-92A6-B2926679888B}" type="presParOf" srcId="{8C8580DE-5A42-4BDA-91F3-8680AC0EA688}" destId="{4EB3EA68-EC1B-4AE3-9FCE-753DE092C599}" srcOrd="7" destOrd="0" presId="urn:microsoft.com/office/officeart/2005/8/layout/orgChart1"/>
    <dgm:cxn modelId="{23850B0C-2262-4166-BC34-E18FC56FBEE3}" type="presParOf" srcId="{4EB3EA68-EC1B-4AE3-9FCE-753DE092C599}" destId="{8FC0D2CC-A9D7-470D-87E2-8FF6A8DF2849}" srcOrd="0" destOrd="0" presId="urn:microsoft.com/office/officeart/2005/8/layout/orgChart1"/>
    <dgm:cxn modelId="{0B1F3E28-332C-42B8-AAC1-CCF3C7337744}" type="presParOf" srcId="{8FC0D2CC-A9D7-470D-87E2-8FF6A8DF2849}" destId="{821E46D5-4427-4E5F-9F8D-DBD97B68709A}" srcOrd="0" destOrd="0" presId="urn:microsoft.com/office/officeart/2005/8/layout/orgChart1"/>
    <dgm:cxn modelId="{A7A4365A-E49C-420C-AC91-7BB891E7EB35}" type="presParOf" srcId="{8FC0D2CC-A9D7-470D-87E2-8FF6A8DF2849}" destId="{F82AB917-31A9-4934-A9A4-B96E880748CE}" srcOrd="1" destOrd="0" presId="urn:microsoft.com/office/officeart/2005/8/layout/orgChart1"/>
    <dgm:cxn modelId="{591F13A5-F24A-452E-8BDC-AFCDCBBC9F6D}" type="presParOf" srcId="{4EB3EA68-EC1B-4AE3-9FCE-753DE092C599}" destId="{DDA03C35-E296-497A-9A84-1E7CE933AAB3}" srcOrd="1" destOrd="0" presId="urn:microsoft.com/office/officeart/2005/8/layout/orgChart1"/>
    <dgm:cxn modelId="{9F322F69-FBD2-4540-97AF-1B04A4E7A741}" type="presParOf" srcId="{4EB3EA68-EC1B-4AE3-9FCE-753DE092C599}" destId="{448A7708-65EA-4B5B-99B9-45660DE888F3}" srcOrd="2" destOrd="0" presId="urn:microsoft.com/office/officeart/2005/8/layout/orgChart1"/>
    <dgm:cxn modelId="{5C3EE321-FF1D-4B8E-8975-A628029D70A1}" type="presParOf" srcId="{4F40F834-3992-4868-8D40-2723780D2959}" destId="{58A71C96-E01B-43E2-9FFA-9FB450941E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3277F-6655-4FF4-889B-8E76B25037C3}">
      <dsp:nvSpPr>
        <dsp:cNvPr id="0" name=""/>
        <dsp:cNvSpPr/>
      </dsp:nvSpPr>
      <dsp:spPr>
        <a:xfrm>
          <a:off x="3486123" y="1643190"/>
          <a:ext cx="2660351" cy="1034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668"/>
              </a:lnTo>
              <a:lnTo>
                <a:pt x="2660351" y="982668"/>
              </a:lnTo>
              <a:lnTo>
                <a:pt x="2660351" y="103452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ABEF1-966A-4032-834B-B1681BA834C0}">
      <dsp:nvSpPr>
        <dsp:cNvPr id="0" name=""/>
        <dsp:cNvSpPr/>
      </dsp:nvSpPr>
      <dsp:spPr>
        <a:xfrm>
          <a:off x="1856997" y="1643190"/>
          <a:ext cx="1629126" cy="201887"/>
        </a:xfrm>
        <a:custGeom>
          <a:avLst/>
          <a:gdLst/>
          <a:ahLst/>
          <a:cxnLst/>
          <a:rect l="0" t="0" r="0" b="0"/>
          <a:pathLst>
            <a:path>
              <a:moveTo>
                <a:pt x="1629126" y="0"/>
              </a:moveTo>
              <a:lnTo>
                <a:pt x="1629126" y="150029"/>
              </a:lnTo>
              <a:lnTo>
                <a:pt x="0" y="150029"/>
              </a:lnTo>
              <a:lnTo>
                <a:pt x="0" y="20188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18CC2-D2CB-4A28-B372-CDD315DEB5F7}">
      <dsp:nvSpPr>
        <dsp:cNvPr id="0" name=""/>
        <dsp:cNvSpPr/>
      </dsp:nvSpPr>
      <dsp:spPr>
        <a:xfrm>
          <a:off x="3486123" y="1643190"/>
          <a:ext cx="305564" cy="113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390"/>
              </a:lnTo>
              <a:lnTo>
                <a:pt x="305564" y="1086390"/>
              </a:lnTo>
              <a:lnTo>
                <a:pt x="305564" y="113824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3494A-4728-435B-B145-8EB806B87490}">
      <dsp:nvSpPr>
        <dsp:cNvPr id="0" name=""/>
        <dsp:cNvSpPr/>
      </dsp:nvSpPr>
      <dsp:spPr>
        <a:xfrm>
          <a:off x="1156665" y="1643190"/>
          <a:ext cx="2329457" cy="1004078"/>
        </a:xfrm>
        <a:custGeom>
          <a:avLst/>
          <a:gdLst/>
          <a:ahLst/>
          <a:cxnLst/>
          <a:rect l="0" t="0" r="0" b="0"/>
          <a:pathLst>
            <a:path>
              <a:moveTo>
                <a:pt x="2329457" y="0"/>
              </a:moveTo>
              <a:lnTo>
                <a:pt x="2329457" y="952220"/>
              </a:lnTo>
              <a:lnTo>
                <a:pt x="0" y="952220"/>
              </a:lnTo>
              <a:lnTo>
                <a:pt x="0" y="100407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7FF41-2F1D-4D72-8569-46FE36F68FFE}">
      <dsp:nvSpPr>
        <dsp:cNvPr id="0" name=""/>
        <dsp:cNvSpPr/>
      </dsp:nvSpPr>
      <dsp:spPr>
        <a:xfrm>
          <a:off x="1149334" y="468242"/>
          <a:ext cx="4673578" cy="1174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Волонтерский центр </a:t>
          </a:r>
          <a:br>
            <a:rPr lang="ru-RU" sz="1800" b="1" kern="1200" dirty="0" smtClean="0"/>
          </a:br>
          <a:r>
            <a:rPr lang="ru-RU" sz="1800" b="1" kern="1200" dirty="0" smtClean="0"/>
            <a:t>«Доброволец Безенчукского района</a:t>
          </a:r>
          <a:endParaRPr lang="ru-RU" sz="1800" kern="1200" dirty="0"/>
        </a:p>
      </dsp:txBody>
      <dsp:txXfrm>
        <a:off x="1149334" y="468242"/>
        <a:ext cx="4673578" cy="1174947"/>
      </dsp:txXfrm>
    </dsp:sp>
    <dsp:sp modelId="{2E7C6DED-F251-47FE-8313-B74864AF6593}">
      <dsp:nvSpPr>
        <dsp:cNvPr id="0" name=""/>
        <dsp:cNvSpPr/>
      </dsp:nvSpPr>
      <dsp:spPr>
        <a:xfrm>
          <a:off x="286389" y="2647268"/>
          <a:ext cx="1740552" cy="1214033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Добровольческие объединения в поселениях</a:t>
          </a:r>
          <a:endParaRPr lang="ru-RU" sz="1500" kern="1200" dirty="0"/>
        </a:p>
      </dsp:txBody>
      <dsp:txXfrm>
        <a:off x="345653" y="2706532"/>
        <a:ext cx="1622024" cy="1095505"/>
      </dsp:txXfrm>
    </dsp:sp>
    <dsp:sp modelId="{B2C1D3A0-0A04-4926-BE96-FE11C0CB9D6D}">
      <dsp:nvSpPr>
        <dsp:cNvPr id="0" name=""/>
        <dsp:cNvSpPr/>
      </dsp:nvSpPr>
      <dsp:spPr>
        <a:xfrm>
          <a:off x="2690483" y="2781439"/>
          <a:ext cx="2202409" cy="12111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Дворовые отряды</a:t>
          </a:r>
          <a:endParaRPr lang="ru-RU" sz="1500" kern="1200" dirty="0"/>
        </a:p>
      </dsp:txBody>
      <dsp:txXfrm>
        <a:off x="2749607" y="2840563"/>
        <a:ext cx="2084161" cy="1092923"/>
      </dsp:txXfrm>
    </dsp:sp>
    <dsp:sp modelId="{21AAC12E-0A8E-49F4-8D13-C343796B8A44}">
      <dsp:nvSpPr>
        <dsp:cNvPr id="0" name=""/>
        <dsp:cNvSpPr/>
      </dsp:nvSpPr>
      <dsp:spPr>
        <a:xfrm>
          <a:off x="1152129" y="1845077"/>
          <a:ext cx="1409735" cy="460036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Ресурсный центр</a:t>
          </a:r>
          <a:endParaRPr lang="ru-RU" sz="1500" kern="1200" dirty="0"/>
        </a:p>
      </dsp:txBody>
      <dsp:txXfrm>
        <a:off x="1152129" y="1845077"/>
        <a:ext cx="1409735" cy="460036"/>
      </dsp:txXfrm>
    </dsp:sp>
    <dsp:sp modelId="{821E46D5-4427-4E5F-9F8D-DBD97B68709A}">
      <dsp:nvSpPr>
        <dsp:cNvPr id="0" name=""/>
        <dsp:cNvSpPr/>
      </dsp:nvSpPr>
      <dsp:spPr>
        <a:xfrm>
          <a:off x="5508285" y="2677717"/>
          <a:ext cx="1276380" cy="1268295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Волонтеры победы</a:t>
          </a:r>
          <a:endParaRPr lang="ru-RU" sz="1500" kern="1200" dirty="0"/>
        </a:p>
      </dsp:txBody>
      <dsp:txXfrm>
        <a:off x="5508285" y="2677717"/>
        <a:ext cx="1276380" cy="126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466DB-8FE1-42DA-81F2-A8FF98A73C5E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5FA6-C0C4-42FD-A3D0-0DE422AA4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5FA6-C0C4-42FD-A3D0-0DE422AA4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5F6E1E-ADDF-4531-A2C8-00230496DE03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572E2A-DBAC-401B-8F5C-D5A2D27242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200800" cy="1828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Волонтерский центр «Доброволец Безенчукского района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696744" cy="1420570"/>
          </a:xfrm>
        </p:spPr>
        <p:txBody>
          <a:bodyPr>
            <a:normAutofit/>
          </a:bodyPr>
          <a:lstStyle/>
          <a:p>
            <a:r>
              <a:rPr lang="ru-RU" dirty="0" smtClean="0"/>
              <a:t>МБУ </a:t>
            </a:r>
            <a:r>
              <a:rPr lang="ru-RU" dirty="0"/>
              <a:t>«Центр социальных проектов и </a:t>
            </a:r>
            <a:r>
              <a:rPr lang="ru-RU" dirty="0" smtClean="0"/>
              <a:t>молодежных </a:t>
            </a:r>
            <a:r>
              <a:rPr lang="ru-RU" dirty="0"/>
              <a:t>инициатив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Кого ждем проекте: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2060848"/>
            <a:ext cx="7128792" cy="38884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accent5"/>
                </a:solidFill>
              </a:rPr>
              <a:t>Куратор дворового отряда. </a:t>
            </a:r>
            <a:r>
              <a:rPr lang="ru-RU" dirty="0"/>
              <a:t>Человек-организатор, не унывающий и жизнерадостный, любящий работать с людьми, много общающийся с жителями своего двора, обладающий 2 часами свободного времени в неделю, чтобы работать на проекте. </a:t>
            </a:r>
          </a:p>
          <a:p>
            <a:pPr lvl="0"/>
            <a:r>
              <a:rPr lang="ru-RU" dirty="0">
                <a:solidFill>
                  <a:schemeClr val="accent5"/>
                </a:solidFill>
              </a:rPr>
              <a:t>Команда </a:t>
            </a:r>
            <a:r>
              <a:rPr lang="ru-RU" dirty="0" smtClean="0">
                <a:solidFill>
                  <a:schemeClr val="accent5"/>
                </a:solidFill>
              </a:rPr>
              <a:t>проекта. </a:t>
            </a:r>
            <a:r>
              <a:rPr lang="ru-RU" dirty="0"/>
              <a:t>люди с активной позицией желающие вести активный образ жизни. Это могут быть подростки, молодые и взрослые люди. Для работы над проектом потребуется 3-4 часа свободного времени в неделю.</a:t>
            </a:r>
          </a:p>
          <a:p>
            <a:pPr lvl="0"/>
            <a:r>
              <a:rPr lang="ru-RU" dirty="0">
                <a:solidFill>
                  <a:schemeClr val="accent5"/>
                </a:solidFill>
              </a:rPr>
              <a:t>Медиа волонтеры. </a:t>
            </a:r>
            <a:r>
              <a:rPr lang="ru-RU" dirty="0"/>
              <a:t>Жители двора, у которые есть фотоаппарат/смартфон/ноутбук с выходом в интернет. Для работы в проекте потребуется 4 часа в месяц.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6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Итоги проекта «Дворовые отряды»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24847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Проведение встречи с презентацией опыта участников и формирование плана </a:t>
            </a:r>
            <a:r>
              <a:rPr lang="ru-RU" b="1" dirty="0"/>
              <a:t>будущей </a:t>
            </a:r>
            <a:r>
              <a:rPr lang="ru-RU" b="1" dirty="0" smtClean="0"/>
              <a:t>работы</a:t>
            </a:r>
            <a:r>
              <a:rPr lang="ru-RU" dirty="0" smtClean="0"/>
              <a:t>,</a:t>
            </a:r>
          </a:p>
          <a:p>
            <a:pPr lvl="0"/>
            <a:r>
              <a:rPr lang="ru-RU" dirty="0"/>
              <a:t>Оказание материальной и не материальной </a:t>
            </a:r>
            <a:r>
              <a:rPr lang="ru-RU" b="1" dirty="0" smtClean="0"/>
              <a:t>поддержки </a:t>
            </a:r>
            <a:r>
              <a:rPr lang="ru-RU" dirty="0" smtClean="0"/>
              <a:t>для </a:t>
            </a:r>
            <a:r>
              <a:rPr lang="ru-RU" dirty="0"/>
              <a:t>дальнейшей работы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b="1" dirty="0" smtClean="0"/>
              <a:t>сообщества</a:t>
            </a:r>
            <a:r>
              <a:rPr lang="ru-RU" dirty="0" smtClean="0"/>
              <a:t> людей, которые смогут не только поделиться опытом, но захотят развиваться дальше,</a:t>
            </a:r>
          </a:p>
          <a:p>
            <a:r>
              <a:rPr lang="ru-RU" b="1" dirty="0" smtClean="0"/>
              <a:t>Готовность Администрации поддержать </a:t>
            </a:r>
            <a:r>
              <a:rPr lang="ru-RU" dirty="0" smtClean="0"/>
              <a:t>инициативы активных граждан (</a:t>
            </a:r>
            <a:r>
              <a:rPr lang="ru-RU" b="1" dirty="0" smtClean="0"/>
              <a:t>заинтересованных в развитии двора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Подробную информацию можно узнать в МБУ «Центра социальных проектов и молодежных инициатив»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п.Безенчук</a:t>
            </a:r>
            <a:r>
              <a:rPr lang="ru-RU" dirty="0" smtClean="0"/>
              <a:t>, ул. </a:t>
            </a:r>
            <a:r>
              <a:rPr lang="ru-RU" dirty="0" err="1" smtClean="0"/>
              <a:t>Луговцева</a:t>
            </a:r>
            <a:r>
              <a:rPr lang="ru-RU" dirty="0" smtClean="0"/>
              <a:t>, 51</a:t>
            </a:r>
          </a:p>
          <a:p>
            <a:pPr marL="0" indent="0" algn="ctr">
              <a:buNone/>
            </a:pPr>
            <a:r>
              <a:rPr lang="ru-RU" dirty="0" smtClean="0"/>
              <a:t>Телефон: 8 84676 </a:t>
            </a:r>
            <a:r>
              <a:rPr lang="ru-RU" dirty="0" smtClean="0"/>
              <a:t>2-12-03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7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1196752"/>
            <a:ext cx="6965245" cy="1202485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9174063" y="1556792"/>
            <a:ext cx="2944368" cy="8229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0105760"/>
              </p:ext>
            </p:extLst>
          </p:nvPr>
        </p:nvGraphicFramePr>
        <p:xfrm>
          <a:off x="971600" y="836712"/>
          <a:ext cx="6945834" cy="495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324528" y="3645024"/>
            <a:ext cx="3227832" cy="27797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4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5844" y="2780928"/>
            <a:ext cx="3048891" cy="34556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Волонтеры Победы гордятся прошлым, ценят настоящее и смотрят в будущее!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ВОЛОНТЕРЫ ПОБЕДЫ – это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Помощь ветеранам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Благоустройство памятных мест</a:t>
            </a:r>
            <a:br>
              <a:rPr lang="ru-RU" dirty="0"/>
            </a:br>
            <a:r>
              <a:rPr lang="ru-RU" dirty="0"/>
              <a:t>• Участие в организации парадов Победы и шествии «Бессмертного полка»</a:t>
            </a:r>
            <a:br>
              <a:rPr lang="ru-RU" dirty="0"/>
            </a:br>
            <a:r>
              <a:rPr lang="ru-RU" dirty="0"/>
              <a:t>• Всероссийские исторические </a:t>
            </a:r>
            <a:r>
              <a:rPr lang="ru-RU" dirty="0" err="1"/>
              <a:t>квесты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Всероссийские акции </a:t>
            </a:r>
            <a:br>
              <a:rPr lang="ru-RU" dirty="0"/>
            </a:br>
            <a:r>
              <a:rPr lang="ru-RU" dirty="0"/>
              <a:t>• Лига интеллектуальных игр «РИСК»</a:t>
            </a:r>
            <a:br>
              <a:rPr lang="ru-RU" dirty="0"/>
            </a:br>
            <a:r>
              <a:rPr lang="ru-RU" dirty="0"/>
              <a:t>• Современные достижения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Работают в </a:t>
            </a:r>
            <a:r>
              <a:rPr lang="ru-RU" dirty="0" err="1" smtClean="0"/>
              <a:t>Безенчукском</a:t>
            </a:r>
            <a:r>
              <a:rPr lang="ru-RU" dirty="0" smtClean="0"/>
              <a:t> районе с 2015 года.</a:t>
            </a:r>
          </a:p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65" y="836712"/>
            <a:ext cx="2664296" cy="17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фото\IMG_52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/>
          <a:stretch/>
        </p:blipFill>
        <p:spPr bwMode="auto">
          <a:xfrm>
            <a:off x="4683508" y="989096"/>
            <a:ext cx="3314543" cy="2389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фото\IMG_4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20" y="3645024"/>
            <a:ext cx="3290132" cy="2193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-2023702"/>
            <a:ext cx="5723468" cy="1828090"/>
          </a:xfrm>
        </p:spPr>
        <p:txBody>
          <a:bodyPr/>
          <a:lstStyle/>
          <a:p>
            <a:r>
              <a:rPr lang="ru-RU" dirty="0" smtClean="0"/>
              <a:t>Дворовые отряды</a:t>
            </a:r>
            <a:endParaRPr lang="ru-RU" dirty="0"/>
          </a:p>
        </p:txBody>
      </p:sp>
      <p:pic>
        <p:nvPicPr>
          <p:cNvPr id="3074" name="Picture 2" descr="C:\Documents and Settings\Admin\Рабочий стол\центр\dvor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4" y="5108004"/>
            <a:ext cx="2384239" cy="1588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центр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4" y="3133843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центр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35" y="291740"/>
            <a:ext cx="4573565" cy="2561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центр\343723424201022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47" y="3038583"/>
            <a:ext cx="2529353" cy="190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Рабочий стол\центр\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0" y="304924"/>
            <a:ext cx="3546557" cy="265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Admin\Рабочий стол\центр\e79261c95996a5b2a049b2020efdbb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32" y="4810934"/>
            <a:ext cx="4729683" cy="204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Admin\Рабочий стол\центр\e6af1b9f125d8410a5f5916e34b47d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38" y="3068300"/>
            <a:ext cx="2613249" cy="166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390569" y="2600120"/>
            <a:ext cx="4070480" cy="3999770"/>
          </a:xfrm>
        </p:spPr>
        <p:txBody>
          <a:bodyPr>
            <a:normAutofit/>
          </a:bodyPr>
          <a:lstStyle/>
          <a:p>
            <a:r>
              <a:rPr lang="ru-RU" dirty="0"/>
              <a:t>Многие из нас хотели бы жить в чистом и уютном дворе, приходить туда на концерты и просмотры фильмов, заниматься </a:t>
            </a:r>
            <a:r>
              <a:rPr lang="ru-RU" dirty="0" smtClean="0"/>
              <a:t>спортом? 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ельзя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хотеть, нужно делать!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78291" y="1011302"/>
            <a:ext cx="3526597" cy="2633769"/>
          </a:xfrm>
        </p:spPr>
        <p:txBody>
          <a:bodyPr>
            <a:normAutofit fontScale="92500"/>
          </a:bodyPr>
          <a:lstStyle/>
          <a:p>
            <a:r>
              <a:rPr lang="ru-RU" dirty="0"/>
              <a:t>С большой теплотой многие вспоминают, как раньше соседи ходили друг к другу в гости, просили присмотреть за маленькими детьми бабушек на лавочках, устраивали совместные праздники на улицах, вместе выходили на субботники и проводили спортивные состязания между соседними дворами. Традиция такого общежития с каждым годом теряется.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984483" y="4175709"/>
            <a:ext cx="3064827" cy="1503037"/>
          </a:xfrm>
        </p:spPr>
        <p:txBody>
          <a:bodyPr>
            <a:normAutofit fontScale="90000"/>
          </a:bodyPr>
          <a:lstStyle/>
          <a:p>
            <a:r>
              <a:rPr lang="ru-RU" dirty="0"/>
              <a:t>Но сегодня еще есть шанс ее возродить. Для этого мы нуждаемся в помощи активных граждан.</a:t>
            </a:r>
            <a:endParaRPr lang="ru-RU" dirty="0"/>
          </a:p>
        </p:txBody>
      </p:sp>
      <p:sp>
        <p:nvSpPr>
          <p:cNvPr id="6" name="AutoShape 2" descr="Картинки по запросу посиделки во дв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осиделки во дво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Documents and Settings\Admin\Рабочий стол\центр\20-Posidelki-vo-dvore-i-bez-smartfonov-bylo-ves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420">
            <a:off x="4781897" y="847403"/>
            <a:ext cx="3299470" cy="220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Картинки по запросу отмечали всем двор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469" y="1151361"/>
            <a:ext cx="3063240" cy="149961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Жители одного двора </a:t>
            </a:r>
            <a:r>
              <a:rPr lang="ru-RU" dirty="0" smtClean="0"/>
              <a:t>– это большое организационное сообщество.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43845" y="2992837"/>
            <a:ext cx="3383860" cy="3750131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ожилые </a:t>
            </a:r>
            <a:r>
              <a:rPr lang="ru-RU" dirty="0"/>
              <a:t>люди, молодые </a:t>
            </a:r>
            <a:r>
              <a:rPr lang="ru-RU" dirty="0" smtClean="0"/>
              <a:t>родители, домохозяйки, профессионалы </a:t>
            </a:r>
            <a:r>
              <a:rPr lang="ru-RU" dirty="0"/>
              <a:t>по отдельным </a:t>
            </a:r>
            <a:r>
              <a:rPr lang="ru-RU" dirty="0" smtClean="0"/>
              <a:t>отраслям, автовладельцы ежедневно </a:t>
            </a:r>
            <a:r>
              <a:rPr lang="ru-RU" dirty="0"/>
              <a:t>решают проблемы своего сообщества: </a:t>
            </a:r>
            <a:r>
              <a:rPr lang="ru-RU" dirty="0">
                <a:solidFill>
                  <a:schemeClr val="tx2"/>
                </a:solidFill>
              </a:rPr>
              <a:t>благоустройство территории, контроль за проведением ремонтных работ, организация парковочных мест, досуга и пр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D:\Фото 2013\день села в екатериновке\03_08_2013\IMG_5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63" y="3789040"/>
            <a:ext cx="2921795" cy="1947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фото 2018\2018_03_10\IMG_2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63" y="1196752"/>
            <a:ext cx="2990868" cy="199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6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60840" cy="120248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Проект «Дворовые отряды»</a:t>
            </a:r>
            <a:br>
              <a:rPr lang="ru-RU" sz="2000" dirty="0" smtClean="0"/>
            </a:br>
            <a:r>
              <a:rPr lang="ru-RU" sz="2000" dirty="0" smtClean="0"/>
              <a:t>рассчитан на неравнодушных людей </a:t>
            </a:r>
            <a:r>
              <a:rPr lang="ru-RU" sz="2000" b="1" dirty="0" smtClean="0"/>
              <a:t>разных возрастов</a:t>
            </a:r>
            <a:r>
              <a:rPr lang="ru-RU" sz="2000" dirty="0" smtClean="0"/>
              <a:t>, имеющих </a:t>
            </a:r>
            <a:r>
              <a:rPr lang="ru-RU" sz="2000" b="1" dirty="0" smtClean="0"/>
              <a:t>несколько часов свободного времени</a:t>
            </a:r>
            <a:r>
              <a:rPr lang="ru-RU" sz="2000" dirty="0" smtClean="0"/>
              <a:t> в неделю и </a:t>
            </a:r>
            <a:r>
              <a:rPr lang="ru-RU" sz="2000" b="1" dirty="0" smtClean="0"/>
              <a:t>желающих делиться </a:t>
            </a:r>
            <a:r>
              <a:rPr lang="ru-RU" sz="2000" dirty="0" smtClean="0"/>
              <a:t>своим опытом и улучшить жизнь вокруг.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348880"/>
            <a:ext cx="2939521" cy="820208"/>
          </a:xfrm>
        </p:spPr>
        <p:txBody>
          <a:bodyPr/>
          <a:lstStyle/>
          <a:p>
            <a:r>
              <a:rPr lang="ru-RU" dirty="0"/>
              <a:t>Цель проекта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2944368" cy="822960"/>
          </a:xfrm>
        </p:spPr>
        <p:txBody>
          <a:bodyPr/>
          <a:lstStyle/>
          <a:p>
            <a:r>
              <a:rPr lang="ru-RU" dirty="0"/>
              <a:t>Задачи проекта: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2924944"/>
            <a:ext cx="3227832" cy="27797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Организовать работу с активными жителями Безенчукского </a:t>
            </a:r>
            <a:r>
              <a:rPr lang="ru-RU" dirty="0" smtClean="0"/>
              <a:t>района, </a:t>
            </a:r>
            <a:r>
              <a:rPr lang="ru-RU" dirty="0" smtClean="0"/>
              <a:t>заинтересованными в </a:t>
            </a:r>
            <a:r>
              <a:rPr lang="ru-RU" dirty="0"/>
              <a:t>развитии двора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283968" y="2944812"/>
            <a:ext cx="3816424" cy="300446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выстроить систему взаимодействия со старшими по </a:t>
            </a:r>
            <a:r>
              <a:rPr lang="ru-RU" dirty="0" smtClean="0"/>
              <a:t>домам,</a:t>
            </a:r>
            <a:endParaRPr lang="ru-RU" dirty="0"/>
          </a:p>
          <a:p>
            <a:r>
              <a:rPr lang="ru-RU" dirty="0"/>
              <a:t>- привлечь к участию  </a:t>
            </a:r>
            <a:r>
              <a:rPr lang="ru-RU" dirty="0" smtClean="0"/>
              <a:t>в развитии </a:t>
            </a:r>
            <a:r>
              <a:rPr lang="ru-RU" dirty="0"/>
              <a:t>дворовых территорий активных граждан,</a:t>
            </a:r>
          </a:p>
          <a:p>
            <a:r>
              <a:rPr lang="ru-RU" dirty="0"/>
              <a:t>- создать добровольческое объединение для людей среднего возраста и серебряных волонтеров. </a:t>
            </a:r>
          </a:p>
        </p:txBody>
      </p:sp>
    </p:spTree>
    <p:extLst>
      <p:ext uri="{BB962C8B-B14F-4D97-AF65-F5344CB8AC3E}">
        <p14:creationId xmlns:p14="http://schemas.microsoft.com/office/powerpoint/2010/main" val="2585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7150"/>
            <a:ext cx="3064827" cy="1503037"/>
          </a:xfrm>
        </p:spPr>
        <p:txBody>
          <a:bodyPr/>
          <a:lstStyle/>
          <a:p>
            <a:r>
              <a:rPr lang="ru-RU" dirty="0" smtClean="0"/>
              <a:t> Этапы работы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571897" y="1268502"/>
            <a:ext cx="3527854" cy="49397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Презентация старшим по </a:t>
            </a:r>
            <a:r>
              <a:rPr lang="ru-RU" dirty="0" smtClean="0"/>
              <a:t>домам </a:t>
            </a:r>
            <a:r>
              <a:rPr lang="ru-RU" dirty="0"/>
              <a:t>и получение поддержки от </a:t>
            </a:r>
            <a:r>
              <a:rPr lang="ru-RU" dirty="0" smtClean="0"/>
              <a:t>них,</a:t>
            </a:r>
            <a:endParaRPr lang="ru-RU" dirty="0"/>
          </a:p>
          <a:p>
            <a:pPr lvl="0"/>
            <a:r>
              <a:rPr lang="ru-RU" dirty="0"/>
              <a:t>Согласование даты и места встречи с активными жителями </a:t>
            </a:r>
            <a:r>
              <a:rPr lang="ru-RU" dirty="0" smtClean="0"/>
              <a:t>двора,</a:t>
            </a:r>
            <a:endParaRPr lang="ru-RU" dirty="0"/>
          </a:p>
          <a:p>
            <a:pPr lvl="0"/>
            <a:r>
              <a:rPr lang="ru-RU" dirty="0"/>
              <a:t> Проведение встречи и разработка первого совместного мероприятия во </a:t>
            </a:r>
            <a:r>
              <a:rPr lang="ru-RU" dirty="0" smtClean="0"/>
              <a:t>дворе,</a:t>
            </a:r>
            <a:endParaRPr lang="ru-RU" dirty="0"/>
          </a:p>
          <a:p>
            <a:pPr lvl="0"/>
            <a:r>
              <a:rPr lang="ru-RU" dirty="0"/>
              <a:t>Подготовка совместного </a:t>
            </a:r>
            <a:r>
              <a:rPr lang="ru-RU" dirty="0" smtClean="0"/>
              <a:t>мероприятия,</a:t>
            </a:r>
            <a:endParaRPr lang="ru-RU" dirty="0"/>
          </a:p>
          <a:p>
            <a:pPr lvl="0"/>
            <a:r>
              <a:rPr lang="ru-RU" dirty="0"/>
              <a:t>Проведение </a:t>
            </a:r>
            <a:r>
              <a:rPr lang="ru-RU" dirty="0" smtClean="0"/>
              <a:t>мероприятия,</a:t>
            </a:r>
            <a:endParaRPr lang="ru-RU" dirty="0"/>
          </a:p>
          <a:p>
            <a:pPr lvl="0"/>
            <a:r>
              <a:rPr lang="ru-RU" dirty="0"/>
              <a:t>Итоговая встреча с активистами двора, выбор куратора группы активистов, разработка дальнейшего плана действий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D:\Фото 2014\2014_02_21\IMG_9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175752" cy="2117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D:\фото 2017\2017_08_02\IMG_8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851716" cy="190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23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84482" y="643267"/>
            <a:ext cx="3064827" cy="1503037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акции и мероприятия могут пройти в дворе?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435486">
            <a:off x="897571" y="2130071"/>
            <a:ext cx="3672640" cy="4009705"/>
          </a:xfrm>
        </p:spPr>
        <p:txBody>
          <a:bodyPr>
            <a:normAutofit fontScale="92500"/>
          </a:bodyPr>
          <a:lstStyle/>
          <a:p>
            <a:r>
              <a:rPr lang="ru-RU" dirty="0"/>
              <a:t>- спортивные соревнования,</a:t>
            </a:r>
          </a:p>
          <a:p>
            <a:r>
              <a:rPr lang="ru-RU" dirty="0"/>
              <a:t>- летний кинотеатр,</a:t>
            </a:r>
          </a:p>
          <a:p>
            <a:r>
              <a:rPr lang="ru-RU" dirty="0"/>
              <a:t>- экологическая акция,</a:t>
            </a:r>
          </a:p>
          <a:p>
            <a:r>
              <a:rPr lang="ru-RU" dirty="0"/>
              <a:t>- благоустройство двора,</a:t>
            </a:r>
          </a:p>
          <a:p>
            <a:r>
              <a:rPr lang="ru-RU" dirty="0"/>
              <a:t>- творческий мастер-класс, </a:t>
            </a:r>
          </a:p>
          <a:p>
            <a:r>
              <a:rPr lang="ru-RU" dirty="0"/>
              <a:t>- публичная лекция (о компьютерной грамотности, о контроле за проведением </a:t>
            </a:r>
            <a:r>
              <a:rPr lang="ru-RU" dirty="0" smtClean="0"/>
              <a:t>ремонта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др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" name="Picture 2" descr="D:\фото 2018\2018_05_21\IMG_4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06" y="3789040"/>
            <a:ext cx="2916323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D:\фото 2018\2018_05_25\IMG_4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4787"/>
            <a:ext cx="2766389" cy="1844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28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389</TotalTime>
  <Words>531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Волонтерский центр «Доброволец Безенчукского района»</vt:lpstr>
      <vt:lpstr>Презентация PowerPoint</vt:lpstr>
      <vt:lpstr>Презентация PowerPoint</vt:lpstr>
      <vt:lpstr>Дворовые отряды</vt:lpstr>
      <vt:lpstr>Но сегодня еще есть шанс ее возродить. Для этого мы нуждаемся в помощи активных граждан.</vt:lpstr>
      <vt:lpstr> Жители одного двора – это большое организационное сообщество.</vt:lpstr>
      <vt:lpstr>Проект «Дворовые отряды» рассчитан на неравнодушных людей разных возрастов, имеющих несколько часов свободного времени в неделю и желающих делиться своим опытом и улучшить жизнь вокруг.</vt:lpstr>
      <vt:lpstr> Этапы работы проекта</vt:lpstr>
      <vt:lpstr>Какие акции и мероприятия могут пройти в дворе?</vt:lpstr>
      <vt:lpstr>Кого ждем проекте:</vt:lpstr>
      <vt:lpstr>Итоги проекта «Дворовые отряды»</vt:lpstr>
      <vt:lpstr>Спасибо за внимание!</vt:lpstr>
    </vt:vector>
  </TitlesOfParts>
  <Company>Dmo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Дворовые отряды</dc:title>
  <dc:creator>Роднова Н.А.</dc:creator>
  <cp:lastModifiedBy>Роднова Н.А.</cp:lastModifiedBy>
  <cp:revision>22</cp:revision>
  <dcterms:created xsi:type="dcterms:W3CDTF">2018-07-26T07:35:28Z</dcterms:created>
  <dcterms:modified xsi:type="dcterms:W3CDTF">2018-07-27T12:43:03Z</dcterms:modified>
</cp:coreProperties>
</file>