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1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14716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44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70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3166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8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34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536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91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3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5975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948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714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23DA27-72DF-4C86-90E3-0FAE118BA0AF}" type="datetimeFigureOut">
              <a:rPr lang="ru-RU" smtClean="0"/>
              <a:t>28.06.2018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1CA7B-939C-41A8-9074-A0F2878BCEB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96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6693625" y="360040"/>
            <a:ext cx="2808312" cy="208823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-594321" y="4653859"/>
            <a:ext cx="2808312" cy="16196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6021288"/>
            <a:ext cx="7510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37144C"/>
                </a:solidFill>
                <a:latin typeface="Franklin Gothic Demi Cond" panose="020B0706030402020204" pitchFamily="34" charset="0"/>
              </a:rPr>
              <a:t>Делай как я: волонтеры-наставники</a:t>
            </a:r>
            <a:endParaRPr lang="ru-RU" sz="4000" dirty="0">
              <a:solidFill>
                <a:srgbClr val="37144C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1027" name="Picture 3" descr="C:\Users\Greg\Desktop\Текущее\фываып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1" r="31858" b="10023"/>
          <a:stretch/>
        </p:blipFill>
        <p:spPr bwMode="auto">
          <a:xfrm>
            <a:off x="3008212" y="236508"/>
            <a:ext cx="2715916" cy="51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92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6693625" y="360040"/>
            <a:ext cx="2808312" cy="208823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-594321" y="4653859"/>
            <a:ext cx="2808312" cy="16196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8943" y="6021288"/>
            <a:ext cx="785349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37144C"/>
                </a:solidFill>
                <a:latin typeface="Franklin Gothic Demi Cond" panose="020B0706030402020204" pitchFamily="34" charset="0"/>
              </a:rPr>
              <a:t>Что такое хорошо и что такое – плохо?</a:t>
            </a:r>
            <a:endParaRPr lang="ru-RU" sz="4000" dirty="0">
              <a:solidFill>
                <a:srgbClr val="37144C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836712"/>
            <a:ext cx="5688632" cy="41044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Добрые дела делаются по доброй воле:</a:t>
            </a:r>
          </a:p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без принуждения, без обязательств.</a:t>
            </a:r>
          </a:p>
          <a:p>
            <a:pPr algn="ctr"/>
            <a:endParaRPr lang="ru-RU" sz="2400" dirty="0" smtClean="0">
              <a:solidFill>
                <a:srgbClr val="37144C"/>
              </a:solidFill>
            </a:endParaRPr>
          </a:p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Чтобы другой человек захотел сделать доброе дело, ему нужен положительный пример.</a:t>
            </a:r>
          </a:p>
          <a:p>
            <a:pPr algn="ctr"/>
            <a:endParaRPr lang="ru-RU" sz="2400" dirty="0" smtClean="0">
              <a:solidFill>
                <a:srgbClr val="37144C"/>
              </a:solidFill>
            </a:endParaRPr>
          </a:p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Ведь ребенок поступает  хорошо только потому, что  те или иные представления о хорошем ему передали его первые наставники – его родители.</a:t>
            </a:r>
            <a:endParaRPr lang="ru-RU" sz="2400" dirty="0">
              <a:solidFill>
                <a:srgbClr val="371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01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6693625" y="360040"/>
            <a:ext cx="2808312" cy="208823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-594321" y="4653859"/>
            <a:ext cx="2808312" cy="16196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47348" y="6020148"/>
            <a:ext cx="56493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37144C"/>
                </a:solidFill>
                <a:latin typeface="Franklin Gothic Demi Cond" panose="020B0706030402020204" pitchFamily="34" charset="0"/>
              </a:rPr>
              <a:t>Добрая воля – добрые дела</a:t>
            </a:r>
            <a:endParaRPr lang="ru-RU" sz="4000" dirty="0">
              <a:solidFill>
                <a:srgbClr val="37144C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836712"/>
            <a:ext cx="5688632" cy="41044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Волонтеры – люди, совершающие добрые поступки по доброй воле.</a:t>
            </a:r>
          </a:p>
          <a:p>
            <a:pPr algn="ctr"/>
            <a:endParaRPr lang="ru-RU" sz="2400" dirty="0">
              <a:solidFill>
                <a:srgbClr val="37144C"/>
              </a:solidFill>
            </a:endParaRPr>
          </a:p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Эти поступки бывают разные, и отношение к добрым делам тоже может быть разное.</a:t>
            </a:r>
          </a:p>
          <a:p>
            <a:pPr algn="ctr"/>
            <a:endParaRPr lang="ru-RU" sz="2400" dirty="0">
              <a:solidFill>
                <a:srgbClr val="37144C"/>
              </a:solidFill>
            </a:endParaRPr>
          </a:p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Самый действенный способ сделать </a:t>
            </a:r>
            <a:r>
              <a:rPr lang="ru-RU" sz="2400" dirty="0" err="1" smtClean="0">
                <a:solidFill>
                  <a:srgbClr val="37144C"/>
                </a:solidFill>
              </a:rPr>
              <a:t>волонтерство</a:t>
            </a:r>
            <a:r>
              <a:rPr lang="ru-RU" sz="2400" dirty="0" smtClean="0">
                <a:solidFill>
                  <a:srgbClr val="37144C"/>
                </a:solidFill>
              </a:rPr>
              <a:t> «понятным» – показать его прелесть на собственном примере.</a:t>
            </a:r>
            <a:endParaRPr lang="ru-RU" sz="2400" dirty="0">
              <a:solidFill>
                <a:srgbClr val="371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40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6693625" y="360040"/>
            <a:ext cx="2808312" cy="208823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-594321" y="4653859"/>
            <a:ext cx="2808312" cy="16196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87624" y="6020148"/>
            <a:ext cx="74413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37144C"/>
                </a:solidFill>
                <a:latin typeface="Franklin Gothic Demi Cond" panose="020B0706030402020204" pitchFamily="34" charset="0"/>
              </a:rPr>
              <a:t>Делай как я, делай вместе со мной</a:t>
            </a:r>
            <a:endParaRPr lang="ru-RU" sz="4000" dirty="0">
              <a:solidFill>
                <a:srgbClr val="37144C"/>
              </a:solidFill>
              <a:latin typeface="Franklin Gothic Demi Cond" panose="020B07060304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03648" y="836712"/>
            <a:ext cx="5688632" cy="41044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Волонтеры действуют руководствуясь исключительно собственной доброй волей – иначе рушится основной </a:t>
            </a:r>
            <a:br>
              <a:rPr lang="ru-RU" sz="2400" dirty="0" smtClean="0">
                <a:solidFill>
                  <a:srgbClr val="37144C"/>
                </a:solidFill>
              </a:rPr>
            </a:br>
            <a:r>
              <a:rPr lang="ru-RU" sz="2400" dirty="0" smtClean="0">
                <a:solidFill>
                  <a:srgbClr val="37144C"/>
                </a:solidFill>
              </a:rPr>
              <a:t>принцип добровольчества.</a:t>
            </a:r>
          </a:p>
          <a:p>
            <a:pPr algn="ctr"/>
            <a:endParaRPr lang="ru-RU" sz="2400" dirty="0">
              <a:solidFill>
                <a:srgbClr val="37144C"/>
              </a:solidFill>
            </a:endParaRPr>
          </a:p>
          <a:p>
            <a:pPr algn="ctr"/>
            <a:r>
              <a:rPr lang="ru-RU" sz="2400" dirty="0" smtClean="0">
                <a:solidFill>
                  <a:srgbClr val="37144C"/>
                </a:solidFill>
              </a:rPr>
              <a:t>При этом хороший волонтер всегда становится примером для подражания и выступает своего рода наставником для начинающих добровольцев.</a:t>
            </a:r>
            <a:endParaRPr lang="ru-RU" sz="2400" dirty="0">
              <a:solidFill>
                <a:srgbClr val="3714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16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5805264"/>
            <a:ext cx="9144000" cy="105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Равнобедренный треугольник 4"/>
          <p:cNvSpPr/>
          <p:nvPr/>
        </p:nvSpPr>
        <p:spPr>
          <a:xfrm rot="16200000">
            <a:off x="6693625" y="360040"/>
            <a:ext cx="2808312" cy="208823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 rot="5400000">
            <a:off x="-594321" y="4653859"/>
            <a:ext cx="2808312" cy="1619672"/>
          </a:xfrm>
          <a:prstGeom prst="triangle">
            <a:avLst>
              <a:gd name="adj" fmla="val 10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9592" y="6021288"/>
            <a:ext cx="751096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37144C"/>
                </a:solidFill>
                <a:latin typeface="Franklin Gothic Demi Cond" panose="020B0706030402020204" pitchFamily="34" charset="0"/>
              </a:rPr>
              <a:t>Делай как я: волонтеры-наставники</a:t>
            </a:r>
            <a:endParaRPr lang="ru-RU" sz="4000" dirty="0">
              <a:solidFill>
                <a:srgbClr val="37144C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1027" name="Picture 3" descr="C:\Users\Greg\Desktop\Текущее\фываып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91" r="31858" b="10023"/>
          <a:stretch/>
        </p:blipFill>
        <p:spPr bwMode="auto">
          <a:xfrm>
            <a:off x="3008212" y="236508"/>
            <a:ext cx="2715916" cy="5143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756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134</Words>
  <Application>Microsoft Office PowerPoint</Application>
  <PresentationFormat>Экран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Greg</dc:creator>
  <cp:lastModifiedBy>Greg</cp:lastModifiedBy>
  <cp:revision>4</cp:revision>
  <dcterms:created xsi:type="dcterms:W3CDTF">2018-06-28T19:31:57Z</dcterms:created>
  <dcterms:modified xsi:type="dcterms:W3CDTF">2018-06-28T20:06:51Z</dcterms:modified>
</cp:coreProperties>
</file>