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56C7C-D410-4DAC-A9B2-4979C2CBE16E}" type="doc">
      <dgm:prSet loTypeId="urn:microsoft.com/office/officeart/2005/8/layout/b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63644FE-CD20-4A5F-B7BD-7F52F1E70141}">
      <dgm:prSet/>
      <dgm:spPr/>
      <dgm:t>
        <a:bodyPr/>
        <a:lstStyle/>
        <a:p>
          <a:pPr rtl="0"/>
          <a:endParaRPr lang="ru-RU" dirty="0"/>
        </a:p>
      </dgm:t>
    </dgm:pt>
    <dgm:pt modelId="{B1AEF452-6DEF-49AA-9DFA-29AD67562E8F}" type="parTrans" cxnId="{BC8339E4-0C3C-4924-A172-9DA4DFAC589C}">
      <dgm:prSet/>
      <dgm:spPr/>
      <dgm:t>
        <a:bodyPr/>
        <a:lstStyle/>
        <a:p>
          <a:endParaRPr lang="ru-RU"/>
        </a:p>
      </dgm:t>
    </dgm:pt>
    <dgm:pt modelId="{E23E6DA2-0348-4B72-B8E8-7A1B8FE2F093}" type="sibTrans" cxnId="{BC8339E4-0C3C-4924-A172-9DA4DFAC589C}">
      <dgm:prSet/>
      <dgm:spPr/>
      <dgm:t>
        <a:bodyPr/>
        <a:lstStyle/>
        <a:p>
          <a:endParaRPr lang="ru-RU"/>
        </a:p>
      </dgm:t>
    </dgm:pt>
    <dgm:pt modelId="{28754C1A-D222-475B-B06C-ADACADF5FC57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Организация и проведение регионального комплекса мероприятий «День здоровья по-волонтёрски», посвященного Всероссийскому дню здоровья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10F38AD-EB27-4ED7-B675-2E1974055D4C}" type="parTrans" cxnId="{78F9AEA7-4422-46E1-8E21-B59295DC02F5}">
      <dgm:prSet/>
      <dgm:spPr/>
      <dgm:t>
        <a:bodyPr/>
        <a:lstStyle/>
        <a:p>
          <a:endParaRPr lang="ru-RU"/>
        </a:p>
      </dgm:t>
    </dgm:pt>
    <dgm:pt modelId="{F5D271B6-D1B3-485E-92C9-51F4E5B9E1C9}" type="sibTrans" cxnId="{78F9AEA7-4422-46E1-8E21-B59295DC02F5}">
      <dgm:prSet/>
      <dgm:spPr/>
      <dgm:t>
        <a:bodyPr/>
        <a:lstStyle/>
        <a:p>
          <a:endParaRPr lang="ru-RU"/>
        </a:p>
      </dgm:t>
    </dgm:pt>
    <dgm:pt modelId="{F26B37F8-B1EB-4DFD-8232-EC543A194830}" type="pres">
      <dgm:prSet presAssocID="{32056C7C-D410-4DAC-A9B2-4979C2CBE16E}" presName="diagram" presStyleCnt="0">
        <dgm:presLayoutVars>
          <dgm:dir/>
          <dgm:animLvl val="lvl"/>
          <dgm:resizeHandles val="exact"/>
        </dgm:presLayoutVars>
      </dgm:prSet>
      <dgm:spPr/>
    </dgm:pt>
    <dgm:pt modelId="{9825AC6D-9109-422E-94F6-51346B767F43}" type="pres">
      <dgm:prSet presAssocID="{163644FE-CD20-4A5F-B7BD-7F52F1E70141}" presName="compNode" presStyleCnt="0"/>
      <dgm:spPr/>
    </dgm:pt>
    <dgm:pt modelId="{DA94E846-2776-4C83-8B34-51B8D1B01995}" type="pres">
      <dgm:prSet presAssocID="{163644FE-CD20-4A5F-B7BD-7F52F1E70141}" presName="childRect" presStyleLbl="bgAcc1" presStyleIdx="0" presStyleCnt="1" custScaleX="112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6D522-4F3A-49CC-B211-CD70D128EA46}" type="pres">
      <dgm:prSet presAssocID="{163644FE-CD20-4A5F-B7BD-7F52F1E701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E234F70-B005-40E6-8B31-A2E90BCAA102}" type="pres">
      <dgm:prSet presAssocID="{163644FE-CD20-4A5F-B7BD-7F52F1E70141}" presName="parentRect" presStyleLbl="alignNode1" presStyleIdx="0" presStyleCnt="1"/>
      <dgm:spPr/>
    </dgm:pt>
    <dgm:pt modelId="{2A33B509-A69A-437F-8905-6C6D3113C891}" type="pres">
      <dgm:prSet presAssocID="{163644FE-CD20-4A5F-B7BD-7F52F1E70141}" presName="adorn" presStyleLbl="fgAccFollowNode1" presStyleIdx="0" presStyleCnt="1" custScaleX="266104" custScaleY="2558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DC04155-A54D-424B-A4A0-FFA08BA2A3DF}" type="presOf" srcId="{163644FE-CD20-4A5F-B7BD-7F52F1E70141}" destId="{4E234F70-B005-40E6-8B31-A2E90BCAA102}" srcOrd="1" destOrd="0" presId="urn:microsoft.com/office/officeart/2005/8/layout/bList2"/>
    <dgm:cxn modelId="{78F9AEA7-4422-46E1-8E21-B59295DC02F5}" srcId="{163644FE-CD20-4A5F-B7BD-7F52F1E70141}" destId="{28754C1A-D222-475B-B06C-ADACADF5FC57}" srcOrd="0" destOrd="0" parTransId="{910F38AD-EB27-4ED7-B675-2E1974055D4C}" sibTransId="{F5D271B6-D1B3-485E-92C9-51F4E5B9E1C9}"/>
    <dgm:cxn modelId="{BC8339E4-0C3C-4924-A172-9DA4DFAC589C}" srcId="{32056C7C-D410-4DAC-A9B2-4979C2CBE16E}" destId="{163644FE-CD20-4A5F-B7BD-7F52F1E70141}" srcOrd="0" destOrd="0" parTransId="{B1AEF452-6DEF-49AA-9DFA-29AD67562E8F}" sibTransId="{E23E6DA2-0348-4B72-B8E8-7A1B8FE2F093}"/>
    <dgm:cxn modelId="{7D6E958D-5B97-4B08-8DDA-9F4E4BA511DB}" type="presOf" srcId="{28754C1A-D222-475B-B06C-ADACADF5FC57}" destId="{DA94E846-2776-4C83-8B34-51B8D1B01995}" srcOrd="0" destOrd="0" presId="urn:microsoft.com/office/officeart/2005/8/layout/bList2"/>
    <dgm:cxn modelId="{0BBBACFA-A8EB-4299-96F7-3A6BC05AD629}" type="presOf" srcId="{163644FE-CD20-4A5F-B7BD-7F52F1E70141}" destId="{DF36D522-4F3A-49CC-B211-CD70D128EA46}" srcOrd="0" destOrd="0" presId="urn:microsoft.com/office/officeart/2005/8/layout/bList2"/>
    <dgm:cxn modelId="{F67D6992-0F7A-4422-BF3D-096FF70B0EE2}" type="presOf" srcId="{32056C7C-D410-4DAC-A9B2-4979C2CBE16E}" destId="{F26B37F8-B1EB-4DFD-8232-EC543A194830}" srcOrd="0" destOrd="0" presId="urn:microsoft.com/office/officeart/2005/8/layout/bList2"/>
    <dgm:cxn modelId="{21F354C0-33F1-47F4-A36F-78455887CC78}" type="presParOf" srcId="{F26B37F8-B1EB-4DFD-8232-EC543A194830}" destId="{9825AC6D-9109-422E-94F6-51346B767F43}" srcOrd="0" destOrd="0" presId="urn:microsoft.com/office/officeart/2005/8/layout/bList2"/>
    <dgm:cxn modelId="{49E2347D-3D3F-49EC-8308-B50A7B8260D3}" type="presParOf" srcId="{9825AC6D-9109-422E-94F6-51346B767F43}" destId="{DA94E846-2776-4C83-8B34-51B8D1B01995}" srcOrd="0" destOrd="0" presId="urn:microsoft.com/office/officeart/2005/8/layout/bList2"/>
    <dgm:cxn modelId="{D8EB395E-E98D-43C7-9A1F-93CAEDE3E38C}" type="presParOf" srcId="{9825AC6D-9109-422E-94F6-51346B767F43}" destId="{DF36D522-4F3A-49CC-B211-CD70D128EA46}" srcOrd="1" destOrd="0" presId="urn:microsoft.com/office/officeart/2005/8/layout/bList2"/>
    <dgm:cxn modelId="{9A4CA17F-E59F-4DA5-A44C-9BB75DCEE0C9}" type="presParOf" srcId="{9825AC6D-9109-422E-94F6-51346B767F43}" destId="{4E234F70-B005-40E6-8B31-A2E90BCAA102}" srcOrd="2" destOrd="0" presId="urn:microsoft.com/office/officeart/2005/8/layout/bList2"/>
    <dgm:cxn modelId="{4B37B9D3-797E-4599-B693-966F9E5F8CA5}" type="presParOf" srcId="{9825AC6D-9109-422E-94F6-51346B767F43}" destId="{2A33B509-A69A-437F-8905-6C6D3113C891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42E54-25AC-44CA-9316-A332ECE04705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9C890CF-75F4-4D2B-A334-3BBA05A1DC6D}">
      <dgm:prSet custT="1"/>
      <dgm:spPr/>
      <dgm:t>
        <a:bodyPr/>
        <a:lstStyle/>
        <a:p>
          <a:pPr rtl="0"/>
          <a:r>
            <a:rPr lang="ru-RU" sz="1400" dirty="0" smtClean="0"/>
            <a:t>Пропаганда здорового  образа жизни всегда была одной из </a:t>
          </a:r>
          <a:r>
            <a:rPr lang="ru-RU" sz="1400" b="1" u="sng" dirty="0" smtClean="0"/>
            <a:t>приоритетных задач </a:t>
          </a:r>
          <a:r>
            <a:rPr lang="ru-RU" sz="1400" dirty="0" smtClean="0"/>
            <a:t>правительства России и общества</a:t>
          </a:r>
          <a:r>
            <a:rPr lang="ru-RU" sz="1400" dirty="0" smtClean="0"/>
            <a:t>. </a:t>
          </a:r>
          <a:endParaRPr lang="ru-RU" sz="1400" dirty="0"/>
        </a:p>
      </dgm:t>
    </dgm:pt>
    <dgm:pt modelId="{4B52157E-150A-4E76-BFD4-E9DB4C860A69}" type="parTrans" cxnId="{A11C41BA-FF41-43F7-A256-6E458DAF8606}">
      <dgm:prSet/>
      <dgm:spPr/>
      <dgm:t>
        <a:bodyPr/>
        <a:lstStyle/>
        <a:p>
          <a:endParaRPr lang="ru-RU" sz="1400"/>
        </a:p>
      </dgm:t>
    </dgm:pt>
    <dgm:pt modelId="{D0A8A116-CB70-4D43-9045-2512B2D8D043}" type="sibTrans" cxnId="{A11C41BA-FF41-43F7-A256-6E458DAF8606}">
      <dgm:prSet/>
      <dgm:spPr/>
      <dgm:t>
        <a:bodyPr/>
        <a:lstStyle/>
        <a:p>
          <a:endParaRPr lang="ru-RU" sz="1400"/>
        </a:p>
      </dgm:t>
    </dgm:pt>
    <dgm:pt modelId="{1B1B633C-2EC8-48E4-80F1-EBD56C30CC92}">
      <dgm:prSet custT="1"/>
      <dgm:spPr/>
      <dgm:t>
        <a:bodyPr/>
        <a:lstStyle/>
        <a:p>
          <a:pPr rtl="0"/>
          <a:r>
            <a:rPr lang="ru-RU" sz="1400" dirty="0" smtClean="0"/>
            <a:t>Президент В.В. Путин подписал указ об объявлении 2018-2027 годов </a:t>
          </a:r>
          <a:r>
            <a:rPr lang="ru-RU" sz="1400" b="1" u="sng" dirty="0" smtClean="0"/>
            <a:t>Десятилетием детства </a:t>
          </a:r>
          <a:r>
            <a:rPr lang="ru-RU" sz="1400" dirty="0" smtClean="0"/>
            <a:t>в РФ. Правительство РФ утвердило </a:t>
          </a:r>
          <a:r>
            <a:rPr lang="ru-RU" sz="1400" b="1" u="sng" dirty="0" smtClean="0"/>
            <a:t>план мероприятий </a:t>
          </a:r>
          <a:r>
            <a:rPr lang="ru-RU" sz="1400" dirty="0" smtClean="0"/>
            <a:t>в рамках Десятилетия детства</a:t>
          </a:r>
          <a:endParaRPr lang="ru-RU" sz="1400" dirty="0"/>
        </a:p>
      </dgm:t>
    </dgm:pt>
    <dgm:pt modelId="{562D6979-06F1-4702-8F77-C65236B986E7}" type="parTrans" cxnId="{1AA6E407-3656-4369-8A30-1466B0EB2D4A}">
      <dgm:prSet/>
      <dgm:spPr/>
      <dgm:t>
        <a:bodyPr/>
        <a:lstStyle/>
        <a:p>
          <a:endParaRPr lang="ru-RU" sz="1400"/>
        </a:p>
      </dgm:t>
    </dgm:pt>
    <dgm:pt modelId="{5574749B-A922-4A71-972E-1FEF5A3D6BD1}" type="sibTrans" cxnId="{1AA6E407-3656-4369-8A30-1466B0EB2D4A}">
      <dgm:prSet/>
      <dgm:spPr/>
      <dgm:t>
        <a:bodyPr/>
        <a:lstStyle/>
        <a:p>
          <a:endParaRPr lang="ru-RU" sz="1400"/>
        </a:p>
      </dgm:t>
    </dgm:pt>
    <dgm:pt modelId="{88FEB4B8-B10C-47F1-9B0E-C9FC5A8045A9}">
      <dgm:prSet custT="1"/>
      <dgm:spPr/>
      <dgm:t>
        <a:bodyPr/>
        <a:lstStyle/>
        <a:p>
          <a:pPr rtl="0"/>
          <a:r>
            <a:rPr lang="ru-RU" sz="1400" dirty="0" smtClean="0"/>
            <a:t>В указанном плане </a:t>
          </a:r>
          <a:r>
            <a:rPr lang="ru-RU" sz="1400" b="1" u="sng" dirty="0" smtClean="0"/>
            <a:t>раздел «Здоровый ребенок» </a:t>
          </a:r>
          <a:r>
            <a:rPr lang="ru-RU" sz="1400" dirty="0" smtClean="0"/>
            <a:t>- это реализация мероприятий, направленных на </a:t>
          </a:r>
          <a:r>
            <a:rPr lang="ru-RU" sz="1400" b="1" u="sng" dirty="0" smtClean="0"/>
            <a:t>формирование здорового образа жизни у детей и молодежи </a:t>
          </a:r>
          <a:r>
            <a:rPr lang="ru-RU" sz="1400" dirty="0" smtClean="0"/>
            <a:t>и внедрение </a:t>
          </a:r>
          <a:r>
            <a:rPr lang="ru-RU" sz="1400" b="0" u="none" dirty="0" smtClean="0"/>
            <a:t>здоровьесберегающих технологий</a:t>
          </a:r>
          <a:endParaRPr lang="ru-RU" sz="1400" b="0" u="none" dirty="0"/>
        </a:p>
      </dgm:t>
    </dgm:pt>
    <dgm:pt modelId="{86B8AC78-6937-4956-9778-30C7ED11016E}" type="parTrans" cxnId="{3461894E-845D-49C2-A216-80EBB6B8E10E}">
      <dgm:prSet/>
      <dgm:spPr/>
      <dgm:t>
        <a:bodyPr/>
        <a:lstStyle/>
        <a:p>
          <a:endParaRPr lang="ru-RU" sz="1400"/>
        </a:p>
      </dgm:t>
    </dgm:pt>
    <dgm:pt modelId="{9DC714FD-4183-49D0-9A50-47BC5D0C43FE}" type="sibTrans" cxnId="{3461894E-845D-49C2-A216-80EBB6B8E10E}">
      <dgm:prSet/>
      <dgm:spPr/>
      <dgm:t>
        <a:bodyPr/>
        <a:lstStyle/>
        <a:p>
          <a:endParaRPr lang="ru-RU" sz="1400"/>
        </a:p>
      </dgm:t>
    </dgm:pt>
    <dgm:pt modelId="{27C84FE7-2722-430C-97CB-C4357FC6C1D9}">
      <dgm:prSet custT="1"/>
      <dgm:spPr/>
      <dgm:t>
        <a:bodyPr/>
        <a:lstStyle/>
        <a:p>
          <a:pPr rtl="0"/>
          <a:r>
            <a:rPr lang="ru-RU" sz="1400" dirty="0" smtClean="0"/>
            <a:t>Подтверждается </a:t>
          </a:r>
          <a:r>
            <a:rPr lang="ru-RU" sz="1400" b="1" u="sng" dirty="0" smtClean="0"/>
            <a:t>значимость и актуальность </a:t>
          </a:r>
          <a:r>
            <a:rPr lang="ru-RU" sz="1400" dirty="0" smtClean="0"/>
            <a:t>проекта «День здоровья по-волонтёрски»</a:t>
          </a:r>
          <a:endParaRPr lang="ru-RU" sz="1400" dirty="0"/>
        </a:p>
      </dgm:t>
    </dgm:pt>
    <dgm:pt modelId="{068BC60F-A910-4024-9842-04E28C85CE61}" type="parTrans" cxnId="{CA709D48-72D2-40CB-819F-33616B6AD7E1}">
      <dgm:prSet/>
      <dgm:spPr/>
      <dgm:t>
        <a:bodyPr/>
        <a:lstStyle/>
        <a:p>
          <a:endParaRPr lang="ru-RU" sz="1400"/>
        </a:p>
      </dgm:t>
    </dgm:pt>
    <dgm:pt modelId="{BB0BDE97-F857-4A8E-9F61-3C9BCBFCEDA6}" type="sibTrans" cxnId="{CA709D48-72D2-40CB-819F-33616B6AD7E1}">
      <dgm:prSet/>
      <dgm:spPr/>
      <dgm:t>
        <a:bodyPr/>
        <a:lstStyle/>
        <a:p>
          <a:endParaRPr lang="ru-RU" sz="1400"/>
        </a:p>
      </dgm:t>
    </dgm:pt>
    <dgm:pt modelId="{EEA4045A-0437-42FE-A9A5-D8C2474BB210}" type="pres">
      <dgm:prSet presAssocID="{42442E54-25AC-44CA-9316-A332ECE0470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50492FA-C66B-4EAE-A0FA-1DDF72813AC9}" type="pres">
      <dgm:prSet presAssocID="{42442E54-25AC-44CA-9316-A332ECE04705}" presName="pyramid" presStyleLbl="node1" presStyleIdx="0" presStyleCnt="1"/>
      <dgm:spPr/>
      <dgm:t>
        <a:bodyPr/>
        <a:lstStyle/>
        <a:p>
          <a:endParaRPr lang="ru-RU"/>
        </a:p>
      </dgm:t>
    </dgm:pt>
    <dgm:pt modelId="{08F15287-0604-43D6-A009-8E66F089E2CD}" type="pres">
      <dgm:prSet presAssocID="{42442E54-25AC-44CA-9316-A332ECE04705}" presName="theList" presStyleCnt="0"/>
      <dgm:spPr/>
      <dgm:t>
        <a:bodyPr/>
        <a:lstStyle/>
        <a:p>
          <a:endParaRPr lang="ru-RU"/>
        </a:p>
      </dgm:t>
    </dgm:pt>
    <dgm:pt modelId="{7AB356DE-2BB1-471D-AD23-C7E420535BDD}" type="pres">
      <dgm:prSet presAssocID="{19C890CF-75F4-4D2B-A334-3BBA05A1DC6D}" presName="aNode" presStyleLbl="fgAcc1" presStyleIdx="0" presStyleCnt="4" custScaleX="22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3D974-5760-4D0E-8568-B49C164CA252}" type="pres">
      <dgm:prSet presAssocID="{19C890CF-75F4-4D2B-A334-3BBA05A1DC6D}" presName="aSpace" presStyleCnt="0"/>
      <dgm:spPr/>
      <dgm:t>
        <a:bodyPr/>
        <a:lstStyle/>
        <a:p>
          <a:endParaRPr lang="ru-RU"/>
        </a:p>
      </dgm:t>
    </dgm:pt>
    <dgm:pt modelId="{E1796909-3167-4E40-B909-6843436241DC}" type="pres">
      <dgm:prSet presAssocID="{1B1B633C-2EC8-48E4-80F1-EBD56C30CC92}" presName="aNode" presStyleLbl="fgAcc1" presStyleIdx="1" presStyleCnt="4" custScaleX="22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1B-5EB9-4806-90C1-045367EA03E6}" type="pres">
      <dgm:prSet presAssocID="{1B1B633C-2EC8-48E4-80F1-EBD56C30CC92}" presName="aSpace" presStyleCnt="0"/>
      <dgm:spPr/>
      <dgm:t>
        <a:bodyPr/>
        <a:lstStyle/>
        <a:p>
          <a:endParaRPr lang="ru-RU"/>
        </a:p>
      </dgm:t>
    </dgm:pt>
    <dgm:pt modelId="{E1836E8E-30F9-43C2-B3C4-539C0FDEDCF7}" type="pres">
      <dgm:prSet presAssocID="{88FEB4B8-B10C-47F1-9B0E-C9FC5A8045A9}" presName="aNode" presStyleLbl="fgAcc1" presStyleIdx="2" presStyleCnt="4" custScaleX="22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DB615-EDDA-486B-9BC2-2151F6879A78}" type="pres">
      <dgm:prSet presAssocID="{88FEB4B8-B10C-47F1-9B0E-C9FC5A8045A9}" presName="aSpace" presStyleCnt="0"/>
      <dgm:spPr/>
      <dgm:t>
        <a:bodyPr/>
        <a:lstStyle/>
        <a:p>
          <a:endParaRPr lang="ru-RU"/>
        </a:p>
      </dgm:t>
    </dgm:pt>
    <dgm:pt modelId="{77160A31-85A3-4E20-991F-87F90DCCF0A7}" type="pres">
      <dgm:prSet presAssocID="{27C84FE7-2722-430C-97CB-C4357FC6C1D9}" presName="aNode" presStyleLbl="fgAcc1" presStyleIdx="3" presStyleCnt="4" custScaleX="22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1181F-FA4A-407C-84D7-CD12BD1B1026}" type="pres">
      <dgm:prSet presAssocID="{27C84FE7-2722-430C-97CB-C4357FC6C1D9}" presName="aSpace" presStyleCnt="0"/>
      <dgm:spPr/>
      <dgm:t>
        <a:bodyPr/>
        <a:lstStyle/>
        <a:p>
          <a:endParaRPr lang="ru-RU"/>
        </a:p>
      </dgm:t>
    </dgm:pt>
  </dgm:ptLst>
  <dgm:cxnLst>
    <dgm:cxn modelId="{AB3345D8-BB95-4869-A08D-2B65CC09395A}" type="presOf" srcId="{88FEB4B8-B10C-47F1-9B0E-C9FC5A8045A9}" destId="{E1836E8E-30F9-43C2-B3C4-539C0FDEDCF7}" srcOrd="0" destOrd="0" presId="urn:microsoft.com/office/officeart/2005/8/layout/pyramid2"/>
    <dgm:cxn modelId="{3461894E-845D-49C2-A216-80EBB6B8E10E}" srcId="{42442E54-25AC-44CA-9316-A332ECE04705}" destId="{88FEB4B8-B10C-47F1-9B0E-C9FC5A8045A9}" srcOrd="2" destOrd="0" parTransId="{86B8AC78-6937-4956-9778-30C7ED11016E}" sibTransId="{9DC714FD-4183-49D0-9A50-47BC5D0C43FE}"/>
    <dgm:cxn modelId="{915B3DF4-12C1-49E4-A7C5-4FD303FBB28A}" type="presOf" srcId="{27C84FE7-2722-430C-97CB-C4357FC6C1D9}" destId="{77160A31-85A3-4E20-991F-87F90DCCF0A7}" srcOrd="0" destOrd="0" presId="urn:microsoft.com/office/officeart/2005/8/layout/pyramid2"/>
    <dgm:cxn modelId="{1AA6E407-3656-4369-8A30-1466B0EB2D4A}" srcId="{42442E54-25AC-44CA-9316-A332ECE04705}" destId="{1B1B633C-2EC8-48E4-80F1-EBD56C30CC92}" srcOrd="1" destOrd="0" parTransId="{562D6979-06F1-4702-8F77-C65236B986E7}" sibTransId="{5574749B-A922-4A71-972E-1FEF5A3D6BD1}"/>
    <dgm:cxn modelId="{A11C41BA-FF41-43F7-A256-6E458DAF8606}" srcId="{42442E54-25AC-44CA-9316-A332ECE04705}" destId="{19C890CF-75F4-4D2B-A334-3BBA05A1DC6D}" srcOrd="0" destOrd="0" parTransId="{4B52157E-150A-4E76-BFD4-E9DB4C860A69}" sibTransId="{D0A8A116-CB70-4D43-9045-2512B2D8D043}"/>
    <dgm:cxn modelId="{CA709D48-72D2-40CB-819F-33616B6AD7E1}" srcId="{42442E54-25AC-44CA-9316-A332ECE04705}" destId="{27C84FE7-2722-430C-97CB-C4357FC6C1D9}" srcOrd="3" destOrd="0" parTransId="{068BC60F-A910-4024-9842-04E28C85CE61}" sibTransId="{BB0BDE97-F857-4A8E-9F61-3C9BCBFCEDA6}"/>
    <dgm:cxn modelId="{F125BC6C-4FA3-4896-A306-1A78F8F3F8E8}" type="presOf" srcId="{1B1B633C-2EC8-48E4-80F1-EBD56C30CC92}" destId="{E1796909-3167-4E40-B909-6843436241DC}" srcOrd="0" destOrd="0" presId="urn:microsoft.com/office/officeart/2005/8/layout/pyramid2"/>
    <dgm:cxn modelId="{95976FC1-F666-4844-B47D-AAC5DF5E24B9}" type="presOf" srcId="{19C890CF-75F4-4D2B-A334-3BBA05A1DC6D}" destId="{7AB356DE-2BB1-471D-AD23-C7E420535BDD}" srcOrd="0" destOrd="0" presId="urn:microsoft.com/office/officeart/2005/8/layout/pyramid2"/>
    <dgm:cxn modelId="{A5E65C49-ADB1-489B-86FE-8776696F8C9A}" type="presOf" srcId="{42442E54-25AC-44CA-9316-A332ECE04705}" destId="{EEA4045A-0437-42FE-A9A5-D8C2474BB210}" srcOrd="0" destOrd="0" presId="urn:microsoft.com/office/officeart/2005/8/layout/pyramid2"/>
    <dgm:cxn modelId="{E9DC7FD9-8AE0-4725-A758-6DD9D3499931}" type="presParOf" srcId="{EEA4045A-0437-42FE-A9A5-D8C2474BB210}" destId="{F50492FA-C66B-4EAE-A0FA-1DDF72813AC9}" srcOrd="0" destOrd="0" presId="urn:microsoft.com/office/officeart/2005/8/layout/pyramid2"/>
    <dgm:cxn modelId="{CFA00195-ECE0-4738-846A-43CD8350368F}" type="presParOf" srcId="{EEA4045A-0437-42FE-A9A5-D8C2474BB210}" destId="{08F15287-0604-43D6-A009-8E66F089E2CD}" srcOrd="1" destOrd="0" presId="urn:microsoft.com/office/officeart/2005/8/layout/pyramid2"/>
    <dgm:cxn modelId="{1DBD00A8-3643-49C1-8400-D7C4B9FDCF18}" type="presParOf" srcId="{08F15287-0604-43D6-A009-8E66F089E2CD}" destId="{7AB356DE-2BB1-471D-AD23-C7E420535BDD}" srcOrd="0" destOrd="0" presId="urn:microsoft.com/office/officeart/2005/8/layout/pyramid2"/>
    <dgm:cxn modelId="{CB25BD5B-8F6A-46C0-9A4D-042E5A73E187}" type="presParOf" srcId="{08F15287-0604-43D6-A009-8E66F089E2CD}" destId="{44D3D974-5760-4D0E-8568-B49C164CA252}" srcOrd="1" destOrd="0" presId="urn:microsoft.com/office/officeart/2005/8/layout/pyramid2"/>
    <dgm:cxn modelId="{47DECD4F-D4B2-4204-B9EB-E9FB4FE98EB7}" type="presParOf" srcId="{08F15287-0604-43D6-A009-8E66F089E2CD}" destId="{E1796909-3167-4E40-B909-6843436241DC}" srcOrd="2" destOrd="0" presId="urn:microsoft.com/office/officeart/2005/8/layout/pyramid2"/>
    <dgm:cxn modelId="{FB641D6C-D134-434E-A059-9B308C920DEC}" type="presParOf" srcId="{08F15287-0604-43D6-A009-8E66F089E2CD}" destId="{013C031B-5EB9-4806-90C1-045367EA03E6}" srcOrd="3" destOrd="0" presId="urn:microsoft.com/office/officeart/2005/8/layout/pyramid2"/>
    <dgm:cxn modelId="{A69F541B-D3A3-4608-B34C-665A4A36C457}" type="presParOf" srcId="{08F15287-0604-43D6-A009-8E66F089E2CD}" destId="{E1836E8E-30F9-43C2-B3C4-539C0FDEDCF7}" srcOrd="4" destOrd="0" presId="urn:microsoft.com/office/officeart/2005/8/layout/pyramid2"/>
    <dgm:cxn modelId="{E7A0BCCE-F960-418D-9E4A-47BA06CE6B2B}" type="presParOf" srcId="{08F15287-0604-43D6-A009-8E66F089E2CD}" destId="{53BDB615-EDDA-486B-9BC2-2151F6879A78}" srcOrd="5" destOrd="0" presId="urn:microsoft.com/office/officeart/2005/8/layout/pyramid2"/>
    <dgm:cxn modelId="{355B3529-4B4A-4A76-8607-97DE75B17068}" type="presParOf" srcId="{08F15287-0604-43D6-A009-8E66F089E2CD}" destId="{77160A31-85A3-4E20-991F-87F90DCCF0A7}" srcOrd="6" destOrd="0" presId="urn:microsoft.com/office/officeart/2005/8/layout/pyramid2"/>
    <dgm:cxn modelId="{C10AD621-7BF3-4A8E-95D7-3ABED1471E8D}" type="presParOf" srcId="{08F15287-0604-43D6-A009-8E66F089E2CD}" destId="{B0C1181F-FA4A-407C-84D7-CD12BD1B1026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178A3-BD61-492E-BA8E-222C7DC6424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CD109F-AF3D-482F-8806-63098B6A98E1}">
      <dgm:prSet phldrT="[Текст]" custT="1"/>
      <dgm:spPr/>
      <dgm:t>
        <a:bodyPr/>
        <a:lstStyle/>
        <a:p>
          <a:r>
            <a:rPr lang="ru-RU" sz="1400" dirty="0" smtClean="0"/>
            <a:t>В преддверии Всемирного дня здоровья, 6 апреля 2018 года прошла молодежная </a:t>
          </a:r>
          <a:r>
            <a:rPr lang="ru-RU" sz="1400" dirty="0" err="1" smtClean="0"/>
            <a:t>квест-игра</a:t>
          </a:r>
          <a:r>
            <a:rPr lang="ru-RU" sz="1400" dirty="0" smtClean="0"/>
            <a:t> под названием «День здоровья по-волонтерски». Мероприятие проходило на городской набережной Биробиджана.</a:t>
          </a:r>
          <a:endParaRPr lang="ru-RU" sz="1400" dirty="0"/>
        </a:p>
      </dgm:t>
    </dgm:pt>
    <dgm:pt modelId="{E9C42989-B474-426F-983E-9858C7E67745}" type="parTrans" cxnId="{3357C399-2799-4814-AA5C-E5B2D670B80F}">
      <dgm:prSet/>
      <dgm:spPr/>
      <dgm:t>
        <a:bodyPr/>
        <a:lstStyle/>
        <a:p>
          <a:endParaRPr lang="ru-RU" sz="1400"/>
        </a:p>
      </dgm:t>
    </dgm:pt>
    <dgm:pt modelId="{A0FB5AED-4A08-449E-BAFA-609515BCD671}" type="sibTrans" cxnId="{3357C399-2799-4814-AA5C-E5B2D670B80F}">
      <dgm:prSet custT="1"/>
      <dgm:spPr/>
      <dgm:t>
        <a:bodyPr/>
        <a:lstStyle/>
        <a:p>
          <a:endParaRPr lang="ru-RU" sz="1400"/>
        </a:p>
      </dgm:t>
    </dgm:pt>
    <dgm:pt modelId="{EA261D36-0DEA-438C-9F57-BB5E8E9641CF}">
      <dgm:prSet phldrT="[Текст]" custT="1"/>
      <dgm:spPr/>
      <dgm:t>
        <a:bodyPr/>
        <a:lstStyle/>
        <a:p>
          <a:r>
            <a:rPr lang="ru-RU" sz="1400" dirty="0" smtClean="0"/>
            <a:t>18 команд из города и области приняли участие в этом увлекательном и состязательном мероприятии, всего более 250 человек.</a:t>
          </a:r>
          <a:endParaRPr lang="ru-RU" sz="1400" dirty="0"/>
        </a:p>
      </dgm:t>
    </dgm:pt>
    <dgm:pt modelId="{3E729119-5CE8-4FA9-B046-386807BF5497}" type="parTrans" cxnId="{18757937-96D6-49F0-A7F8-AA113E438961}">
      <dgm:prSet/>
      <dgm:spPr/>
      <dgm:t>
        <a:bodyPr/>
        <a:lstStyle/>
        <a:p>
          <a:endParaRPr lang="ru-RU" sz="1400"/>
        </a:p>
      </dgm:t>
    </dgm:pt>
    <dgm:pt modelId="{7F08E15E-44F8-4481-A4F7-68C589393296}" type="sibTrans" cxnId="{18757937-96D6-49F0-A7F8-AA113E438961}">
      <dgm:prSet custT="1"/>
      <dgm:spPr/>
      <dgm:t>
        <a:bodyPr/>
        <a:lstStyle/>
        <a:p>
          <a:endParaRPr lang="ru-RU" sz="1400"/>
        </a:p>
      </dgm:t>
    </dgm:pt>
    <dgm:pt modelId="{D66365E0-8976-455F-92DC-3EFCA58FD9FE}">
      <dgm:prSet phldrT="[Текст]" custT="1"/>
      <dgm:spPr/>
      <dgm:t>
        <a:bodyPr/>
        <a:lstStyle/>
        <a:p>
          <a:r>
            <a:rPr lang="ru-RU" sz="1400" dirty="0" smtClean="0"/>
            <a:t>Разнообразные задания ждали ребят на каждой из станций: познавательные викторины, спортивные соревнования, сдача норм ГТО, сборка и разборка оружия, игровые площадки, площадки практического применения навыков экстренной помощи пострадавшему, диагностика показателей здоровья, прохождение верёвочного курса, ознакомление с криминалистическим оборудованием и т.д.</a:t>
          </a:r>
          <a:endParaRPr lang="ru-RU" sz="1400" dirty="0"/>
        </a:p>
      </dgm:t>
    </dgm:pt>
    <dgm:pt modelId="{7599951E-3528-4043-AD1E-4E4C98201148}" type="sibTrans" cxnId="{46936314-8710-4204-954E-1FD18A7A233F}">
      <dgm:prSet custT="1"/>
      <dgm:spPr/>
      <dgm:t>
        <a:bodyPr/>
        <a:lstStyle/>
        <a:p>
          <a:endParaRPr lang="ru-RU" sz="1400"/>
        </a:p>
      </dgm:t>
    </dgm:pt>
    <dgm:pt modelId="{92FCD41E-8FD2-4368-BDA8-FC22ACC344A7}" type="parTrans" cxnId="{46936314-8710-4204-954E-1FD18A7A233F}">
      <dgm:prSet/>
      <dgm:spPr/>
      <dgm:t>
        <a:bodyPr/>
        <a:lstStyle/>
        <a:p>
          <a:endParaRPr lang="ru-RU" sz="1400"/>
        </a:p>
      </dgm:t>
    </dgm:pt>
    <dgm:pt modelId="{A82714E2-9F26-4740-BEDA-D471AF5F6361}">
      <dgm:prSet custT="1"/>
      <dgm:spPr/>
      <dgm:t>
        <a:bodyPr/>
        <a:lstStyle/>
        <a:p>
          <a:r>
            <a:rPr lang="ru-RU" sz="1400" dirty="0" smtClean="0"/>
            <a:t>В апреле 2019 г. силами региональных волонтерских корпусов планируется проведение целого комплекса мероприятий «День здоровья по-волонтёрски» на территории автономии с охватом 20 населенных пунктов. В столице области планируется организация массового мероприятия, аналогично проведенному в 2018 г.</a:t>
          </a:r>
          <a:endParaRPr lang="ru-RU" sz="1400" dirty="0"/>
        </a:p>
      </dgm:t>
    </dgm:pt>
    <dgm:pt modelId="{53F9F9CD-88CA-426E-8249-D495E379A38A}" type="parTrans" cxnId="{3FB462C4-901B-41EE-90E1-813A2B541EDB}">
      <dgm:prSet/>
      <dgm:spPr/>
      <dgm:t>
        <a:bodyPr/>
        <a:lstStyle/>
        <a:p>
          <a:endParaRPr lang="ru-RU" sz="1400"/>
        </a:p>
      </dgm:t>
    </dgm:pt>
    <dgm:pt modelId="{E714FED3-F6D6-4038-95CF-EE79BA844F04}" type="sibTrans" cxnId="{3FB462C4-901B-41EE-90E1-813A2B541EDB}">
      <dgm:prSet/>
      <dgm:spPr/>
      <dgm:t>
        <a:bodyPr/>
        <a:lstStyle/>
        <a:p>
          <a:endParaRPr lang="ru-RU" sz="1400"/>
        </a:p>
      </dgm:t>
    </dgm:pt>
    <dgm:pt modelId="{31A85904-27F4-408F-A246-D4EEA2D6FFDE}" type="pres">
      <dgm:prSet presAssocID="{79E178A3-BD61-492E-BA8E-222C7DC642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15D3C-B961-4F38-9F67-8FC1AD8A7169}" type="pres">
      <dgm:prSet presAssocID="{79E178A3-BD61-492E-BA8E-222C7DC6424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9FA6C3E-75D0-4EAB-A9DD-BE6CE06CAB48}" type="pres">
      <dgm:prSet presAssocID="{79E178A3-BD61-492E-BA8E-222C7DC6424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2827E-FDC5-4DF5-92E0-0DAA9BA48556}" type="pres">
      <dgm:prSet presAssocID="{79E178A3-BD61-492E-BA8E-222C7DC6424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90C9B-9882-4732-9BA9-A1129B7B755E}" type="pres">
      <dgm:prSet presAssocID="{79E178A3-BD61-492E-BA8E-222C7DC6424B}" presName="FourNodes_3" presStyleLbl="node1" presStyleIdx="2" presStyleCnt="4" custScaleX="119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744A2-36CD-4727-A41E-46CBCF63DA72}" type="pres">
      <dgm:prSet presAssocID="{79E178A3-BD61-492E-BA8E-222C7DC6424B}" presName="FourNodes_4" presStyleLbl="node1" presStyleIdx="3" presStyleCnt="4" custScaleX="10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A31C2-50EE-42D0-91A6-90A2EC34FC3B}" type="pres">
      <dgm:prSet presAssocID="{79E178A3-BD61-492E-BA8E-222C7DC6424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56420-A515-48E2-876E-B13D6F1805B8}" type="pres">
      <dgm:prSet presAssocID="{79E178A3-BD61-492E-BA8E-222C7DC6424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009D8-E1ED-4105-AB10-7647CD40A263}" type="pres">
      <dgm:prSet presAssocID="{79E178A3-BD61-492E-BA8E-222C7DC6424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A4AB-A349-48DB-9FC9-1EE9C6F8BB2D}" type="pres">
      <dgm:prSet presAssocID="{79E178A3-BD61-492E-BA8E-222C7DC6424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55233-3E32-4462-9228-F21C0D514570}" type="pres">
      <dgm:prSet presAssocID="{79E178A3-BD61-492E-BA8E-222C7DC6424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8995-20CF-4FA3-AF8C-AC4A82E69160}" type="pres">
      <dgm:prSet presAssocID="{79E178A3-BD61-492E-BA8E-222C7DC6424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78CA-F6C4-47A2-BD7A-B398391D87B7}" type="pres">
      <dgm:prSet presAssocID="{79E178A3-BD61-492E-BA8E-222C7DC6424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8EBA0-316A-4372-8A6C-B3C11A209175}" type="presOf" srcId="{D66365E0-8976-455F-92DC-3EFCA58FD9FE}" destId="{F7390C9B-9882-4732-9BA9-A1129B7B755E}" srcOrd="0" destOrd="0" presId="urn:microsoft.com/office/officeart/2005/8/layout/vProcess5"/>
    <dgm:cxn modelId="{C07A43D4-074D-4D11-A4CE-8BAC40F65086}" type="presOf" srcId="{AFCD109F-AF3D-482F-8806-63098B6A98E1}" destId="{C70BA4AB-A349-48DB-9FC9-1EE9C6F8BB2D}" srcOrd="1" destOrd="0" presId="urn:microsoft.com/office/officeart/2005/8/layout/vProcess5"/>
    <dgm:cxn modelId="{E5BB3FFF-D177-4F30-938E-C0F6E5EF9E88}" type="presOf" srcId="{A82714E2-9F26-4740-BEDA-D471AF5F6361}" destId="{02B744A2-36CD-4727-A41E-46CBCF63DA72}" srcOrd="0" destOrd="0" presId="urn:microsoft.com/office/officeart/2005/8/layout/vProcess5"/>
    <dgm:cxn modelId="{3E7814DE-9F88-43A1-A897-95A2849BA821}" type="presOf" srcId="{A82714E2-9F26-4740-BEDA-D471AF5F6361}" destId="{763278CA-F6C4-47A2-BD7A-B398391D87B7}" srcOrd="1" destOrd="0" presId="urn:microsoft.com/office/officeart/2005/8/layout/vProcess5"/>
    <dgm:cxn modelId="{39552C24-C250-44C9-8A14-74F3BF094017}" type="presOf" srcId="{D66365E0-8976-455F-92DC-3EFCA58FD9FE}" destId="{40358995-20CF-4FA3-AF8C-AC4A82E69160}" srcOrd="1" destOrd="0" presId="urn:microsoft.com/office/officeart/2005/8/layout/vProcess5"/>
    <dgm:cxn modelId="{3FB462C4-901B-41EE-90E1-813A2B541EDB}" srcId="{79E178A3-BD61-492E-BA8E-222C7DC6424B}" destId="{A82714E2-9F26-4740-BEDA-D471AF5F6361}" srcOrd="3" destOrd="0" parTransId="{53F9F9CD-88CA-426E-8249-D495E379A38A}" sibTransId="{E714FED3-F6D6-4038-95CF-EE79BA844F04}"/>
    <dgm:cxn modelId="{C3815F10-E7E2-43EC-B964-4EFF810274F3}" type="presOf" srcId="{EA261D36-0DEA-438C-9F57-BB5E8E9641CF}" destId="{9112827E-FDC5-4DF5-92E0-0DAA9BA48556}" srcOrd="0" destOrd="0" presId="urn:microsoft.com/office/officeart/2005/8/layout/vProcess5"/>
    <dgm:cxn modelId="{29AB751F-93ED-42D7-BE98-5142F8135524}" type="presOf" srcId="{79E178A3-BD61-492E-BA8E-222C7DC6424B}" destId="{31A85904-27F4-408F-A246-D4EEA2D6FFDE}" srcOrd="0" destOrd="0" presId="urn:microsoft.com/office/officeart/2005/8/layout/vProcess5"/>
    <dgm:cxn modelId="{3357C399-2799-4814-AA5C-E5B2D670B80F}" srcId="{79E178A3-BD61-492E-BA8E-222C7DC6424B}" destId="{AFCD109F-AF3D-482F-8806-63098B6A98E1}" srcOrd="0" destOrd="0" parTransId="{E9C42989-B474-426F-983E-9858C7E67745}" sibTransId="{A0FB5AED-4A08-449E-BAFA-609515BCD671}"/>
    <dgm:cxn modelId="{3FF80F36-1245-4FA1-964F-1F2E94FB41C9}" type="presOf" srcId="{A0FB5AED-4A08-449E-BAFA-609515BCD671}" destId="{86FA31C2-50EE-42D0-91A6-90A2EC34FC3B}" srcOrd="0" destOrd="0" presId="urn:microsoft.com/office/officeart/2005/8/layout/vProcess5"/>
    <dgm:cxn modelId="{B5CC5EB1-7915-44F5-8EC9-996D71B37AD2}" type="presOf" srcId="{AFCD109F-AF3D-482F-8806-63098B6A98E1}" destId="{69FA6C3E-75D0-4EAB-A9DD-BE6CE06CAB48}" srcOrd="0" destOrd="0" presId="urn:microsoft.com/office/officeart/2005/8/layout/vProcess5"/>
    <dgm:cxn modelId="{46936314-8710-4204-954E-1FD18A7A233F}" srcId="{79E178A3-BD61-492E-BA8E-222C7DC6424B}" destId="{D66365E0-8976-455F-92DC-3EFCA58FD9FE}" srcOrd="2" destOrd="0" parTransId="{92FCD41E-8FD2-4368-BDA8-FC22ACC344A7}" sibTransId="{7599951E-3528-4043-AD1E-4E4C98201148}"/>
    <dgm:cxn modelId="{2A3BF5E2-9512-492D-A862-412F47D94B1A}" type="presOf" srcId="{7F08E15E-44F8-4481-A4F7-68C589393296}" destId="{30656420-A515-48E2-876E-B13D6F1805B8}" srcOrd="0" destOrd="0" presId="urn:microsoft.com/office/officeart/2005/8/layout/vProcess5"/>
    <dgm:cxn modelId="{18757937-96D6-49F0-A7F8-AA113E438961}" srcId="{79E178A3-BD61-492E-BA8E-222C7DC6424B}" destId="{EA261D36-0DEA-438C-9F57-BB5E8E9641CF}" srcOrd="1" destOrd="0" parTransId="{3E729119-5CE8-4FA9-B046-386807BF5497}" sibTransId="{7F08E15E-44F8-4481-A4F7-68C589393296}"/>
    <dgm:cxn modelId="{D4EF7EBA-81EC-4B30-B55D-11EBBBA70017}" type="presOf" srcId="{EA261D36-0DEA-438C-9F57-BB5E8E9641CF}" destId="{5A355233-3E32-4462-9228-F21C0D514570}" srcOrd="1" destOrd="0" presId="urn:microsoft.com/office/officeart/2005/8/layout/vProcess5"/>
    <dgm:cxn modelId="{B6760CFF-AFC6-4C9B-B84C-5086BD534610}" type="presOf" srcId="{7599951E-3528-4043-AD1E-4E4C98201148}" destId="{178009D8-E1ED-4105-AB10-7647CD40A263}" srcOrd="0" destOrd="0" presId="urn:microsoft.com/office/officeart/2005/8/layout/vProcess5"/>
    <dgm:cxn modelId="{818A14FD-0922-4B6B-A416-C7F0ECC04E69}" type="presParOf" srcId="{31A85904-27F4-408F-A246-D4EEA2D6FFDE}" destId="{9BD15D3C-B961-4F38-9F67-8FC1AD8A7169}" srcOrd="0" destOrd="0" presId="urn:microsoft.com/office/officeart/2005/8/layout/vProcess5"/>
    <dgm:cxn modelId="{C73A3906-EBCD-4537-BC77-2099D9230928}" type="presParOf" srcId="{31A85904-27F4-408F-A246-D4EEA2D6FFDE}" destId="{69FA6C3E-75D0-4EAB-A9DD-BE6CE06CAB48}" srcOrd="1" destOrd="0" presId="urn:microsoft.com/office/officeart/2005/8/layout/vProcess5"/>
    <dgm:cxn modelId="{D2FAF607-5C57-45E5-8363-98AE558D9D5E}" type="presParOf" srcId="{31A85904-27F4-408F-A246-D4EEA2D6FFDE}" destId="{9112827E-FDC5-4DF5-92E0-0DAA9BA48556}" srcOrd="2" destOrd="0" presId="urn:microsoft.com/office/officeart/2005/8/layout/vProcess5"/>
    <dgm:cxn modelId="{B7F55418-D3AA-4B7E-9FC3-A03701EAE4D6}" type="presParOf" srcId="{31A85904-27F4-408F-A246-D4EEA2D6FFDE}" destId="{F7390C9B-9882-4732-9BA9-A1129B7B755E}" srcOrd="3" destOrd="0" presId="urn:microsoft.com/office/officeart/2005/8/layout/vProcess5"/>
    <dgm:cxn modelId="{E4EE8DB9-5718-4045-8CEE-28C9EA708938}" type="presParOf" srcId="{31A85904-27F4-408F-A246-D4EEA2D6FFDE}" destId="{02B744A2-36CD-4727-A41E-46CBCF63DA72}" srcOrd="4" destOrd="0" presId="urn:microsoft.com/office/officeart/2005/8/layout/vProcess5"/>
    <dgm:cxn modelId="{9D7BE12C-402C-4438-9EB7-EDDB1DF6E901}" type="presParOf" srcId="{31A85904-27F4-408F-A246-D4EEA2D6FFDE}" destId="{86FA31C2-50EE-42D0-91A6-90A2EC34FC3B}" srcOrd="5" destOrd="0" presId="urn:microsoft.com/office/officeart/2005/8/layout/vProcess5"/>
    <dgm:cxn modelId="{D383CAD0-8EA0-4724-94E3-76BB6FAC0A7A}" type="presParOf" srcId="{31A85904-27F4-408F-A246-D4EEA2D6FFDE}" destId="{30656420-A515-48E2-876E-B13D6F1805B8}" srcOrd="6" destOrd="0" presId="urn:microsoft.com/office/officeart/2005/8/layout/vProcess5"/>
    <dgm:cxn modelId="{F88CACB5-8ED0-4E84-B515-0B36ABBD00BA}" type="presParOf" srcId="{31A85904-27F4-408F-A246-D4EEA2D6FFDE}" destId="{178009D8-E1ED-4105-AB10-7647CD40A263}" srcOrd="7" destOrd="0" presId="urn:microsoft.com/office/officeart/2005/8/layout/vProcess5"/>
    <dgm:cxn modelId="{5F8E4992-4FDA-48F8-A021-058660C8582D}" type="presParOf" srcId="{31A85904-27F4-408F-A246-D4EEA2D6FFDE}" destId="{C70BA4AB-A349-48DB-9FC9-1EE9C6F8BB2D}" srcOrd="8" destOrd="0" presId="urn:microsoft.com/office/officeart/2005/8/layout/vProcess5"/>
    <dgm:cxn modelId="{C016B605-C28D-428C-BA34-61F0577BFF50}" type="presParOf" srcId="{31A85904-27F4-408F-A246-D4EEA2D6FFDE}" destId="{5A355233-3E32-4462-9228-F21C0D514570}" srcOrd="9" destOrd="0" presId="urn:microsoft.com/office/officeart/2005/8/layout/vProcess5"/>
    <dgm:cxn modelId="{D181EDA7-C88B-4F75-9AFD-B020780F9629}" type="presParOf" srcId="{31A85904-27F4-408F-A246-D4EEA2D6FFDE}" destId="{40358995-20CF-4FA3-AF8C-AC4A82E69160}" srcOrd="10" destOrd="0" presId="urn:microsoft.com/office/officeart/2005/8/layout/vProcess5"/>
    <dgm:cxn modelId="{2D11BD00-1D8C-416D-B1EC-7E05EC099EC7}" type="presParOf" srcId="{31A85904-27F4-408F-A246-D4EEA2D6FFDE}" destId="{763278CA-F6C4-47A2-BD7A-B398391D87B7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AA129-2D85-42B3-BEA6-E0E6FAD82C0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7D3D76-0992-4F41-8D91-317B68084305}">
      <dgm:prSet custT="1"/>
      <dgm:spPr/>
      <dgm:t>
        <a:bodyPr/>
        <a:lstStyle/>
        <a:p>
          <a:pPr rtl="0"/>
          <a:r>
            <a:rPr lang="ru-RU" sz="1400" dirty="0" smtClean="0"/>
            <a:t>Проведение на территории 20 населенных пунктов области 20 мероприятий, посвященных Всемирному дню здоровья, в том числе в г. Биробиджан</a:t>
          </a:r>
          <a:endParaRPr lang="ru-RU" sz="1400" dirty="0"/>
        </a:p>
      </dgm:t>
    </dgm:pt>
    <dgm:pt modelId="{58467AED-BFBE-4244-AFCD-564B80C1C3FE}" type="parTrans" cxnId="{9E6A3F5F-AC2F-40EC-886F-83ABF7CCF069}">
      <dgm:prSet/>
      <dgm:spPr/>
      <dgm:t>
        <a:bodyPr/>
        <a:lstStyle/>
        <a:p>
          <a:endParaRPr lang="ru-RU" sz="1400"/>
        </a:p>
      </dgm:t>
    </dgm:pt>
    <dgm:pt modelId="{84C6BC83-E970-4B02-A159-2FDBB1AD5593}" type="sibTrans" cxnId="{9E6A3F5F-AC2F-40EC-886F-83ABF7CCF069}">
      <dgm:prSet/>
      <dgm:spPr/>
      <dgm:t>
        <a:bodyPr/>
        <a:lstStyle/>
        <a:p>
          <a:endParaRPr lang="ru-RU" sz="1400"/>
        </a:p>
      </dgm:t>
    </dgm:pt>
    <dgm:pt modelId="{18FCB3E3-0DDE-4B5F-8B88-258A1453AD81}">
      <dgm:prSet custT="1"/>
      <dgm:spPr/>
      <dgm:t>
        <a:bodyPr/>
        <a:lstStyle/>
        <a:p>
          <a:pPr rtl="0"/>
          <a:r>
            <a:rPr lang="ru-RU" sz="1400" dirty="0" smtClean="0"/>
            <a:t>Охват более 800 участников</a:t>
          </a:r>
          <a:endParaRPr lang="ru-RU" sz="1400" dirty="0"/>
        </a:p>
      </dgm:t>
    </dgm:pt>
    <dgm:pt modelId="{10B14883-96D5-4554-B8C0-3C795C794E2D}" type="parTrans" cxnId="{BBA60B34-6FA1-4201-856D-8502DAC7B907}">
      <dgm:prSet/>
      <dgm:spPr/>
      <dgm:t>
        <a:bodyPr/>
        <a:lstStyle/>
        <a:p>
          <a:endParaRPr lang="ru-RU" sz="1400"/>
        </a:p>
      </dgm:t>
    </dgm:pt>
    <dgm:pt modelId="{7D8D6ED1-44B0-4D90-BA0A-2D70D81906AE}" type="sibTrans" cxnId="{BBA60B34-6FA1-4201-856D-8502DAC7B907}">
      <dgm:prSet/>
      <dgm:spPr/>
      <dgm:t>
        <a:bodyPr/>
        <a:lstStyle/>
        <a:p>
          <a:endParaRPr lang="ru-RU" sz="1400"/>
        </a:p>
      </dgm:t>
    </dgm:pt>
    <dgm:pt modelId="{A59F0CEC-06A7-40C8-B30F-144F600ABE93}">
      <dgm:prSet custT="1"/>
      <dgm:spPr/>
      <dgm:t>
        <a:bodyPr/>
        <a:lstStyle/>
        <a:p>
          <a:pPr rtl="0"/>
          <a:r>
            <a:rPr lang="ru-RU" sz="1400" dirty="0" smtClean="0"/>
            <a:t>Привлечение к событийному волонтёрству 250 добровольцев из 25 волонтерских корпусов (6 – из г. Биробиджан, 19 – из других населенных пунктов региона)</a:t>
          </a:r>
          <a:endParaRPr lang="ru-RU" sz="1400" dirty="0"/>
        </a:p>
      </dgm:t>
    </dgm:pt>
    <dgm:pt modelId="{6F4B4F66-C067-48C5-B184-9E43A1DD29DA}" type="parTrans" cxnId="{E2B01553-BE43-46CB-BD98-74F8A75CA230}">
      <dgm:prSet/>
      <dgm:spPr/>
      <dgm:t>
        <a:bodyPr/>
        <a:lstStyle/>
        <a:p>
          <a:endParaRPr lang="ru-RU" sz="1400"/>
        </a:p>
      </dgm:t>
    </dgm:pt>
    <dgm:pt modelId="{7D147E71-C9A7-4196-A149-48F674E28D9D}" type="sibTrans" cxnId="{E2B01553-BE43-46CB-BD98-74F8A75CA230}">
      <dgm:prSet/>
      <dgm:spPr/>
      <dgm:t>
        <a:bodyPr/>
        <a:lstStyle/>
        <a:p>
          <a:endParaRPr lang="ru-RU" sz="1400"/>
        </a:p>
      </dgm:t>
    </dgm:pt>
    <dgm:pt modelId="{AE45BC98-99FD-4A4A-BFA3-2D3B5AC61A00}">
      <dgm:prSet custT="1"/>
      <dgm:spPr/>
      <dgm:t>
        <a:bodyPr/>
        <a:lstStyle/>
        <a:p>
          <a:pPr rtl="0"/>
          <a:r>
            <a:rPr lang="ru-RU" sz="1400" dirty="0" smtClean="0"/>
            <a:t>Распространение информационного материала (3000 буклетов) среди несовершеннолетних и молодежи о здоровом образе жизни, о существующих спортивных секциях и клубах, о вреде курения, алкоголизма и наркомании</a:t>
          </a:r>
          <a:endParaRPr lang="ru-RU" sz="1400" dirty="0"/>
        </a:p>
      </dgm:t>
    </dgm:pt>
    <dgm:pt modelId="{76B29361-C102-420D-A015-B4E730B2A874}" type="parTrans" cxnId="{6EF89A42-F581-446F-AC18-222399AEEB2E}">
      <dgm:prSet/>
      <dgm:spPr/>
      <dgm:t>
        <a:bodyPr/>
        <a:lstStyle/>
        <a:p>
          <a:endParaRPr lang="ru-RU" sz="1400"/>
        </a:p>
      </dgm:t>
    </dgm:pt>
    <dgm:pt modelId="{7DE4195E-7FB9-4C3E-978D-093F5BB022A0}" type="sibTrans" cxnId="{6EF89A42-F581-446F-AC18-222399AEEB2E}">
      <dgm:prSet/>
      <dgm:spPr/>
      <dgm:t>
        <a:bodyPr/>
        <a:lstStyle/>
        <a:p>
          <a:endParaRPr lang="ru-RU" sz="1400"/>
        </a:p>
      </dgm:t>
    </dgm:pt>
    <dgm:pt modelId="{FC3325BA-D5A0-4773-AFA6-4AB95F71D5DB}">
      <dgm:prSet custT="1"/>
      <dgm:spPr/>
      <dgm:t>
        <a:bodyPr/>
        <a:lstStyle/>
        <a:p>
          <a:pPr rtl="0"/>
          <a:r>
            <a:rPr lang="ru-RU" sz="1400" dirty="0" smtClean="0"/>
            <a:t>Привлечение к проведению и участию около 45 учреждений и организаций региона</a:t>
          </a:r>
          <a:endParaRPr lang="ru-RU" sz="1400" dirty="0"/>
        </a:p>
      </dgm:t>
    </dgm:pt>
    <dgm:pt modelId="{29FD5E3F-80E4-42E9-83FF-ACBE6B73A023}" type="parTrans" cxnId="{8D4187D8-8A31-4022-B2AA-FD7153BAD3E1}">
      <dgm:prSet/>
      <dgm:spPr/>
      <dgm:t>
        <a:bodyPr/>
        <a:lstStyle/>
        <a:p>
          <a:endParaRPr lang="ru-RU" sz="1400"/>
        </a:p>
      </dgm:t>
    </dgm:pt>
    <dgm:pt modelId="{E9B8A8B0-FD28-4791-BC90-5C405459CEB6}" type="sibTrans" cxnId="{8D4187D8-8A31-4022-B2AA-FD7153BAD3E1}">
      <dgm:prSet/>
      <dgm:spPr/>
      <dgm:t>
        <a:bodyPr/>
        <a:lstStyle/>
        <a:p>
          <a:endParaRPr lang="ru-RU" sz="1400"/>
        </a:p>
      </dgm:t>
    </dgm:pt>
    <dgm:pt modelId="{1F2D2510-DFE6-496F-BF56-7EB7A542A583}" type="pres">
      <dgm:prSet presAssocID="{065AA129-2D85-42B3-BEA6-E0E6FAD82C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583B0-D539-4425-8059-C05974D91D69}" type="pres">
      <dgm:prSet presAssocID="{517D3D76-0992-4F41-8D91-317B680843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7784C-264F-4DFC-8FE5-D0CE120D35AC}" type="pres">
      <dgm:prSet presAssocID="{84C6BC83-E970-4B02-A159-2FDBB1AD5593}" presName="sibTrans" presStyleCnt="0"/>
      <dgm:spPr/>
      <dgm:t>
        <a:bodyPr/>
        <a:lstStyle/>
        <a:p>
          <a:endParaRPr lang="ru-RU"/>
        </a:p>
      </dgm:t>
    </dgm:pt>
    <dgm:pt modelId="{E72431BA-010F-4417-AFAA-A024A68B96CB}" type="pres">
      <dgm:prSet presAssocID="{18FCB3E3-0DDE-4B5F-8B88-258A1453AD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BB331-47D4-4085-8BD6-94409A6301CF}" type="pres">
      <dgm:prSet presAssocID="{7D8D6ED1-44B0-4D90-BA0A-2D70D81906AE}" presName="sibTrans" presStyleCnt="0"/>
      <dgm:spPr/>
      <dgm:t>
        <a:bodyPr/>
        <a:lstStyle/>
        <a:p>
          <a:endParaRPr lang="ru-RU"/>
        </a:p>
      </dgm:t>
    </dgm:pt>
    <dgm:pt modelId="{B88B3D8D-C528-43AD-A491-9FE5DFED841B}" type="pres">
      <dgm:prSet presAssocID="{A59F0CEC-06A7-40C8-B30F-144F600ABE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EF37-2C7C-4873-B77D-AF18E8A93E40}" type="pres">
      <dgm:prSet presAssocID="{7D147E71-C9A7-4196-A149-48F674E28D9D}" presName="sibTrans" presStyleCnt="0"/>
      <dgm:spPr/>
      <dgm:t>
        <a:bodyPr/>
        <a:lstStyle/>
        <a:p>
          <a:endParaRPr lang="ru-RU"/>
        </a:p>
      </dgm:t>
    </dgm:pt>
    <dgm:pt modelId="{404047F8-9765-4162-B2EB-497924B4FEF3}" type="pres">
      <dgm:prSet presAssocID="{AE45BC98-99FD-4A4A-BFA3-2D3B5AC61A00}" presName="node" presStyleLbl="node1" presStyleIdx="3" presStyleCnt="5" custScaleX="12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6788D-618D-444E-A563-3A52221FC1E2}" type="pres">
      <dgm:prSet presAssocID="{7DE4195E-7FB9-4C3E-978D-093F5BB022A0}" presName="sibTrans" presStyleCnt="0"/>
      <dgm:spPr/>
      <dgm:t>
        <a:bodyPr/>
        <a:lstStyle/>
        <a:p>
          <a:endParaRPr lang="ru-RU"/>
        </a:p>
      </dgm:t>
    </dgm:pt>
    <dgm:pt modelId="{301FFD09-DA04-4BA9-9FC6-186ABE38B3A1}" type="pres">
      <dgm:prSet presAssocID="{FC3325BA-D5A0-4773-AFA6-4AB95F71D5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4DA25-D6AE-40DF-A24C-5F16EE0ADE4D}" type="presOf" srcId="{FC3325BA-D5A0-4773-AFA6-4AB95F71D5DB}" destId="{301FFD09-DA04-4BA9-9FC6-186ABE38B3A1}" srcOrd="0" destOrd="0" presId="urn:microsoft.com/office/officeart/2005/8/layout/default"/>
    <dgm:cxn modelId="{F3CD5B87-839B-4395-A729-591634791EB5}" type="presOf" srcId="{AE45BC98-99FD-4A4A-BFA3-2D3B5AC61A00}" destId="{404047F8-9765-4162-B2EB-497924B4FEF3}" srcOrd="0" destOrd="0" presId="urn:microsoft.com/office/officeart/2005/8/layout/default"/>
    <dgm:cxn modelId="{EE5C1E58-67BD-4DC9-B51D-93E91A5F0952}" type="presOf" srcId="{A59F0CEC-06A7-40C8-B30F-144F600ABE93}" destId="{B88B3D8D-C528-43AD-A491-9FE5DFED841B}" srcOrd="0" destOrd="0" presId="urn:microsoft.com/office/officeart/2005/8/layout/default"/>
    <dgm:cxn modelId="{6EF89A42-F581-446F-AC18-222399AEEB2E}" srcId="{065AA129-2D85-42B3-BEA6-E0E6FAD82C04}" destId="{AE45BC98-99FD-4A4A-BFA3-2D3B5AC61A00}" srcOrd="3" destOrd="0" parTransId="{76B29361-C102-420D-A015-B4E730B2A874}" sibTransId="{7DE4195E-7FB9-4C3E-978D-093F5BB022A0}"/>
    <dgm:cxn modelId="{8D4187D8-8A31-4022-B2AA-FD7153BAD3E1}" srcId="{065AA129-2D85-42B3-BEA6-E0E6FAD82C04}" destId="{FC3325BA-D5A0-4773-AFA6-4AB95F71D5DB}" srcOrd="4" destOrd="0" parTransId="{29FD5E3F-80E4-42E9-83FF-ACBE6B73A023}" sibTransId="{E9B8A8B0-FD28-4791-BC90-5C405459CEB6}"/>
    <dgm:cxn modelId="{0697DD7C-8894-4D46-9F58-D50B88748CF3}" type="presOf" srcId="{18FCB3E3-0DDE-4B5F-8B88-258A1453AD81}" destId="{E72431BA-010F-4417-AFAA-A024A68B96CB}" srcOrd="0" destOrd="0" presId="urn:microsoft.com/office/officeart/2005/8/layout/default"/>
    <dgm:cxn modelId="{9E6A3F5F-AC2F-40EC-886F-83ABF7CCF069}" srcId="{065AA129-2D85-42B3-BEA6-E0E6FAD82C04}" destId="{517D3D76-0992-4F41-8D91-317B68084305}" srcOrd="0" destOrd="0" parTransId="{58467AED-BFBE-4244-AFCD-564B80C1C3FE}" sibTransId="{84C6BC83-E970-4B02-A159-2FDBB1AD5593}"/>
    <dgm:cxn modelId="{11302B03-DF95-4CB8-971C-09D251DA4B0B}" type="presOf" srcId="{065AA129-2D85-42B3-BEA6-E0E6FAD82C04}" destId="{1F2D2510-DFE6-496F-BF56-7EB7A542A583}" srcOrd="0" destOrd="0" presId="urn:microsoft.com/office/officeart/2005/8/layout/default"/>
    <dgm:cxn modelId="{E2B01553-BE43-46CB-BD98-74F8A75CA230}" srcId="{065AA129-2D85-42B3-BEA6-E0E6FAD82C04}" destId="{A59F0CEC-06A7-40C8-B30F-144F600ABE93}" srcOrd="2" destOrd="0" parTransId="{6F4B4F66-C067-48C5-B184-9E43A1DD29DA}" sibTransId="{7D147E71-C9A7-4196-A149-48F674E28D9D}"/>
    <dgm:cxn modelId="{BA0A87F2-0377-4024-9364-0BA6DEF73430}" type="presOf" srcId="{517D3D76-0992-4F41-8D91-317B68084305}" destId="{AA1583B0-D539-4425-8059-C05974D91D69}" srcOrd="0" destOrd="0" presId="urn:microsoft.com/office/officeart/2005/8/layout/default"/>
    <dgm:cxn modelId="{BBA60B34-6FA1-4201-856D-8502DAC7B907}" srcId="{065AA129-2D85-42B3-BEA6-E0E6FAD82C04}" destId="{18FCB3E3-0DDE-4B5F-8B88-258A1453AD81}" srcOrd="1" destOrd="0" parTransId="{10B14883-96D5-4554-B8C0-3C795C794E2D}" sibTransId="{7D8D6ED1-44B0-4D90-BA0A-2D70D81906AE}"/>
    <dgm:cxn modelId="{7D4590D4-4694-44EC-A256-68DA03C7A569}" type="presParOf" srcId="{1F2D2510-DFE6-496F-BF56-7EB7A542A583}" destId="{AA1583B0-D539-4425-8059-C05974D91D69}" srcOrd="0" destOrd="0" presId="urn:microsoft.com/office/officeart/2005/8/layout/default"/>
    <dgm:cxn modelId="{78FC6248-3E3F-4B98-8075-5C228253A048}" type="presParOf" srcId="{1F2D2510-DFE6-496F-BF56-7EB7A542A583}" destId="{ADA7784C-264F-4DFC-8FE5-D0CE120D35AC}" srcOrd="1" destOrd="0" presId="urn:microsoft.com/office/officeart/2005/8/layout/default"/>
    <dgm:cxn modelId="{0C6C6EDF-171C-469A-AB05-067E87C2E413}" type="presParOf" srcId="{1F2D2510-DFE6-496F-BF56-7EB7A542A583}" destId="{E72431BA-010F-4417-AFAA-A024A68B96CB}" srcOrd="2" destOrd="0" presId="urn:microsoft.com/office/officeart/2005/8/layout/default"/>
    <dgm:cxn modelId="{81870A7E-D37C-4ACA-BA6D-E335AFEAF05D}" type="presParOf" srcId="{1F2D2510-DFE6-496F-BF56-7EB7A542A583}" destId="{6E3BB331-47D4-4085-8BD6-94409A6301CF}" srcOrd="3" destOrd="0" presId="urn:microsoft.com/office/officeart/2005/8/layout/default"/>
    <dgm:cxn modelId="{F9365338-23F5-4BF6-B114-FDB70BD209D9}" type="presParOf" srcId="{1F2D2510-DFE6-496F-BF56-7EB7A542A583}" destId="{B88B3D8D-C528-43AD-A491-9FE5DFED841B}" srcOrd="4" destOrd="0" presId="urn:microsoft.com/office/officeart/2005/8/layout/default"/>
    <dgm:cxn modelId="{A5E7EE1B-13F5-4B7F-8631-779BE2B81869}" type="presParOf" srcId="{1F2D2510-DFE6-496F-BF56-7EB7A542A583}" destId="{4278EF37-2C7C-4873-B77D-AF18E8A93E40}" srcOrd="5" destOrd="0" presId="urn:microsoft.com/office/officeart/2005/8/layout/default"/>
    <dgm:cxn modelId="{33CE6143-CF9E-4937-AC7A-CFC3D5046073}" type="presParOf" srcId="{1F2D2510-DFE6-496F-BF56-7EB7A542A583}" destId="{404047F8-9765-4162-B2EB-497924B4FEF3}" srcOrd="6" destOrd="0" presId="urn:microsoft.com/office/officeart/2005/8/layout/default"/>
    <dgm:cxn modelId="{601E520B-C89B-4813-A939-6D1FBEBF1B7A}" type="presParOf" srcId="{1F2D2510-DFE6-496F-BF56-7EB7A542A583}" destId="{9836788D-618D-444E-A563-3A52221FC1E2}" srcOrd="7" destOrd="0" presId="urn:microsoft.com/office/officeart/2005/8/layout/default"/>
    <dgm:cxn modelId="{90B2BB93-B736-462F-962D-AF4108A0C167}" type="presParOf" srcId="{1F2D2510-DFE6-496F-BF56-7EB7A542A583}" destId="{301FFD09-DA04-4BA9-9FC6-186ABE38B3A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506F-F6C3-44C7-BC58-6B7D38892FC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7DFF-0FA2-4730-8D41-E764E58D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A40AB-8CD5-4DCE-8D84-AE23E7233B0E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FE712-2915-483B-96F1-F9088D8D588C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3E9DDA-157C-4EDE-AE7A-EA77D856D172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384CE-F2B9-4E1B-B6B1-EBEA2B1F3156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F2F39-A202-4833-A6EA-B0946F0E82C5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04F73-E88B-4BA0-8775-78F6D640BB40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3CAD5-746C-4C2C-93C3-819D48C26754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3D2EA-616E-4F82-BA4E-F03DDB361986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013A5-8C9C-4D47-BFD0-32EEFAC38A6F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20C70-72B4-4F99-9933-87304EC5D721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0DE6D-5176-41E6-BBD4-11210C008272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879202-E815-49E3-B064-D77564690355}" type="datetime1">
              <a:rPr lang="ru-RU" smtClean="0"/>
              <a:pPr/>
              <a:t>10.08.2018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30" y="642918"/>
            <a:ext cx="821537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День здоровья по-волонтёрски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643578"/>
            <a:ext cx="607223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Еврейская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автономная область,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г. Биробиджан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Admin\Desktop\МОЯ ПАПКА\!!! МОСТ\Проекты_Доброволец\День здоровья по-волонтерски\Фотоотчет_2018 г\На главную.jpg"/>
          <p:cNvPicPr/>
          <p:nvPr/>
        </p:nvPicPr>
        <p:blipFill>
          <a:blip r:embed="rId2"/>
          <a:srcRect l="14478" r="9170" b="4277"/>
          <a:stretch>
            <a:fillRect/>
          </a:stretch>
        </p:blipFill>
        <p:spPr bwMode="auto">
          <a:xfrm>
            <a:off x="2357422" y="1643050"/>
            <a:ext cx="485778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608" y="1142984"/>
          <a:ext cx="7498080" cy="510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Значимость проекта: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771530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00100" y="928670"/>
          <a:ext cx="80010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0"/>
            <a:ext cx="7686700" cy="582594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Реализация проекта «в лицах»: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dmin\Desktop\МОЯ ПАПКА\!!! МОСТ\Проекты_Доброволец\День здоровья по-волонтерски\Фотоотчет_2018 г\2b645c2ffc3e5901b6f72fb84dc118d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523984" cy="1017259"/>
          </a:xfrm>
          <a:prstGeom prst="rect">
            <a:avLst/>
          </a:prstGeom>
          <a:noFill/>
        </p:spPr>
      </p:pic>
      <p:pic>
        <p:nvPicPr>
          <p:cNvPr id="1027" name="Picture 3" descr="C:\Users\Admin\Desktop\МОЯ ПАПКА\!!! МОСТ\Проекты_Доброволец\День здоровья по-волонтерски\Фотоотчет_2018 г\46655606042018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0"/>
            <a:ext cx="2635240" cy="1758199"/>
          </a:xfrm>
          <a:prstGeom prst="rect">
            <a:avLst/>
          </a:prstGeom>
          <a:noFill/>
        </p:spPr>
      </p:pic>
      <p:pic>
        <p:nvPicPr>
          <p:cNvPr id="1029" name="Picture 5" descr="C:\Users\Admin\Desktop\МОЯ ПАПКА\!!! МОСТ\Проекты_Доброволец\День здоровья по-волонтерски\Фотоотчет_2018 г\4665560604201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00042"/>
            <a:ext cx="1920860" cy="1281574"/>
          </a:xfrm>
          <a:prstGeom prst="rect">
            <a:avLst/>
          </a:prstGeom>
          <a:noFill/>
        </p:spPr>
      </p:pic>
      <p:pic>
        <p:nvPicPr>
          <p:cNvPr id="1030" name="Picture 6" descr="C:\Users\Admin\Desktop\МОЯ ПАПКА\!!! МОСТ\Проекты_Доброволец\День здоровья по-волонтерски\Фотоотчет_2018 г\4665560604201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85926"/>
            <a:ext cx="1815460" cy="1211252"/>
          </a:xfrm>
          <a:prstGeom prst="rect">
            <a:avLst/>
          </a:prstGeom>
          <a:noFill/>
        </p:spPr>
      </p:pic>
      <p:pic>
        <p:nvPicPr>
          <p:cNvPr id="1031" name="Picture 7" descr="C:\Users\Admin\Desktop\МОЯ ПАПКА\!!! МОСТ\Проекты_Доброволец\День здоровья по-волонтерски\Фотоотчет_2018 г\46655606042018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571612"/>
            <a:ext cx="1842937" cy="2762248"/>
          </a:xfrm>
          <a:prstGeom prst="rect">
            <a:avLst/>
          </a:prstGeom>
          <a:noFill/>
        </p:spPr>
      </p:pic>
      <p:pic>
        <p:nvPicPr>
          <p:cNvPr id="1032" name="Picture 8" descr="C:\Users\Admin\Desktop\МОЯ ПАПКА\!!! МОСТ\Проекты_Доброволец\День здоровья по-волонтерски\Фотоотчет_2018 г\4665560604201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857364"/>
            <a:ext cx="2676834" cy="1785950"/>
          </a:xfrm>
          <a:prstGeom prst="rect">
            <a:avLst/>
          </a:prstGeom>
          <a:noFill/>
        </p:spPr>
      </p:pic>
      <p:pic>
        <p:nvPicPr>
          <p:cNvPr id="1033" name="Picture 9" descr="C:\Users\Admin\Desktop\МОЯ ПАПКА\!!! МОСТ\Проекты_Доброволец\День здоровья по-волонтерски\Фотоотчет_2018 г\46655606042018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071810"/>
            <a:ext cx="2706678" cy="1805862"/>
          </a:xfrm>
          <a:prstGeom prst="rect">
            <a:avLst/>
          </a:prstGeom>
          <a:noFill/>
        </p:spPr>
      </p:pic>
      <p:pic>
        <p:nvPicPr>
          <p:cNvPr id="1034" name="Picture 10" descr="C:\Users\Admin\Desktop\МОЯ ПАПКА\!!! МОСТ\Проекты_Доброволец\День здоровья по-волонтерски\Фотоотчет_2018 г\46655606042018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571480"/>
            <a:ext cx="1387166" cy="925500"/>
          </a:xfrm>
          <a:prstGeom prst="rect">
            <a:avLst/>
          </a:prstGeom>
          <a:noFill/>
        </p:spPr>
      </p:pic>
      <p:pic>
        <p:nvPicPr>
          <p:cNvPr id="1035" name="Picture 11" descr="C:\Users\Admin\Desktop\МОЯ ПАПКА\!!! МОСТ\Проекты_Доброволец\День здоровья по-волонтерски\Фотоотчет_2018 г\46655606042018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3786190"/>
            <a:ext cx="2243753" cy="1497004"/>
          </a:xfrm>
          <a:prstGeom prst="rect">
            <a:avLst/>
          </a:prstGeom>
          <a:noFill/>
        </p:spPr>
      </p:pic>
      <p:pic>
        <p:nvPicPr>
          <p:cNvPr id="1036" name="Picture 12" descr="C:\Users\Admin\Desktop\МОЯ ПАПКА\!!! МОСТ\Проекты_Доброволец\День здоровья по-волонтерски\Фотоотчет_2018 г\46655606042018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4500570"/>
            <a:ext cx="2457900" cy="1639880"/>
          </a:xfrm>
          <a:prstGeom prst="rect">
            <a:avLst/>
          </a:prstGeom>
          <a:noFill/>
        </p:spPr>
      </p:pic>
      <p:pic>
        <p:nvPicPr>
          <p:cNvPr id="1037" name="Picture 13" descr="C:\Users\Admin\Desktop\МОЯ ПАПКА\!!! МОСТ\Проекты_Доброволец\День здоровья по-волонтерски\Фотоотчет_2018 г\46655606042018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2143116"/>
            <a:ext cx="1777984" cy="1186249"/>
          </a:xfrm>
          <a:prstGeom prst="rect">
            <a:avLst/>
          </a:prstGeom>
          <a:noFill/>
        </p:spPr>
      </p:pic>
      <p:pic>
        <p:nvPicPr>
          <p:cNvPr id="1038" name="Picture 14" descr="C:\Users\Admin\Desktop\МОЯ ПАПКА\!!! МОСТ\Проекты_Доброволец\День здоровья по-волонтерски\Фотоотчет_2018 г\466556060420182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44" y="5143512"/>
            <a:ext cx="2355613" cy="1571636"/>
          </a:xfrm>
          <a:prstGeom prst="rect">
            <a:avLst/>
          </a:prstGeom>
          <a:noFill/>
        </p:spPr>
      </p:pic>
      <p:pic>
        <p:nvPicPr>
          <p:cNvPr id="1039" name="Picture 15" descr="C:\Users\Admin\Desktop\МОЯ ПАПКА\!!! МОСТ\Проекты_Доброволец\День здоровья по-волонтерски\Фотоотчет_2018 г\46655606042018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5500702"/>
            <a:ext cx="1499027" cy="1000132"/>
          </a:xfrm>
          <a:prstGeom prst="rect">
            <a:avLst/>
          </a:prstGeom>
          <a:noFill/>
        </p:spPr>
      </p:pic>
      <p:pic>
        <p:nvPicPr>
          <p:cNvPr id="1040" name="Picture 16" descr="C:\Users\Admin\Desktop\МОЯ ПАПКА\!!! МОСТ\Проекты_Доброволец\День здоровья по-волонтерски\Фотоотчет_2018 г\На главную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72264" y="5000636"/>
            <a:ext cx="2457900" cy="1639880"/>
          </a:xfrm>
          <a:prstGeom prst="rect">
            <a:avLst/>
          </a:prstGeom>
          <a:noFill/>
        </p:spPr>
      </p:pic>
      <p:pic>
        <p:nvPicPr>
          <p:cNvPr id="1041" name="Picture 17" descr="C:\Users\Admin\Desktop\МОЯ ПАПКА\!!! МОСТ\Проекты_Доброволец\День здоровья по-волонтерски\Фотоотчет_2018 г\466556060420182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628" y="5572140"/>
            <a:ext cx="1708386" cy="113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681782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проекта: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1928802"/>
          <a:ext cx="807249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785795"/>
            <a:ext cx="78581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В 2018 г. в качестве участников </a:t>
            </a:r>
            <a:r>
              <a:rPr lang="ru-RU" sz="1400" dirty="0" err="1" smtClean="0"/>
              <a:t>квест-игры</a:t>
            </a:r>
            <a:r>
              <a:rPr lang="ru-RU" sz="1400" dirty="0" smtClean="0"/>
              <a:t> выступили 18 команд из различных организаций и учреждений области, всего более 250 человек</a:t>
            </a:r>
            <a:r>
              <a:rPr lang="ru-RU" sz="1400" dirty="0" smtClean="0"/>
              <a:t>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2019 г. планируется: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5357826"/>
            <a:ext cx="81439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/>
              <a:t>Проект направлен на </a:t>
            </a:r>
            <a:r>
              <a:rPr lang="ru-RU" sz="1400" dirty="0" smtClean="0"/>
              <a:t>пропаганду здорового образа жизни среди населения региона, отработку и закрепление у молодежи навыков оказания первой медицинской помощи, популяризацию спорта, информирование детей о существующих в регионе спортивных секциях и клубах, борьбу с вредными привычками (курение, алкоголизм, наркомания), сплочение и развитие детских и молодежных коллективов.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30" y="642918"/>
            <a:ext cx="821537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День здоровья по-волонтёрски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643578"/>
            <a:ext cx="607223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Еврейская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автономная область,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г. Биробиджан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Admin\Desktop\МОЯ ПАПКА\!!! МОСТ\Проекты_Доброволец\День здоровья по-волонтерски\Фотоотчет_2018 г\На главную.jpg"/>
          <p:cNvPicPr/>
          <p:nvPr/>
        </p:nvPicPr>
        <p:blipFill>
          <a:blip r:embed="rId2"/>
          <a:srcRect l="14478" r="9170" b="4277"/>
          <a:stretch>
            <a:fillRect/>
          </a:stretch>
        </p:blipFill>
        <p:spPr bwMode="auto">
          <a:xfrm>
            <a:off x="2357422" y="1643050"/>
            <a:ext cx="485778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439</Words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День здоровья по-волонтёрски</vt:lpstr>
      <vt:lpstr>Цель проекта:</vt:lpstr>
      <vt:lpstr>Значимость проекта:</vt:lpstr>
      <vt:lpstr>Реализация проекта:</vt:lpstr>
      <vt:lpstr>Слайд 5</vt:lpstr>
      <vt:lpstr>Результаты проекта:</vt:lpstr>
      <vt:lpstr>День здоровья по-волонтёрски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акция  «Каждый может стать дедом Морозом!»</dc:title>
  <dc:creator>Admin</dc:creator>
  <cp:lastModifiedBy>Admin</cp:lastModifiedBy>
  <cp:revision>33</cp:revision>
  <dcterms:created xsi:type="dcterms:W3CDTF">2018-08-05T05:55:24Z</dcterms:created>
  <dcterms:modified xsi:type="dcterms:W3CDTF">2018-08-10T07:44:30Z</dcterms:modified>
</cp:coreProperties>
</file>