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sldIdLst>
    <p:sldId id="328" r:id="rId2"/>
    <p:sldId id="329" r:id="rId3"/>
    <p:sldId id="349" r:id="rId4"/>
    <p:sldId id="348" r:id="rId5"/>
    <p:sldId id="350" r:id="rId6"/>
    <p:sldId id="352" r:id="rId7"/>
    <p:sldId id="355" r:id="rId8"/>
    <p:sldId id="356" r:id="rId9"/>
    <p:sldId id="357" r:id="rId10"/>
    <p:sldId id="358" r:id="rId11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  <a:srgbClr val="003300"/>
    <a:srgbClr val="274F80"/>
    <a:srgbClr val="306099"/>
    <a:srgbClr val="8E1619"/>
    <a:srgbClr val="9E312E"/>
    <a:srgbClr val="792D2B"/>
    <a:srgbClr val="560204"/>
    <a:srgbClr val="1834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04" y="-96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FB69-540B-4244-8EA3-092AE2EF6FDB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AAFB-6AD3-4E76-BEBC-B61938893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9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BDFE2A-D165-4273-9012-3F097798D3A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92867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любви» </a:t>
            </a:r>
          </a:p>
        </p:txBody>
      </p:sp>
      <p:pic>
        <p:nvPicPr>
          <p:cNvPr id="35842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53450"/>
            <a:ext cx="3714776" cy="4804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672408" cy="474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852936"/>
            <a:ext cx="6572296" cy="83956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 настоящее время российская семья переживает не самые лучшие времена: все меньше регистрируется браков, все больше браков распадается, в семьях мало времени уделяется воспитанию детей, а больше - проблемам выживания. Поэтому актуальным становится процесс возрождения российской семьи, укрепление её потенциала и ценности как основы общества.</a:t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Испокон веков в семье передавалась мудрость от одного поколения к другому, уходящая корнями в вечность. Россия во все времена была страной крепких семейных традиций. Однако в последние годы  идёт снижение престижа семейного образа жизни. Поэтому проблема возрождения семейных ценностей и традиций приобретает особую значимость.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АКТУАЛЬНОСТЬ 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601777" cy="2071677"/>
          </a:xfrm>
          <a:prstGeom prst="rect">
            <a:avLst/>
          </a:prstGeom>
          <a:noFill/>
        </p:spPr>
      </p:pic>
      <p:pic>
        <p:nvPicPr>
          <p:cNvPr id="1026" name="Picture 2" descr="C:\Users\MFC1\Desktop\в работе\2017\ПРОЕКТЫ\фото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43446"/>
            <a:ext cx="3276600" cy="2047875"/>
          </a:xfrm>
          <a:prstGeom prst="rect">
            <a:avLst/>
          </a:prstGeom>
          <a:noFill/>
        </p:spPr>
      </p:pic>
      <p:pic>
        <p:nvPicPr>
          <p:cNvPr id="5122" name="Picture 2" descr="C:\Users\MFC1\Desktop\ДОБРОВЛЬЦЫ РОССИИ\Дерево любви\pP6Ihjpq8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10265"/>
            <a:ext cx="5041295" cy="33477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38610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Проект на стадии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обсуждения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571612"/>
            <a:ext cx="6463030" cy="11430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1857388" cy="2402275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39616"/>
            <a:ext cx="414337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Чагодощенском районе  нет мест для влюблённых, в рамках проекта предполагается создать площадку для влюблённых.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районе в прошлом году было заключено      69   браков.  У молодоженов есть традиция вешать «замок любви» во время бракосочетания, но в районе нет специально оборудованного для этого места.  Такие места давно и в большом количестве существуют в Москве, Санкт- Петербурге, Красноярске и др. городах, а теперь и в муниципалитетах краёв и областей.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2016 году  в Чагодощенском районе в д.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Анисимово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появился пешеходный мост –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любви» в связи с этим возникла идея создания  площадки для влюблённых с установкой «дерева любви».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MFC1\Desktop\в работе\2017\ПРОЕКТЫ\фото\updWa_3tI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0"/>
            <a:ext cx="4143404" cy="310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7303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1680" y="260648"/>
            <a:ext cx="6858016" cy="1780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В ноябре 2017 года состоялось торжественное открытие арт-объекта «Дерево любви» </a:t>
            </a:r>
            <a:endParaRPr lang="ru-RU" b="1" u="sng" dirty="0" smtClean="0">
              <a:solidFill>
                <a:srgbClr val="669900"/>
              </a:solidFill>
            </a:endParaRPr>
          </a:p>
        </p:txBody>
      </p:sp>
      <p:pic>
        <p:nvPicPr>
          <p:cNvPr id="9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1988437" cy="2571768"/>
          </a:xfrm>
          <a:prstGeom prst="rect">
            <a:avLst/>
          </a:prstGeom>
          <a:noFill/>
        </p:spPr>
      </p:pic>
      <p:pic>
        <p:nvPicPr>
          <p:cNvPr id="1026" name="Picture 2" descr="C:\Users\MFC1\Desktop\ДОБРОВЛЬЦЫ РОССИИ\Дерево любви\vad3Q84qz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5112568" cy="28718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MFC1\Desktop\ДОБРОВЛЬЦЫ РОССИИ\Дерево любви\2L5Yk8UqZ4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295800" cy="24130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7690855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290"/>
            <a:ext cx="4580940" cy="15579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9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85776"/>
            <a:ext cx="1285852" cy="1663072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302359"/>
            <a:ext cx="320384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реализации проекта «Дерево любви» на территории Чагодощенского района в 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Анисимово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появился новый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объект «Дерево любви», на которое молодожёны вешают «замки любви».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Получателями блага являются все семейные пары, которые заключили брачный союз. Количество  69   семей.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проект вовлечено порядка 15 волонтёров.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FC1\Desktop\ДОБРОВЛЬЦЫ РОССИИ\Дерево любви\rPOUDMEIx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-243408"/>
            <a:ext cx="5061983" cy="2843411"/>
          </a:xfrm>
          <a:prstGeom prst="rect">
            <a:avLst/>
          </a:prstGeom>
          <a:noFill/>
        </p:spPr>
      </p:pic>
      <p:pic>
        <p:nvPicPr>
          <p:cNvPr id="2051" name="Picture 3" descr="C:\Users\MFC1\Desktop\ДОБРОВЛЬЦЫ РОССИИ\Дерево любви\vlyjNizHx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5133992" cy="28838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263691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Идею проекта поддержал  сам Глава Чагодощенского района Александр Косёнков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726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01014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/>
              <a:t>В 2017 году благодаря спонсорской помощи появилась и скамья примирения.</a:t>
            </a:r>
            <a:br>
              <a:rPr lang="ru-RU" sz="2000" b="1" u="sng" dirty="0" smtClean="0"/>
            </a:br>
            <a:r>
              <a:rPr lang="ru-RU" sz="2000" b="1" u="sng" dirty="0" smtClean="0"/>
              <a:t>Данная площадка служит для проведения различного рода выездных мероприятий, направленных на сохранение семейных традиций!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571744"/>
            <a:ext cx="2098906" cy="2714644"/>
          </a:xfrm>
          <a:prstGeom prst="rect">
            <a:avLst/>
          </a:prstGeom>
          <a:noFill/>
        </p:spPr>
      </p:pic>
      <p:pic>
        <p:nvPicPr>
          <p:cNvPr id="3074" name="Picture 2" descr="C:\Users\MFC1\Desktop\ДОБРОВЛЬЦЫ РОССИИ\Дерево любви\KY2LUUqT6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5771837" cy="3846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23488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Проект- как площадка для проведения </a:t>
            </a:r>
            <a:r>
              <a:rPr lang="ru-RU" b="1" dirty="0" err="1" smtClean="0">
                <a:solidFill>
                  <a:srgbClr val="FFFF00"/>
                </a:solidFill>
              </a:rPr>
              <a:t>фотосессий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17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31024" cy="1143000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На </a:t>
            </a:r>
            <a:r>
              <a:rPr lang="ru-RU" sz="3500" dirty="0" err="1" smtClean="0"/>
              <a:t>арт</a:t>
            </a:r>
            <a:r>
              <a:rPr lang="ru-RU" sz="3500" dirty="0" smtClean="0"/>
              <a:t>- объекте уже появились первые замочки счастья!</a:t>
            </a:r>
            <a:endParaRPr lang="ru-RU" sz="3500" dirty="0"/>
          </a:p>
        </p:txBody>
      </p:sp>
      <p:pic>
        <p:nvPicPr>
          <p:cNvPr id="4098" name="Picture 2" descr="C:\Users\MFC1\Desktop\ДОБРОВЛЬЦЫ РОССИИ\Дерево любви\XsmCiQaw6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6586728" cy="4389437"/>
          </a:xfrm>
          <a:prstGeom prst="rect">
            <a:avLst/>
          </a:prstGeom>
          <a:noFill/>
        </p:spPr>
      </p:pic>
      <p:pic>
        <p:nvPicPr>
          <p:cNvPr id="5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2852"/>
            <a:ext cx="1433145" cy="185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Планы проекта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268760"/>
          <a:ext cx="7776865" cy="4752529"/>
        </p:xfrm>
        <a:graphic>
          <a:graphicData uri="http://schemas.openxmlformats.org/drawingml/2006/table">
            <a:tbl>
              <a:tblPr/>
              <a:tblGrid>
                <a:gridCol w="2637767"/>
                <a:gridCol w="3774735"/>
                <a:gridCol w="1364363"/>
              </a:tblGrid>
              <a:tr h="225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Название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Описание и количественные показатели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(дд.мм.гггг)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Районный конкурс рисунков "Я - дизайнер" 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Участники конкурса предоставляют возможные вараинты  оформления  площадки возле арт-объекта "Дерево любви" , кол-во участников 25 работ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Ноябрь 2019- март 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Подведение итогов конкурса "Я - дизанер"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Определение победителей и выбор наиболее поравившегося варианта оформления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Март 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Поиск поставщика бульварной плитки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выбор из не менее 5 поставщиков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март- апрель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Покупка бульварной плитки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поставщик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апрель- май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Проведение субботника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Волонтёры- 20 человек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Установка бульварной плитки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волонтёров,   1 поставщик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Закупка саженцев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организация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апрель- май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Посадка  саженцев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волонтёров, 2 супружеские пары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летний период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года.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321" y="1"/>
            <a:ext cx="1203679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</a:t>
            </a:r>
            <a:endParaRPr lang="ru-RU" dirty="0"/>
          </a:p>
        </p:txBody>
      </p:sp>
      <p:pic>
        <p:nvPicPr>
          <p:cNvPr id="5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113" y="0"/>
            <a:ext cx="2098887" cy="271462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2276873"/>
          <a:ext cx="4715594" cy="1698862"/>
        </p:xfrm>
        <a:graphic>
          <a:graphicData uri="http://schemas.openxmlformats.org/drawingml/2006/table">
            <a:tbl>
              <a:tblPr/>
              <a:tblGrid>
                <a:gridCol w="887641"/>
                <a:gridCol w="2182118"/>
                <a:gridCol w="1645835"/>
              </a:tblGrid>
              <a:tr h="295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Статьи расходов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0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Приобретение мешков для мусора, перчаток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Бульварная плитка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Саженцы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4717</TotalTime>
  <Words>379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  В настоящее время российская семья переживает не самые лучшие времена: все меньше регистрируется браков, все больше браков распадается, в семьях мало времени уделяется воспитанию детей, а больше - проблемам выживания. Поэтому актуальным становится процесс возрождения российской семьи, укрепление её потенциала и ценности как основы общества. Испокон веков в семье передавалась мудрость от одного поколения к другому, уходящая корнями в вечность. Россия во все времена была страной крепких семейных традиций. Однако в последние годы  идёт снижение престижа семейного образа жизни. Поэтому проблема возрождения семейных ценностей и традиций приобретает особую значимость. </vt:lpstr>
      <vt:lpstr> </vt:lpstr>
      <vt:lpstr>Слайд 4</vt:lpstr>
      <vt:lpstr>Слайд 5</vt:lpstr>
      <vt:lpstr>В 2017 году благодаря спонсорской помощи появилась и скамья примирения. Данная площадка служит для проведения различного рода выездных мероприятий, направленных на сохранение семейных традиций!   </vt:lpstr>
      <vt:lpstr>На арт- объекте уже появились первые замочки счастья!</vt:lpstr>
      <vt:lpstr>Планы проекта </vt:lpstr>
      <vt:lpstr>Смета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IACK</dc:creator>
  <cp:lastModifiedBy>MFC1</cp:lastModifiedBy>
  <cp:revision>516</cp:revision>
  <dcterms:created xsi:type="dcterms:W3CDTF">2014-03-14T08:51:25Z</dcterms:created>
  <dcterms:modified xsi:type="dcterms:W3CDTF">2019-06-05T06:16:41Z</dcterms:modified>
</cp:coreProperties>
</file>