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69" r:id="rId4"/>
    <p:sldId id="259" r:id="rId5"/>
    <p:sldId id="260" r:id="rId6"/>
    <p:sldId id="270" r:id="rId7"/>
    <p:sldId id="271" r:id="rId8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35F"/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образ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064" y="653934"/>
            <a:ext cx="7091361" cy="279390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2400" dirty="0"/>
              <a:t>Министерство образования и науки Российской Федерации</a:t>
            </a:r>
            <a:br>
              <a:rPr lang="ru-RU" sz="2400" dirty="0"/>
            </a:br>
            <a:r>
              <a:rPr lang="ru-RU" sz="2400" dirty="0"/>
              <a:t>Федеральное бюджетное государственное образовательное учреждение высшего образования «Северо-Осетинский государственный университет им. К.Л. Хетагурова»</a:t>
            </a:r>
            <a:br>
              <a:rPr lang="ru-RU" sz="2400" dirty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/>
              <a:t>Факультет социологии и социальной </a:t>
            </a:r>
            <a:r>
              <a:rPr lang="ru-RU" sz="2400" dirty="0" smtClean="0"/>
              <a:t>работы</a:t>
            </a:r>
            <a:r>
              <a:rPr lang="ru-RU" sz="2400" dirty="0"/>
              <a:t>		</a:t>
            </a:r>
            <a:br>
              <a:rPr lang="ru-RU" sz="2400" dirty="0"/>
            </a:br>
            <a:r>
              <a:rPr lang="ru-RU" sz="2400" dirty="0"/>
              <a:t>Кафедра теории и истории социальной работы			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2245" y="3341560"/>
            <a:ext cx="7091361" cy="838200"/>
          </a:xfrm>
        </p:spPr>
        <p:txBody>
          <a:bodyPr rtlCol="0">
            <a:normAutofit fontScale="70000" lnSpcReduction="20000"/>
          </a:bodyPr>
          <a:lstStyle/>
          <a:p>
            <a:pPr algn="ctr"/>
            <a:r>
              <a:rPr lang="ru-RU" sz="1900" dirty="0" smtClean="0"/>
              <a:t>СОЦИАЛЬНЫЙ </a:t>
            </a:r>
            <a:r>
              <a:rPr lang="ru-RU" sz="1900" dirty="0"/>
              <a:t>ПРОЕКТ</a:t>
            </a:r>
          </a:p>
          <a:p>
            <a:pPr algn="ctr"/>
            <a:endParaRPr lang="ru-RU" dirty="0"/>
          </a:p>
          <a:p>
            <a:pPr algn="ctr"/>
            <a:r>
              <a:rPr lang="ru-RU" sz="5200" dirty="0"/>
              <a:t>«Дети солнца»</a:t>
            </a:r>
          </a:p>
          <a:p>
            <a:pPr rtl="0"/>
            <a:endParaRPr lang="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4064" y="4427835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/>
              <a:t>Исполнитель:</a:t>
            </a:r>
          </a:p>
          <a:p>
            <a:r>
              <a:rPr lang="ru-RU" sz="1600" dirty="0"/>
              <a:t>Студентка 2 курса ОФО,</a:t>
            </a:r>
          </a:p>
          <a:p>
            <a:r>
              <a:rPr lang="ru-RU" sz="1600" dirty="0"/>
              <a:t>Направление подготовки 39.03.02.-</a:t>
            </a:r>
          </a:p>
          <a:p>
            <a:r>
              <a:rPr lang="ru-RU" sz="1600" dirty="0"/>
              <a:t>«Социальная работа»</a:t>
            </a:r>
          </a:p>
          <a:p>
            <a:r>
              <a:rPr lang="ru-RU" sz="1600" dirty="0" err="1"/>
              <a:t>Кабулашвили</a:t>
            </a:r>
            <a:r>
              <a:rPr lang="ru-RU" sz="1600" dirty="0"/>
              <a:t> Кристина </a:t>
            </a:r>
          </a:p>
          <a:p>
            <a:r>
              <a:rPr lang="ru-RU" sz="1600" dirty="0"/>
              <a:t>Научный руководитель:</a:t>
            </a:r>
          </a:p>
          <a:p>
            <a:r>
              <a:rPr lang="ru-RU" sz="1600" dirty="0"/>
              <a:t>кандидат педагогических наук, доцент</a:t>
            </a:r>
          </a:p>
          <a:p>
            <a:r>
              <a:rPr lang="ru-RU" sz="1600" dirty="0" err="1"/>
              <a:t>Сланова</a:t>
            </a:r>
            <a:r>
              <a:rPr lang="ru-RU" sz="1600" dirty="0"/>
              <a:t> Анжелика Юрьевна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sz="3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Цели</a:t>
            </a:r>
            <a:r>
              <a:rPr lang="en-US" sz="3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адаптивные качества детей с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синдромом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Дауна.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Создать условия для их развития.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Улучшить их навыки общения.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Привлечь внимание общественности к проблемам «детей солнца».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6428" y="533891"/>
            <a:ext cx="3015269" cy="2037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488" y="3837363"/>
            <a:ext cx="61912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29199" y="545869"/>
            <a:ext cx="9372600" cy="1200416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Задачи </a:t>
            </a:r>
            <a:r>
              <a:rPr lang="ru-RU" sz="3600" b="1" dirty="0" smtClean="0">
                <a:solidFill>
                  <a:srgbClr val="CC99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1101" y="1409007"/>
            <a:ext cx="4572000" cy="4114800"/>
          </a:xfrm>
        </p:spPr>
        <p:txBody>
          <a:bodyPr rtlCol="0"/>
          <a:lstStyle/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программ для помощи детям с синдромом Дауна;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развить способности «детей солнца»;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привить навыки работы в команде;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помочь адаптироваться им в социуме.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rtl="0"/>
            <a:endParaRPr lang="en-US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57551" y="227047"/>
            <a:ext cx="4572000" cy="30384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33" y="3602152"/>
            <a:ext cx="4656393" cy="31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800" dirty="0">
                <a:solidFill>
                  <a:srgbClr val="DEB3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АКТУАЛЬНОСТЬ МИНИ – ПРОЕКТА </a:t>
            </a:r>
            <a:br>
              <a:rPr lang="ru-RU" sz="2800" dirty="0">
                <a:solidFill>
                  <a:srgbClr val="DEB3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DEB3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ЦЕЛЕВАЯ АУДИТОРИЯ</a:t>
            </a:r>
            <a:endParaRPr lang="ru-RU" sz="2800" dirty="0">
              <a:solidFill>
                <a:srgbClr val="DEB3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ребенок с синдромом Дауна индивидуален в своем развитии. Некоторые дети в определенных сферах развиваются теми же темпами, как и обычные дети, другие сильно отстают почти во всех сферах. Наш проект направлен на помощь в устранении преград.</a:t>
            </a:r>
          </a:p>
          <a:p>
            <a:pPr marL="4572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– дети с синдромом Дауна. </a:t>
            </a:r>
          </a:p>
          <a:p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1652" y="3913787"/>
            <a:ext cx="4993057" cy="280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2210" y="365759"/>
            <a:ext cx="5429396" cy="1376276"/>
          </a:xfrm>
        </p:spPr>
        <p:txBody>
          <a:bodyPr rtlCol="0"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000" dirty="0">
                <a:solidFill>
                  <a:srgbClr val="DEB35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результаты проекта </a:t>
            </a:r>
            <a:endParaRPr lang="ru-RU" sz="4000" dirty="0">
              <a:solidFill>
                <a:srgbClr val="DEB35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7873" y="2184789"/>
            <a:ext cx="6400801" cy="914400"/>
          </a:xfrm>
        </p:spPr>
        <p:txBody>
          <a:bodyPr rtlCol="0">
            <a:noAutofit/>
          </a:bodyPr>
          <a:lstStyle/>
          <a:p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«Дети </a:t>
            </a:r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солнца» </a:t>
            </a:r>
            <a:r>
              <a:rPr lang="ru-RU" sz="2400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социальную адаптацию детей с ограниченными возможностями и их интеграцию в общество, одной из главных задач проекта является формирование группы волонтеров, обладающими навыками хореографического и изобразительного искусства, которые  в течение 7 дней будут посещать специальную школу для детей с синдромом Дауна и обучать их новому искусству.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740" y="786938"/>
            <a:ext cx="9372600" cy="1200416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solidFill>
                  <a:srgbClr val="DEB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проект «Дети под одним солнцем» поможет детям с синдромом Дауна, стать более жизнерадостными, счастливыми, и у нас есть возможность «отрыть им двери» в мир, в котором они могут реализовать свои мечты. </a:t>
            </a:r>
            <a:br>
              <a:rPr lang="ru-RU" sz="2000" dirty="0">
                <a:solidFill>
                  <a:srgbClr val="DEB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DEB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хотим, чтобы наш проект «Дети под одним солнцем» получил продолжение и закрепился на государственном уровне.</a:t>
            </a:r>
            <a:br>
              <a:rPr lang="ru-RU" sz="2000" dirty="0">
                <a:solidFill>
                  <a:srgbClr val="DEB3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DEB3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1633" y="1795549"/>
            <a:ext cx="5203663" cy="34582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302" y="2415540"/>
            <a:ext cx="6096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12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9400" y="969818"/>
            <a:ext cx="9372600" cy="1200416"/>
          </a:xfrm>
        </p:spPr>
        <p:txBody>
          <a:bodyPr/>
          <a:lstStyle/>
          <a:p>
            <a:r>
              <a:rPr lang="ru-RU" dirty="0" smtClean="0">
                <a:solidFill>
                  <a:srgbClr val="DEB3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</a:t>
            </a:r>
            <a:endParaRPr lang="ru-RU" dirty="0">
              <a:solidFill>
                <a:srgbClr val="DEB3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27" y="1904220"/>
            <a:ext cx="7791363" cy="51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7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24</TotalTime>
  <Words>260</Words>
  <Application>Microsoft Office PowerPoint</Application>
  <PresentationFormat>Широкоэкранный</PresentationFormat>
  <Paragraphs>32</Paragraphs>
  <Slides>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Calibri</vt:lpstr>
      <vt:lpstr>Euphemia</vt:lpstr>
      <vt:lpstr>Times New Roman</vt:lpstr>
      <vt:lpstr>Wingdings</vt:lpstr>
      <vt:lpstr>Играющие дети 16 х 9</vt:lpstr>
      <vt:lpstr>Министерство образования и науки Российской Федерации Федеральное бюджетное государственное образовательное учреждение высшего образования «Северо-Осетинский государственный университет им. К.Л. Хетагурова»  Факультет социологии и социальной работы   Кафедра теории и истории социальной работы    </vt:lpstr>
      <vt:lpstr>Цели проекта  </vt:lpstr>
      <vt:lpstr>Задачи проекта  </vt:lpstr>
      <vt:lpstr>АКТУАЛЬНОСТЬ МИНИ – ПРОЕКТА  И ЦЕЛЕВАЯ АУДИТОРИЯ</vt:lpstr>
      <vt:lpstr>Основные результаты проекта </vt:lpstr>
      <vt:lpstr>Наш проект «Дети под одним солнцем» поможет детям с синдромом Дауна, стать более жизнерадостными, счастливыми, и у нас есть возможность «отрыть им двери» в мир, в котором они могут реализовать свои мечты.  Мы хотим, чтобы наш проект «Дети под одним солнцем» получил продолжение и закрепился на государственном уровне. </vt:lpstr>
      <vt:lpstr>СПАСИБО ЗА ВНИМАНИЕ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бюджетное государственное образовательное учреждение высшего образования «Северо-Осетинский государственный университет им. К.Л. Хетагурова»  Факультет социологии и социальной работы   Кафедра теории и истории социальной работы</dc:title>
  <dc:creator>our_home194@hotmail.com</dc:creator>
  <cp:lastModifiedBy>our_home194@hotmail.com</cp:lastModifiedBy>
  <cp:revision>3</cp:revision>
  <dcterms:created xsi:type="dcterms:W3CDTF">2018-06-19T13:08:15Z</dcterms:created>
  <dcterms:modified xsi:type="dcterms:W3CDTF">2018-06-19T13:33:04Z</dcterms:modified>
</cp:coreProperties>
</file>