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6" r:id="rId8"/>
    <p:sldId id="265" r:id="rId9"/>
    <p:sldId id="264" r:id="rId10"/>
    <p:sldId id="26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5BE3-E53B-4A9C-817D-0A422769DDAE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6D63-A29C-44A5-BB4E-3F18269A7E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495391775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7344816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60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10090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37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064896" cy="53765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50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45282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495391720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7740860" cy="51605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283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29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285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02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77686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495391708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632848" cy="5088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86400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Форум-фестиваль семей детей с ОВЗ  и детей-инвалидов «Дети ангелы радости»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1526928348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 Горецкая</dc:creator>
  <cp:lastModifiedBy>Ната Горецкая</cp:lastModifiedBy>
  <cp:revision>1</cp:revision>
  <dcterms:created xsi:type="dcterms:W3CDTF">2018-06-26T07:32:44Z</dcterms:created>
  <dcterms:modified xsi:type="dcterms:W3CDTF">2018-06-26T07:40:03Z</dcterms:modified>
</cp:coreProperties>
</file>