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64" r:id="rId3"/>
    <p:sldId id="265" r:id="rId4"/>
    <p:sldId id="273" r:id="rId5"/>
    <p:sldId id="271" r:id="rId6"/>
    <p:sldId id="270" r:id="rId7"/>
    <p:sldId id="272" r:id="rId8"/>
    <p:sldId id="26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587E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7" autoAdjust="0"/>
    <p:restoredTop sz="94660"/>
  </p:normalViewPr>
  <p:slideViewPr>
    <p:cSldViewPr>
      <p:cViewPr>
        <p:scale>
          <a:sx n="77" d="100"/>
          <a:sy n="77" d="100"/>
        </p:scale>
        <p:origin x="-252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75D6A-8283-485B-A3B7-A18375E61EFA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399FE-4CDF-40B3-9CC9-2D9A2EE6BF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5468-7C8E-47D2-ACC1-431FA38704BC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29B74-70ED-45D6-9296-A73A22494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F0C0-A0D8-4B14-8CDF-30473127438F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D6A6-FF1D-439D-B35D-13516D94D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A8E69-D61D-44CF-B427-C127FBA9FFCF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9612-B3C8-4C16-AB74-CEFCC490A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5170-A3BE-4FCD-BC16-EF0D9FB7E454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F7360-6C75-43E7-AE97-69F215DADE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08DE-C18A-47BA-8A69-B7DBA4D118C4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DA1E-0E29-4028-A8D6-7C2D98C11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1BEAB-6E4C-427D-994F-2E29F26B320C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D22EC-74A7-495C-BFFD-CDDB3E764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C2A96-EDB7-497B-947D-DCBE5B7CE0F3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2273-F93A-4724-8922-1779E9CFD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E6A70-745B-4F3F-AA61-D0C8D2D065F6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D9156-938A-4D43-9DFF-B2C46C887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262AF-C0BB-42B9-A2EC-CB4E596AA170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7A91-889E-42B0-A55D-E2557D279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C8DF6-BE51-4B5F-BB1C-B7B7ADE3DE81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2F2F-8C72-4C2A-A05A-0257CCFBE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660D1-EC52-4737-90D4-61DEC4C45D8D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A7BAB-1E5D-4F60-B00D-2B8CB20EF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733E04-EBCB-4D69-A844-49572812AAF8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D2FD4F-444F-4B64-AEFC-1740627F1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6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7993063" cy="1511300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«Детская площадка»</a:t>
            </a:r>
          </a:p>
        </p:txBody>
      </p:sp>
      <p:sp>
        <p:nvSpPr>
          <p:cNvPr id="13314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214810" y="4929198"/>
            <a:ext cx="4675187" cy="1200150"/>
          </a:xfrm>
        </p:spPr>
        <p:txBody>
          <a:bodyPr/>
          <a:lstStyle/>
          <a:p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Усынин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Роман</a:t>
            </a:r>
          </a:p>
        </p:txBody>
      </p:sp>
      <p:pic>
        <p:nvPicPr>
          <p:cNvPr id="13315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534263"/>
            <a:ext cx="4140200" cy="2017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6"/>
          <p:cNvSpPr>
            <a:spLocks noGrp="1"/>
          </p:cNvSpPr>
          <p:nvPr>
            <p:ph type="ctrTitle"/>
          </p:nvPr>
        </p:nvSpPr>
        <p:spPr>
          <a:xfrm>
            <a:off x="3563938" y="908050"/>
            <a:ext cx="5399087" cy="14430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 </a:t>
            </a:r>
          </a:p>
        </p:txBody>
      </p:sp>
      <p:sp>
        <p:nvSpPr>
          <p:cNvPr id="1433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708330" cy="2304132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Реконструкция детской площадки на дворовой территории домов 2б, 2в, 2г, расположенных на улице Крупской </a:t>
            </a:r>
            <a:r>
              <a:rPr lang="ru-RU" sz="2400" dirty="0" err="1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с.Ермаковского</a:t>
            </a:r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 посредством ремонта 2 качелей, установки крыши на песочнице и расширения турниковой группы.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63" y="4250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6"/>
          <p:cNvSpPr>
            <a:spLocks noGrp="1"/>
          </p:cNvSpPr>
          <p:nvPr>
            <p:ph type="ctrTitle"/>
          </p:nvPr>
        </p:nvSpPr>
        <p:spPr>
          <a:xfrm>
            <a:off x="3563938" y="908050"/>
            <a:ext cx="5399087" cy="14430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</p:txBody>
      </p:sp>
      <p:sp>
        <p:nvSpPr>
          <p:cNvPr id="15362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8313" y="3213100"/>
            <a:ext cx="8491537" cy="2279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5363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63" y="4250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95536" y="2636912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На улице Крупской, в дворовой территории домов 2б, 2в, 2г, была установлена детская площадка, на которой играют и занимаются более 20 детей разного возраста. Многие объекты детской площадки требуют ремонта и реконструкции, что обеспечит пребывания на ней большего количества детей. Расширение турниковой группы позволит подросткам также проводить время с пользой для здоровья. Красивая и благоустроенная детская площадка улучшит внешний вид территории нашего села.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рома\DimgelPlEN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571480"/>
            <a:ext cx="8608699" cy="57359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6"/>
          <p:cNvSpPr>
            <a:spLocks noGrp="1"/>
          </p:cNvSpPr>
          <p:nvPr>
            <p:ph type="ctrTitle"/>
          </p:nvPr>
        </p:nvSpPr>
        <p:spPr>
          <a:xfrm>
            <a:off x="3563938" y="908050"/>
            <a:ext cx="5399087" cy="144303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реализации:</a:t>
            </a:r>
          </a:p>
        </p:txBody>
      </p:sp>
      <p:pic>
        <p:nvPicPr>
          <p:cNvPr id="15363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63" y="4250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475656" y="3429000"/>
            <a:ext cx="62646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1.Приобретение материалов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2.Установить </a:t>
            </a:r>
            <a:r>
              <a:rPr lang="ru-RU" sz="2400" dirty="0"/>
              <a:t>крышу на </a:t>
            </a:r>
            <a:r>
              <a:rPr lang="ru-RU" sz="2400" dirty="0" smtClean="0"/>
              <a:t>песочницу 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3.Наладить </a:t>
            </a:r>
            <a:r>
              <a:rPr lang="ru-RU" sz="2400" dirty="0"/>
              <a:t>и покрасить старые </a:t>
            </a:r>
            <a:r>
              <a:rPr lang="ru-RU" sz="2400" dirty="0" smtClean="0"/>
              <a:t>качели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4.Изготовить </a:t>
            </a:r>
            <a:r>
              <a:rPr lang="ru-RU" sz="2400" dirty="0"/>
              <a:t>и установить турники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 smtClean="0"/>
              <a:t>6.Провести открытие детской площадки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802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6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991425" cy="1224136"/>
          </a:xfrm>
        </p:spPr>
        <p:txBody>
          <a:bodyPr/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Запрашиваемая сумма: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19960,00 рублей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63" y="4250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7163" y="5774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354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6"/>
          <p:cNvSpPr>
            <a:spLocks noGrp="1"/>
          </p:cNvSpPr>
          <p:nvPr>
            <p:ph type="ctrTitle"/>
          </p:nvPr>
        </p:nvSpPr>
        <p:spPr>
          <a:xfrm>
            <a:off x="3716338" y="260648"/>
            <a:ext cx="5248150" cy="1728191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проекта:</a:t>
            </a:r>
          </a:p>
        </p:txBody>
      </p:sp>
      <p:pic>
        <p:nvPicPr>
          <p:cNvPr id="17411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63" y="4250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7163" y="5774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2636912"/>
            <a:ext cx="849694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Реконструирована детская площадка: 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Отремонтированы две качели, установлена крыша на песочнице, установлены </a:t>
            </a:r>
            <a:r>
              <a:rPr lang="ru-RU" sz="2400" dirty="0" smtClean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2 </a:t>
            </a:r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турника.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 В строительстве приняли участие 10 человек.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Состоялось открытие детской площадки, количество участников-30 человек.</a:t>
            </a:r>
            <a:endParaRPr lang="ru-RU" sz="2400" dirty="0">
              <a:latin typeface="Calibri"/>
              <a:ea typeface="Times New Roman"/>
              <a:cs typeface="Times New Roman"/>
            </a:endParaRPr>
          </a:p>
          <a:p>
            <a:r>
              <a:rPr lang="ru-RU" sz="2400" dirty="0">
                <a:solidFill>
                  <a:srgbClr val="000000"/>
                </a:solidFill>
                <a:latin typeface="Arial Narrow"/>
                <a:ea typeface="Times New Roman"/>
                <a:cs typeface="Times New Roman"/>
              </a:rPr>
              <a:t>Благоустроенная детская площадка улучшает внешний вид территории нашего села и позволяет большему числу детей и подростков проводить время с пользой для здоровья.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2801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6"/>
          <p:cNvSpPr>
            <a:spLocks noGrp="1"/>
          </p:cNvSpPr>
          <p:nvPr>
            <p:ph type="ctrTitle"/>
          </p:nvPr>
        </p:nvSpPr>
        <p:spPr>
          <a:xfrm>
            <a:off x="971600" y="3068960"/>
            <a:ext cx="7991425" cy="1224136"/>
          </a:xfrm>
        </p:spPr>
        <p:txBody>
          <a:bodyPr/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Усынин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Роман Вадимович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+7-999-445-14-13</a:t>
            </a:r>
          </a:p>
        </p:txBody>
      </p:sp>
      <p:pic>
        <p:nvPicPr>
          <p:cNvPr id="17411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763" y="4250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7163" y="577409"/>
            <a:ext cx="3559175" cy="173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0407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341</TotalTime>
  <Words>207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«Детская площадка»</vt:lpstr>
      <vt:lpstr>Цель:  </vt:lpstr>
      <vt:lpstr>Актуальность:</vt:lpstr>
      <vt:lpstr>Слайд 4</vt:lpstr>
      <vt:lpstr>План реализации:</vt:lpstr>
      <vt:lpstr>Запрашиваемая сумма: 19960,00 рублей </vt:lpstr>
      <vt:lpstr>Результат  проекта:</vt:lpstr>
      <vt:lpstr>Усынин Роман Вадимович +7-999-445-14-13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Дмитрий</dc:creator>
  <cp:lastModifiedBy>111</cp:lastModifiedBy>
  <cp:revision>44</cp:revision>
  <dcterms:created xsi:type="dcterms:W3CDTF">2014-09-27T04:22:10Z</dcterms:created>
  <dcterms:modified xsi:type="dcterms:W3CDTF">2016-09-29T10:18:33Z</dcterms:modified>
</cp:coreProperties>
</file>