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375" y="1554480"/>
            <a:ext cx="8410604" cy="5303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Волонтёрский отряд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 «Память»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Проект: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«Детство, опаленное войной»</a:t>
            </a:r>
            <a:r>
              <a:rPr lang="ru-RU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ru-RU" dirty="0" smtClean="0">
                <a:latin typeface="Arabic Typesetting" pitchFamily="66" charset="-78"/>
                <a:cs typeface="Arabic Typesetting" pitchFamily="66" charset="-78"/>
              </a:rPr>
            </a:b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Рисунок 3" descr="6s_nPvfN0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965" y="156754"/>
            <a:ext cx="1846217" cy="2373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logo_bez_belogo_fo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235133"/>
            <a:ext cx="2599509" cy="2977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Цели проекта:</a:t>
            </a:r>
            <a:endParaRPr lang="ru-RU" sz="6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​1.Адресная помощь бывшим сотрудникам и преподавателям университета, которые были детьми во время войны;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2.Создание Альманаха (интервью и фотографии).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Описание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8903" y="2015732"/>
            <a:ext cx="10035951" cy="34506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  Работа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волонтёров отряда «Память» направлена на то, чтобы все работники вуза, которые когда-то внесли огромный вклад в развитие университета, в его историю , особенно те, кто был детьми во время Великой Отечественной Войны, почувствовали, что их помнят, ценят их труд и уважают! </a:t>
            </a: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  Сохранение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преемственности поколений, сбережение прошлого, перенимание опыта.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209005"/>
            <a:ext cx="4732431" cy="1278988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Волонтёры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активно берут интервью, статьи выставляются на сайт университета</a:t>
            </a:r>
            <a:endParaRPr lang="ru-RU" sz="2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Opera Снимок_2018-04-29_193003_www.omgau.ru.png"/>
          <p:cNvPicPr>
            <a:picLocks noChangeAspect="1"/>
          </p:cNvPicPr>
          <p:nvPr/>
        </p:nvPicPr>
        <p:blipFill>
          <a:blip r:embed="rId2"/>
          <a:srcRect r="2841"/>
          <a:stretch>
            <a:fillRect/>
          </a:stretch>
        </p:blipFill>
        <p:spPr>
          <a:xfrm>
            <a:off x="940525" y="1946365"/>
            <a:ext cx="5027587" cy="4467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Opera Снимок_2018-04-29_193129_www.omgau.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22" y="0"/>
            <a:ext cx="507702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pera Снимок_2018-04-29_193830_www.omgau.r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54"/>
            <a:ext cx="3738811" cy="5405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Opera Снимок_2018-04-29_194025_www.omgau.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011" y="222068"/>
            <a:ext cx="4448721" cy="327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Opera Снимок_2018-04-29_194203_www.omgau.r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65" y="3579903"/>
            <a:ext cx="4451167" cy="70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pera Снимок_2018-04-29_194604_www.omgau.ru.png"/>
          <p:cNvPicPr>
            <a:picLocks noChangeAspect="1"/>
          </p:cNvPicPr>
          <p:nvPr/>
        </p:nvPicPr>
        <p:blipFill>
          <a:blip r:embed="rId5"/>
          <a:srcRect l="31697" r="32176"/>
          <a:stretch>
            <a:fillRect/>
          </a:stretch>
        </p:blipFill>
        <p:spPr>
          <a:xfrm>
            <a:off x="9379131" y="182880"/>
            <a:ext cx="2272936" cy="367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pera Снимок_2018-04-29_194250_www.omgau.ru.png"/>
          <p:cNvPicPr>
            <a:picLocks noChangeAspect="1"/>
          </p:cNvPicPr>
          <p:nvPr/>
        </p:nvPicPr>
        <p:blipFill>
          <a:blip r:embed="rId6"/>
          <a:srcRect l="33864" r="27265" b="25567"/>
          <a:stretch>
            <a:fillRect/>
          </a:stretch>
        </p:blipFill>
        <p:spPr>
          <a:xfrm>
            <a:off x="9366069" y="3842674"/>
            <a:ext cx="2272937" cy="1787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Opera Снимок_2018-04-29_194604_www.omgau.ru.png"/>
          <p:cNvPicPr>
            <a:picLocks noChangeAspect="1"/>
          </p:cNvPicPr>
          <p:nvPr/>
        </p:nvPicPr>
        <p:blipFill>
          <a:blip r:embed="rId5"/>
          <a:srcRect r="68001" b="47084"/>
          <a:stretch>
            <a:fillRect/>
          </a:stretch>
        </p:blipFill>
        <p:spPr>
          <a:xfrm>
            <a:off x="5573349" y="4221890"/>
            <a:ext cx="1963920" cy="263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705" y="295067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Волонтёрский отряд принимает участие в патриотических акциях по санитарной очистке воинских захоронений и возложение цветов на кладбищах города Омска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lVbHevs_1B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2021477"/>
            <a:ext cx="5473337" cy="410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Xs_pxRkju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8" y="2325188"/>
            <a:ext cx="5203371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5590" y="438759"/>
            <a:ext cx="4518147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Проведение акции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«Георгиевская ленточка»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5Kob9FNX-b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291" y="1976935"/>
            <a:ext cx="3033781" cy="404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79</TotalTime>
  <Words>115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Gallery</vt:lpstr>
      <vt:lpstr>Волонтёрский отряд  «Память» Проект: «Детство, опаленное войной» </vt:lpstr>
      <vt:lpstr>Цели проекта:</vt:lpstr>
      <vt:lpstr>Описание проекта:</vt:lpstr>
      <vt:lpstr>Волонтёры активно берут интервью, статьи выставляются на сайт университета</vt:lpstr>
      <vt:lpstr>Слайд 5</vt:lpstr>
      <vt:lpstr>Волонтёрский отряд принимает участие в патриотических акциях по санитарной очистке воинских захоронений и возложение цветов на кладбищах города Омска</vt:lpstr>
      <vt:lpstr>Проведение акции  «Георгиевская ленточка»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Анастасия</cp:lastModifiedBy>
  <cp:revision>3</cp:revision>
  <dcterms:created xsi:type="dcterms:W3CDTF">2016-01-13T19:04:32Z</dcterms:created>
  <dcterms:modified xsi:type="dcterms:W3CDTF">2018-04-29T14:29:27Z</dcterms:modified>
</cp:coreProperties>
</file>