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68" r:id="rId4"/>
    <p:sldId id="256" r:id="rId5"/>
    <p:sldId id="258" r:id="rId6"/>
    <p:sldId id="263" r:id="rId7"/>
    <p:sldId id="259" r:id="rId8"/>
    <p:sldId id="261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 varScale="1">
        <p:scale>
          <a:sx n="52" d="100"/>
          <a:sy n="52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43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15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46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833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455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920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284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7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35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01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09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14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45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99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90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94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B29-8312-4B4E-B039-D1301D3EBF9F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8423FB7-E556-4F5D-804C-9714E5BC8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59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95740" y="503854"/>
            <a:ext cx="88827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Деятельность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волонтерского отряда</a:t>
            </a:r>
            <a:r>
              <a:rPr lang="ru-RU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endParaRPr lang="ru-RU" sz="3600" b="1" cap="none" spc="0" dirty="0" smtClean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«Содействие»</a:t>
            </a:r>
            <a:endParaRPr lang="ru-RU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413" y="1704183"/>
            <a:ext cx="7016620" cy="4921477"/>
          </a:xfrm>
        </p:spPr>
      </p:pic>
    </p:spTree>
    <p:extLst>
      <p:ext uri="{BB962C8B-B14F-4D97-AF65-F5344CB8AC3E}">
        <p14:creationId xmlns:p14="http://schemas.microsoft.com/office/powerpoint/2010/main" val="91058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897" y="161730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Акция «Скажи наркотикам –Нет»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8" y="1016000"/>
            <a:ext cx="4142164" cy="295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35" y="1016000"/>
            <a:ext cx="4298334" cy="295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6" b="18261"/>
          <a:stretch/>
        </p:blipFill>
        <p:spPr>
          <a:xfrm>
            <a:off x="3035558" y="4276806"/>
            <a:ext cx="4858140" cy="223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41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1" y="1172547"/>
            <a:ext cx="2929811" cy="42858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39" y="2210258"/>
            <a:ext cx="2911152" cy="4356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18" y="1172547"/>
            <a:ext cx="2950066" cy="42858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5110" y="298579"/>
            <a:ext cx="1084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Положение о волонтерском отряде «Содей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ствие»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2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1851" y="-20038"/>
            <a:ext cx="2867731" cy="4149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9427" y="3139908"/>
            <a:ext cx="2897794" cy="4096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4459" y="6679"/>
            <a:ext cx="2867731" cy="4096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6820" y="3113192"/>
            <a:ext cx="2897792" cy="4149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4459" y="36272"/>
            <a:ext cx="709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План совместных мероприятий 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02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27" r="-18" b="-27"/>
          <a:stretch>
            <a:fillRect/>
          </a:stretch>
        </p:blipFill>
        <p:spPr bwMode="auto">
          <a:xfrm>
            <a:off x="634483" y="1380929"/>
            <a:ext cx="4174551" cy="262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7" descr="SDC14692.JPG"/>
          <p:cNvPicPr>
            <a:picLocks noChangeAspect="1"/>
          </p:cNvPicPr>
          <p:nvPr/>
        </p:nvPicPr>
        <p:blipFill rotWithShape="1">
          <a:blip r:embed="rId3" cstate="print"/>
          <a:srcRect t="21384" r="2057" b="12545"/>
          <a:stretch/>
        </p:blipFill>
        <p:spPr>
          <a:xfrm>
            <a:off x="2910281" y="4329405"/>
            <a:ext cx="4444552" cy="224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817213" y="0"/>
            <a:ext cx="7784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Экологическая акция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«Сер-Мусор-властелин планеты» 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96" y="1380928"/>
            <a:ext cx="4096947" cy="262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8636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9018"/>
            <a:ext cx="10300995" cy="20911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ngLiU-ExtB" panose="02020500000000000000" pitchFamily="18" charset="-120"/>
                <a:cs typeface="Times New Roman" panose="02020603050405020304" pitchFamily="18" charset="0"/>
              </a:rPr>
              <a:t>Добровольческая акция «Теплый дом» по оказанию безвозмездной помощи, с привлечение волонтеров в рамках участия в ежегодной всероссийской акции Фонда поддержки детей, находящихся в ТЖС «Добровольцы-детям»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ngLiU-ExtB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ngLiU-ExtB" panose="02020500000000000000" pitchFamily="18" charset="-12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ngLiU-ExtB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ngLiU-ExtB" panose="02020500000000000000" pitchFamily="18" charset="-12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ngLiU-ExtB" panose="02020500000000000000" pitchFamily="18" charset="-120"/>
                <a:cs typeface="Times New Roman" panose="02020603050405020304" pitchFamily="18" charset="0"/>
              </a:rPr>
              <a:t>емьям, находящимся в трудной жизненной ситуации, социально опасном положении, малоимущим, неполным  семьям, семьям, воспитывающим детей-инвалидов)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ingLiU-ExtB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9" name="Содержимое 8" descr="SDC14667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r="2128" b="11949"/>
          <a:stretch/>
        </p:blipFill>
        <p:spPr>
          <a:xfrm>
            <a:off x="920580" y="3710315"/>
            <a:ext cx="3688741" cy="248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10" descr="SDC14700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/>
          <a:srcRect l="-1" r="517" b="12315"/>
          <a:stretch/>
        </p:blipFill>
        <p:spPr>
          <a:xfrm>
            <a:off x="5618635" y="3710316"/>
            <a:ext cx="3786622" cy="248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826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SDC1470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1975"/>
          <a:stretch/>
        </p:blipFill>
        <p:spPr>
          <a:xfrm>
            <a:off x="279919" y="4212771"/>
            <a:ext cx="3455524" cy="2183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2" y="2066730"/>
            <a:ext cx="2582247" cy="3442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r="16549" b="10446"/>
          <a:stretch/>
        </p:blipFill>
        <p:spPr>
          <a:xfrm>
            <a:off x="6940409" y="4138126"/>
            <a:ext cx="3565859" cy="2332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0"/>
          <a:stretch/>
        </p:blipFill>
        <p:spPr>
          <a:xfrm>
            <a:off x="6940409" y="1414380"/>
            <a:ext cx="3565859" cy="2121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0" r="2291" b="9960"/>
          <a:stretch/>
        </p:blipFill>
        <p:spPr>
          <a:xfrm>
            <a:off x="279919" y="1414380"/>
            <a:ext cx="3455524" cy="2121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76265" y="0"/>
            <a:ext cx="93490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«Тот, кто ничего не делает для других,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ничего не делает для себя»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77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301" y="0"/>
            <a:ext cx="8596668" cy="132080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Флешмоб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акция «Обменяй мусор на конфетку»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0"/>
          <a:stretch/>
        </p:blipFill>
        <p:spPr>
          <a:xfrm>
            <a:off x="789300" y="1320800"/>
            <a:ext cx="4025293" cy="270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>
          <a:xfrm>
            <a:off x="6170287" y="1320800"/>
            <a:ext cx="3941595" cy="270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94" y="4302546"/>
            <a:ext cx="3713584" cy="242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82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608" y="0"/>
            <a:ext cx="8596668" cy="132080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Флешмоб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акция «скажи телефону доверия- Да»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51"/>
          <a:stretch/>
        </p:blipFill>
        <p:spPr>
          <a:xfrm>
            <a:off x="3140302" y="4301931"/>
            <a:ext cx="4006633" cy="241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r="18021" b="23112"/>
          <a:stretch/>
        </p:blipFill>
        <p:spPr>
          <a:xfrm>
            <a:off x="354562" y="1320800"/>
            <a:ext cx="3825552" cy="2866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/>
        </p:blipFill>
        <p:spPr>
          <a:xfrm>
            <a:off x="6187991" y="1320800"/>
            <a:ext cx="3819331" cy="2866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3949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91" y="180392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Всероссийская акция «Георгиевская ленточка»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0" y="1642187"/>
            <a:ext cx="3952619" cy="230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19" y="1642187"/>
            <a:ext cx="4105469" cy="230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37" y="4244585"/>
            <a:ext cx="4105470" cy="2477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934128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467</TotalTime>
  <Words>99</Words>
  <Application>Microsoft Office PowerPoint</Application>
  <PresentationFormat>Широкоэкранный</PresentationFormat>
  <Paragraphs>14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MingLiU-ExtB</vt:lpstr>
      <vt:lpstr>Arial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Добровольческая акция «Теплый дом» по оказанию безвозмездной помощи, с привлечение волонтеров в рамках участия в ежегодной всероссийской акции Фонда поддержки детей, находящихся в ТЖС «Добровольцы-детям» (семьям, находящимся в трудной жизненной ситуации, социально опасном положении, малоимущим, неполным  семьям, семьям, воспитывающим детей-инвалидов)</vt:lpstr>
      <vt:lpstr>Презентация PowerPoint</vt:lpstr>
      <vt:lpstr>Флешмоб акция «Обменяй мусор на конфетку»</vt:lpstr>
      <vt:lpstr>Флешмоб акция «скажи телефону доверия- Да»</vt:lpstr>
      <vt:lpstr>Всероссийская акция «Георгиевская ленточка»</vt:lpstr>
      <vt:lpstr>Акция «Скажи наркотикам –Нет»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2018-06-13T10:50:46Z</dcterms:created>
  <dcterms:modified xsi:type="dcterms:W3CDTF">2018-06-21T12:39:50Z</dcterms:modified>
</cp:coreProperties>
</file>