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7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59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13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34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52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66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2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5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2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92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8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667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7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654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1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79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86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8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9266" y="215153"/>
            <a:ext cx="9009529" cy="3770695"/>
          </a:xfrm>
        </p:spPr>
        <p:txBody>
          <a:bodyPr/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Дом для Мамы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cap="all" dirty="0">
                <a:solidFill>
                  <a:schemeClr val="accent2">
                    <a:lumMod val="75000"/>
                  </a:schemeClr>
                </a:solidFill>
              </a:rPr>
              <a:t>ЦЕНТР ПОДДЕРЖКИ СЕМЬИ, МАТЕРИНСТВА И ДЕТСТВА</a:t>
            </a:r>
            <a:br>
              <a:rPr lang="ru-RU" sz="2800" cap="all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800" cap="all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800" cap="all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03273" y="5586153"/>
            <a:ext cx="56859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Руководитель Назарова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Евгения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Г.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Магнитогорск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3084" y="282633"/>
            <a:ext cx="5577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Челябинская областная общественная организация Центр поддержки  семьи, материнства и детства “ДОМ ДЛЯ МАМЫ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”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 descr="C:\Users\Eвгения Назарова\Downloads\картинки\март 2018\NEDVzhYjYv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33" y="2743200"/>
            <a:ext cx="3238500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60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190" y="622479"/>
            <a:ext cx="8596668" cy="1320800"/>
          </a:xfrm>
        </p:spPr>
        <p:txBody>
          <a:bodyPr/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Современные реалии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0968" y="1452251"/>
            <a:ext cx="5053764" cy="54057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cap="all" dirty="0" smtClean="0"/>
              <a:t>     </a:t>
            </a:r>
            <a:r>
              <a:rPr lang="ru-RU" cap="all" dirty="0" smtClean="0">
                <a:solidFill>
                  <a:schemeClr val="accent2">
                    <a:lumMod val="50000"/>
                  </a:schemeClr>
                </a:solidFill>
              </a:rPr>
              <a:t>ПРОБЛЕМЫ </a:t>
            </a:r>
            <a:r>
              <a:rPr lang="ru-RU" cap="all" dirty="0">
                <a:solidFill>
                  <a:schemeClr val="accent2">
                    <a:lumMod val="50000"/>
                  </a:schemeClr>
                </a:solidFill>
              </a:rPr>
              <a:t>КАК ЗАДАЧИ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За 9 месяцев 2016 года в Челябинской области на аборт решились 12 482 женщины. И в регионе, и в городе Магнитогорске наблюдается рост безработицы. Кроме того, процент бесплодных молодых пар сегодня составляет почти 30%. На фоне снижения рождаемости наблюдается естественная убыль населения (536 человек), её уровень превысил показатель прошлого года в 3,5 раза. До настоящего времени убыль населения в городе не фиксировалась с 2012 года. Аналогичная ситуация наблюдается как в Челябинской области, так и в целом по России. В результате всех демографических изменений численность постоянного населения города снизилась на 1 701 человек и составила 416 540 человек</a:t>
            </a:r>
          </a:p>
          <a:p>
            <a:endParaRPr lang="ru-RU" dirty="0"/>
          </a:p>
        </p:txBody>
      </p:sp>
      <p:pic>
        <p:nvPicPr>
          <p:cNvPr id="2052" name="Picture 4" descr="https://pp.userapi.com/c824204/v824204353/a3f96/KybR9wPtD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062" y="1452251"/>
            <a:ext cx="3617018" cy="505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20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               О </a:t>
            </a:r>
            <a:r>
              <a:rPr lang="ru-RU" b="1" dirty="0"/>
              <a:t>НАС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23493" y="1674254"/>
            <a:ext cx="2099256" cy="27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486" y="1930400"/>
            <a:ext cx="2503748" cy="4084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cap="all" dirty="0"/>
              <a:t>СОЦИАЛЬНАЯ СЛУЖБА</a:t>
            </a:r>
            <a:r>
              <a:rPr lang="ru-RU" b="1" cap="all" dirty="0" smtClean="0"/>
              <a:t>:</a:t>
            </a:r>
            <a:endParaRPr lang="ru-RU" b="1" cap="al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социально-бытовая помощь;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социальное сопровождение;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работа гуманитарного склада по выдаче вещевой и продуктовой помощи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46376" y="1930400"/>
            <a:ext cx="2783624" cy="4084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cap="all" dirty="0"/>
              <a:t>ПРОСВЕТИТЕЛЬСКАЯ РАБОТА</a:t>
            </a:r>
            <a:r>
              <a:rPr lang="ru-RU" b="1" cap="all" dirty="0" smtClean="0"/>
              <a:t>:</a:t>
            </a:r>
          </a:p>
          <a:p>
            <a:endParaRPr lang="ru-RU" b="1" cap="all" dirty="0"/>
          </a:p>
          <a:p>
            <a:endParaRPr lang="ru-RU" b="1" cap="al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проведение различных мероприятий;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чтение лекций о семейных ценностях;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работа с женскими консультациями.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84532" y="1930400"/>
            <a:ext cx="2503748" cy="4084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cap="all" dirty="0" smtClean="0"/>
          </a:p>
          <a:p>
            <a:r>
              <a:rPr lang="ru-RU" b="1" cap="all" dirty="0" smtClean="0"/>
              <a:t>ПРИЮТ </a:t>
            </a:r>
            <a:r>
              <a:rPr lang="ru-RU" b="1" cap="all" dirty="0"/>
              <a:t>ВРЕМЕННОГО РАЗМЕЩЕНИЯ: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«Сеть кризисных квартир»</a:t>
            </a:r>
            <a:r>
              <a:rPr lang="ru-RU" dirty="0" smtClean="0"/>
              <a:t> </a:t>
            </a:r>
            <a:r>
              <a:rPr lang="ru-RU" dirty="0"/>
              <a:t>в течение 3-х месяцев;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организация </a:t>
            </a:r>
            <a:r>
              <a:rPr lang="ru-RU" dirty="0" smtClean="0"/>
              <a:t>питания;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функционирование квартир-приютов (единственные в городе!)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25799" y="1930400"/>
            <a:ext cx="2652041" cy="40858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cap="all" dirty="0" smtClean="0"/>
              <a:t>КОНСУЛЬТАЦИОННАЯ </a:t>
            </a:r>
            <a:r>
              <a:rPr lang="ru-RU" b="1" cap="all" dirty="0"/>
              <a:t>СЛУЖБА</a:t>
            </a:r>
            <a:r>
              <a:rPr lang="ru-RU" b="1" cap="all" dirty="0" smtClean="0"/>
              <a:t>:</a:t>
            </a:r>
          </a:p>
          <a:p>
            <a:endParaRPr lang="ru-RU" b="1" cap="all" dirty="0" smtClean="0"/>
          </a:p>
          <a:p>
            <a:endParaRPr lang="ru-RU" b="1" cap="al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психологическое сопровождение;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юридическое сопровождение</a:t>
            </a:r>
            <a:r>
              <a:rPr lang="ru-RU" dirty="0" smtClean="0"/>
              <a:t>;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школа молодой </a:t>
            </a:r>
            <a:r>
              <a:rPr lang="ru-RU" dirty="0" smtClean="0"/>
              <a:t>мамы;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азличные </a:t>
            </a:r>
            <a:r>
              <a:rPr lang="ru-RU" dirty="0" err="1" smtClean="0"/>
              <a:t>мастерклассы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148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cap="all" dirty="0"/>
              <a:t>ЦЕЛИ ЦЕНТРА «ДОМ ДЛЯ МАМЫ»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0680" y="1662051"/>
            <a:ext cx="7912874" cy="891704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профилактика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абортов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социального сиротства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34762" y="2982851"/>
            <a:ext cx="47823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Кому мы помогаем?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• Кризисным беременным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• Одиноким малоимущим женщинам с детьми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Roboto"/>
              </a:rPr>
              <a:t>•Многодетным семьям</a:t>
            </a:r>
            <a:endParaRPr lang="ru-RU" b="0" i="0" dirty="0">
              <a:solidFill>
                <a:schemeClr val="accent2">
                  <a:lumMod val="50000"/>
                </a:schemeClr>
              </a:solidFill>
              <a:effectLst/>
              <a:latin typeface="Roboto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7939" y="491246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Кого мы просвещаем?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•Ученики школ города;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•Студенты учебных заведений;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•Молодежь</a:t>
            </a:r>
            <a:endParaRPr lang="ru-RU" b="0" i="0" dirty="0">
              <a:solidFill>
                <a:schemeClr val="accent2">
                  <a:lumMod val="50000"/>
                </a:schemeClr>
              </a:solidFill>
              <a:effectLst/>
              <a:latin typeface="Roboto"/>
            </a:endParaRPr>
          </a:p>
        </p:txBody>
      </p:sp>
      <p:pic>
        <p:nvPicPr>
          <p:cNvPr id="2050" name="Picture 2" descr="C:\Users\Eвгения Назарова\Downloads\15 марта 2018\oUBjfu7viZ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17" y="1704975"/>
            <a:ext cx="50863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10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Мы  ЗА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/>
              <a:t>• поддержку традиционных семейных ценностей</a:t>
            </a:r>
            <a:r>
              <a:rPr lang="ru-RU" sz="1800" b="1" dirty="0" smtClean="0"/>
              <a:t>;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• возрождение многодетной семьи как главного потенциала России</a:t>
            </a:r>
            <a:r>
              <a:rPr lang="ru-RU" sz="1800" b="1" dirty="0" smtClean="0"/>
              <a:t>;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• уважительное отношение к женщине-матери</a:t>
            </a:r>
            <a:r>
              <a:rPr lang="ru-RU" sz="1800" b="1" dirty="0" smtClean="0"/>
              <a:t>;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• сохранение жизни </a:t>
            </a:r>
            <a:r>
              <a:rPr lang="ru-RU" sz="1800" b="1" dirty="0" err="1" smtClean="0"/>
              <a:t>нерождённых</a:t>
            </a:r>
            <a:r>
              <a:rPr lang="ru-RU" sz="1800" b="1" dirty="0" smtClean="0"/>
              <a:t> </a:t>
            </a:r>
            <a:r>
              <a:rPr lang="ru-RU" sz="1800" b="1" dirty="0"/>
              <a:t>малышей</a:t>
            </a:r>
            <a:r>
              <a:rPr lang="ru-RU" sz="1800" b="1" dirty="0" smtClean="0"/>
              <a:t>;</a:t>
            </a:r>
            <a:br>
              <a:rPr lang="ru-RU" sz="1800" b="1" dirty="0" smtClean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• морально-нравственное просвещение, пропаганду традиционных семейных и Православных ценностей, особенно среди молодого поколения граждан Российской Федерации;</a:t>
            </a:r>
            <a:br>
              <a:rPr lang="ru-RU" sz="1800" b="1" dirty="0"/>
            </a:br>
            <a:r>
              <a:rPr lang="ru-RU" sz="1800" b="1" dirty="0"/>
              <a:t/>
            </a:r>
            <a:br>
              <a:rPr lang="ru-RU" sz="1800" b="1" dirty="0"/>
            </a:br>
            <a:r>
              <a:rPr lang="ru-RU" sz="1800" b="1" dirty="0"/>
              <a:t>• сильную процветающую Россию.</a:t>
            </a:r>
            <a:br>
              <a:rPr lang="ru-RU" sz="1800" b="1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8488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9327" y="236310"/>
            <a:ext cx="4798166" cy="3022045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accent2">
                    <a:lumMod val="50000"/>
                  </a:schemeClr>
                </a:solidFill>
              </a:rPr>
              <a:t>Сеть квартир-приютов</a:t>
            </a:r>
            <a:br>
              <a:rPr lang="ru-RU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cap="all" dirty="0">
                <a:solidFill>
                  <a:schemeClr val="accent2">
                    <a:lumMod val="50000"/>
                  </a:schemeClr>
                </a:solidFill>
              </a:rPr>
              <a:t>УЮТНЫЙ МИКРОРАЙОН</a:t>
            </a:r>
            <a:r>
              <a:rPr lang="ru-RU" sz="3100" cap="al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1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2">
                    <a:lumMod val="50000"/>
                  </a:schemeClr>
                </a:solidFill>
              </a:rPr>
              <a:t>За весь период в нашем «ДОМЕ ДЛЯ МАМЫ»</a:t>
            </a:r>
            <a:br>
              <a:rPr lang="ru-RU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2">
                    <a:lumMod val="50000"/>
                  </a:schemeClr>
                </a:solidFill>
              </a:rPr>
              <a:t>получили кров и поддержку 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CA" sz="3100" dirty="0" smtClean="0">
                <a:solidFill>
                  <a:schemeClr val="accent2">
                    <a:lumMod val="50000"/>
                  </a:schemeClr>
                </a:solidFill>
              </a:rPr>
              <a:t>00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100" dirty="0">
                <a:solidFill>
                  <a:schemeClr val="accent2">
                    <a:lumMod val="50000"/>
                  </a:schemeClr>
                </a:solidFill>
              </a:rPr>
              <a:t>человек.</a:t>
            </a:r>
            <a:br>
              <a:rPr lang="ru-RU" sz="31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Сохранили 50 жизней!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http://www.ddm74.ru/images/2018/02/news2018-02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006" y="4087766"/>
            <a:ext cx="5606425" cy="2770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92689" y="1264608"/>
            <a:ext cx="21507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ТРЕХ  ЖЕНСКИХ КОНСУЛЬТАЦИЯХ ГОРОДА БЫЛИ УСТАНОВЛЕНЫ СТЕНДЫ С  </a:t>
            </a:r>
            <a:r>
              <a:rPr lang="ru-RU" cap="all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БРОШЮРАМИ </a:t>
            </a:r>
            <a:r>
              <a:rPr lang="ru-RU" cap="all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МОНИТОРЫ ДЛЯ ДЕМОНСТРАЦИИ ВИДЕОРОЛИКОВ НА ТЕМУ СОХРАНЕНИЯ ЖИЗНИ.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s://lp100955.myflexbe.com/img/6451276_2560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76" y="551641"/>
            <a:ext cx="3102813" cy="550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97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3843151" cy="5958625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Наши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события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>2016 – ОТКРЫТИЕ ОФИСА ЦЕНТРА «ДОМ ДЛЯ МАМЫ»</a:t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>2016 – ПОБЕДИТЕЛЬ ГРАНТА ПРИ СИНОДАЛЬНОМ ОТДЕЛЕ РПЦ НА СОЗДАНИЕ ГУМАНИТАРНОГО ЦЕНТРА</a:t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  <a:t>2017 – ПОБЕДИТЕЛЬ  МЕЖДУНАРОДНОГО ГРАНТОВОГО КОНКУРСА «ПРАВОСЛАВНАЯ ИНИЦИАТИВА 2016-2017».</a:t>
            </a:r>
            <a:br>
              <a:rPr lang="ru-RU" sz="1600" cap="all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4152" y="458690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err="1" smtClean="0">
                <a:latin typeface="Roboto"/>
              </a:rPr>
              <a:t>Флешмоб</a:t>
            </a:r>
            <a:r>
              <a:rPr lang="ru-RU" dirty="0" smtClean="0">
                <a:latin typeface="Roboto"/>
              </a:rPr>
              <a:t> «ВЫБЕРИ ЖИЗНЬ» накануне выборов Президента России</a:t>
            </a:r>
            <a:endParaRPr lang="ru-RU" dirty="0"/>
          </a:p>
        </p:txBody>
      </p:sp>
      <p:pic>
        <p:nvPicPr>
          <p:cNvPr id="3074" name="Picture 2" descr="C:\Users\Eвгения Назарова\Downloads\15 марта 2018\S8Nzr2tcl8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1457"/>
            <a:ext cx="6353175" cy="4235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20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Мы </a:t>
            </a:r>
            <a:r>
              <a:rPr lang="ru-RU" dirty="0" smtClean="0"/>
              <a:t>достигли</a:t>
            </a:r>
            <a:br>
              <a:rPr lang="ru-RU" dirty="0" smtClean="0"/>
            </a:br>
            <a:r>
              <a:rPr lang="ru-RU" sz="1800" dirty="0" smtClean="0"/>
              <a:t>за 2016-2018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5" y="1478009"/>
            <a:ext cx="3392390" cy="333868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100 - предоставлен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приют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354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семьи посещают гуманитарный Центр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Юридическая помощь – 160 раз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психологические консультации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для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162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женщин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1147 - Наборы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"продукты детям!"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12820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гуманитарная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помощь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40454" y="931683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Roboto"/>
              </a:rPr>
              <a:t>В нашей команде профессиональные психологи, социологи, педагоги и дизайнеры. </a:t>
            </a:r>
          </a:p>
          <a:p>
            <a:pPr algn="ctr"/>
            <a:r>
              <a:rPr lang="ru-RU" dirty="0">
                <a:latin typeface="Roboto"/>
              </a:rPr>
              <a:t>В проект всегда активно включены волонтеры (около 30 человек)</a:t>
            </a:r>
            <a:endParaRPr lang="ru-RU" b="0" i="0" dirty="0">
              <a:effectLst/>
              <a:latin typeface="Roboto"/>
            </a:endParaRPr>
          </a:p>
        </p:txBody>
      </p:sp>
      <p:pic>
        <p:nvPicPr>
          <p:cNvPr id="4098" name="Picture 2" descr="C:\Users\Eвгения Назарова\Downloads\15 марта 2018\ld_h1yxogB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6" y="2132012"/>
            <a:ext cx="4914900" cy="440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59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Направление «ПРОСВЕЩЕНИЕ»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передвижная выставка «Человеческий потенциал России», сопровождаемая лекцией </a:t>
            </a:r>
            <a:r>
              <a:rPr lang="ru-RU" dirty="0" smtClean="0"/>
              <a:t> специалиста – лектора  </a:t>
            </a:r>
            <a:r>
              <a:rPr lang="ru-RU" dirty="0" err="1"/>
              <a:t>Сендовской</a:t>
            </a:r>
            <a:r>
              <a:rPr lang="ru-RU" dirty="0"/>
              <a:t> Миры </a:t>
            </a:r>
            <a:r>
              <a:rPr lang="ru-RU" dirty="0" smtClean="0"/>
              <a:t>Михайловны</a:t>
            </a:r>
          </a:p>
          <a:p>
            <a:r>
              <a:rPr lang="ru-RU" dirty="0"/>
              <a:t>В МГТУ им. Носова </a:t>
            </a:r>
            <a:r>
              <a:rPr lang="ru-RU" dirty="0" smtClean="0"/>
              <a:t>выставка </a:t>
            </a:r>
            <a:r>
              <a:rPr lang="ru-RU" dirty="0"/>
              <a:t>«Человеческий потенциал. Семейные ценности и нравственное воспитание молодежи</a:t>
            </a:r>
            <a:r>
              <a:rPr lang="ru-RU" dirty="0" smtClean="0"/>
              <a:t>».  Лектор </a:t>
            </a:r>
            <a:r>
              <a:rPr lang="ru-RU" dirty="0"/>
              <a:t>выставки — </a:t>
            </a:r>
            <a:r>
              <a:rPr lang="ru-RU" dirty="0" smtClean="0"/>
              <a:t>кандидат </a:t>
            </a:r>
            <a:r>
              <a:rPr lang="ru-RU" dirty="0"/>
              <a:t>педагогических наук, </a:t>
            </a:r>
            <a:r>
              <a:rPr lang="ru-RU" dirty="0" smtClean="0"/>
              <a:t>доцент </a:t>
            </a:r>
            <a:r>
              <a:rPr lang="ru-RU" dirty="0"/>
              <a:t>кафедры педагогики института ИГО, ФГБОУ ВО «МГТУ им. Г.И. Носова» </a:t>
            </a:r>
            <a:r>
              <a:rPr lang="ru-RU" dirty="0" smtClean="0"/>
              <a:t>Татьяна Геннадьевна </a:t>
            </a:r>
            <a:r>
              <a:rPr lang="ru-RU" dirty="0" err="1" smtClean="0"/>
              <a:t>Неретина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4467225"/>
            <a:ext cx="80962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321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lp100955.myflexbe.com/img/7655737_2560/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45" y="2121550"/>
            <a:ext cx="4430333" cy="29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30051" y="399567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cap="all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С УВАЖЕНИЕМ, </a:t>
            </a:r>
            <a:endParaRPr lang="ru-RU" cap="all" dirty="0">
              <a:solidFill>
                <a:schemeClr val="accent2">
                  <a:lumMod val="50000"/>
                </a:schemeClr>
              </a:solidFill>
              <a:latin typeface="Roboto"/>
            </a:endParaRPr>
          </a:p>
          <a:p>
            <a:pPr algn="ctr"/>
            <a:r>
              <a:rPr lang="ru-RU" b="1" cap="all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НАЗАРОВА ЕВГЕНИЯ ЛЕОНИДОВНА</a:t>
            </a:r>
            <a:endParaRPr lang="ru-RU" cap="all" dirty="0">
              <a:solidFill>
                <a:schemeClr val="accent2">
                  <a:lumMod val="50000"/>
                </a:schemeClr>
              </a:solidFill>
              <a:latin typeface="Roboto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Руководитель "Дом для Мамы"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+7 (982)- 331-49-56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Roboto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ТЕЛЕФОН ЦЕНТРА: +7 (3519) 59-20-96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ПОЧТА: domdlamamy@mail.ru 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Roboto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Адрес ул.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Roboto"/>
              </a:rPr>
              <a:t>Галиуллина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, 19</a:t>
            </a:r>
          </a:p>
          <a:p>
            <a:pPr algn="ctr"/>
            <a:endParaRPr lang="ru-RU" b="0" i="0" dirty="0">
              <a:solidFill>
                <a:schemeClr val="accent2">
                  <a:lumMod val="50000"/>
                </a:schemeClr>
              </a:solidFill>
              <a:effectLst/>
              <a:latin typeface="Roboto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4004" y="381643"/>
            <a:ext cx="58319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ПРОСВЕЩЕНИЕ ЗА ЖИЗНЬ</a:t>
            </a:r>
            <a:endParaRPr lang="ru-RU" cap="all" dirty="0">
              <a:solidFill>
                <a:schemeClr val="accent2">
                  <a:lumMod val="50000"/>
                </a:schemeClr>
              </a:solidFill>
              <a:latin typeface="Roboto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Всем сердцем благодарим добрых людей, жителей города Магнитогорска, помогающих словом и делом.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       МЫ БУДЕМ РАДЫ ВАШЕЙ ПОМОЩИ!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  <a:latin typeface="Roboto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>Вы неравнодушный человек! Мы готовы передать Вам наш опыт и вместе двигаться к общим целям.</a:t>
            </a:r>
            <a:endParaRPr lang="ru-RU" b="0" i="0" dirty="0">
              <a:solidFill>
                <a:schemeClr val="accent2">
                  <a:lumMod val="50000"/>
                </a:schemeClr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9676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220</TotalTime>
  <Words>406</Words>
  <Application>Microsoft Office PowerPoint</Application>
  <PresentationFormat>Произвольный</PresentationFormat>
  <Paragraphs>72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Дом для Мамы ЦЕНТР ПОДДЕРЖКИ СЕМЬИ, МАТЕРИНСТВА И ДЕТСТВА  </vt:lpstr>
      <vt:lpstr>Современные реалии </vt:lpstr>
      <vt:lpstr>                         О НАС</vt:lpstr>
      <vt:lpstr>ЦЕЛИ ЦЕНТРА «ДОМ ДЛЯ МАМЫ»</vt:lpstr>
      <vt:lpstr>Мы  ЗА:  • поддержку традиционных семейных ценностей;  • возрождение многодетной семьи как главного потенциала России;  • уважительное отношение к женщине-матери;  • сохранение жизни нерождённых малышей;  • морально-нравственное просвещение, пропаганду традиционных семейных и Православных ценностей, особенно среди молодого поколения граждан Российской Федерации;  • сильную процветающую Россию. </vt:lpstr>
      <vt:lpstr>Сеть квартир-приютов УЮТНЫЙ МИКРОРАЙОН За весь период в нашем «ДОМЕ ДЛЯ МАМЫ» получили кров и поддержку 100 человек. Сохранили 50 жизней! </vt:lpstr>
      <vt:lpstr>Наши события  2016 – ОТКРЫТИЕ ОФИСА ЦЕНТРА «ДОМ ДЛЯ МАМЫ»   2016 – ПОБЕДИТЕЛЬ ГРАНТА ПРИ СИНОДАЛЬНОМ ОТДЕЛЕ РПЦ НА СОЗДАНИЕ ГУМАНИТАРНОГО ЦЕНТРА   2017 – ПОБЕДИТЕЛЬ  МЕЖДУНАРОДНОГО ГРАНТОВОГО КОНКУРСА «ПРАВОСЛАВНАЯ ИНИЦИАТИВА 2016-2017». </vt:lpstr>
      <vt:lpstr>Мы достигли за 2016-2018</vt:lpstr>
      <vt:lpstr>Направление «ПРОСВЕЩЕНИЕ»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 для Мамы ЦЕНТР ПОДДЕРЖКИ СЕМЬИ, МАТЕРИНСТВА И ДЕТСТВА Г. МАГНИТОГОРСК Руководитель Назарова Евгения</dc:title>
  <dc:creator>Home</dc:creator>
  <cp:lastModifiedBy>Eвгения Назарова</cp:lastModifiedBy>
  <cp:revision>16</cp:revision>
  <dcterms:created xsi:type="dcterms:W3CDTF">2018-02-20T10:36:52Z</dcterms:created>
  <dcterms:modified xsi:type="dcterms:W3CDTF">2018-04-10T19:44:17Z</dcterms:modified>
</cp:coreProperties>
</file>