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508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В работу\IMG_00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-174117"/>
            <a:ext cx="4968552" cy="702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8334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2019-06-03T16:04:39Z</dcterms:created>
  <dcterms:modified xsi:type="dcterms:W3CDTF">2019-06-03T16:05:56Z</dcterms:modified>
</cp:coreProperties>
</file>