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B050"/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8330-7E4B-4D84-9304-3CDC531BED3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7016-14D0-4963-AC05-3FE1E64D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форест\Documents\емерком\efccef21ea9d1b25144cfa1961a323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14874" cy="5733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51723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Добровольные лесные пожарные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908720"/>
            <a:ext cx="3131840" cy="295232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5000" t="-6000" r="-4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Главная цель: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032" y="1700808"/>
            <a:ext cx="88914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Снизить статистику пожаров, на охраняемой территории, чтобы доказать эффективность борьбы с проблемами природных пожаров силами добровольцев!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doseng.org/uploads/posts/2010-08/1281948777_doseng.org_fir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64971"/>
            <a:ext cx="8208912" cy="3432381"/>
          </a:xfrm>
          <a:prstGeom prst="rect">
            <a:avLst/>
          </a:prstGeom>
          <a:noFill/>
        </p:spPr>
      </p:pic>
      <p:pic>
        <p:nvPicPr>
          <p:cNvPr id="2051" name="Picture 3" descr="C:\Users\Санфорест\Documents\емерком\торф сузунский район\WhatsApp Image 2019-10-16 at 13.02.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208912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332656"/>
            <a:ext cx="6711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на экологию: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631702"/>
            <a:ext cx="2605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Уничтожение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лесов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628800"/>
            <a:ext cx="3299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Уменьшение </a:t>
            </a:r>
          </a:p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биоразнообразия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628800"/>
            <a:ext cx="2117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Ухудшение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почвы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356992"/>
            <a:ext cx="40625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Уничтожение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ареала  для животных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5335" y="3356992"/>
            <a:ext cx="3615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Ухудшение состава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воздуха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141" y="4725144"/>
            <a:ext cx="3716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Выброс парниковых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газов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653136"/>
            <a:ext cx="2976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Долгий период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восстановления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196752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Тушение природных пожаров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88640"/>
            <a:ext cx="8352928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и задачи команды ДЛП</a:t>
            </a:r>
            <a:endParaRPr lang="ru-RU" sz="48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64" name="AutoShape 4" descr="https://sun9-67.userapi.com/c846124/v846124780/201a93/70so35fEU3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916832"/>
            <a:ext cx="8244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Экопросветительская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работа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780928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Восстановление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лесов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789040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Исследования и обводнение торфяников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301208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Уборка от мусора природных территорий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22114"/>
          </a:xfrm>
        </p:spPr>
        <p:txBody>
          <a:bodyPr/>
          <a:lstStyle/>
          <a:p>
            <a:r>
              <a:rPr lang="ru-RU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Тушение природных пожаров</a:t>
            </a:r>
            <a:endParaRPr lang="ru-RU" sz="6000" b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C:\Users\Санфорест\Documents\емерком\торф сузунский район\WhatsApp Image 2019-10-16 at 12.54.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744416" cy="2808312"/>
          </a:xfrm>
          <a:prstGeom prst="roundRect">
            <a:avLst/>
          </a:prstGeom>
          <a:noFill/>
        </p:spPr>
      </p:pic>
      <p:pic>
        <p:nvPicPr>
          <p:cNvPr id="28675" name="Picture 3" descr="C:\Users\Санфорест\Documents\емерком\торф сузунский район\разведка 11 10\IMG-20191011-WA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934966" cy="2951225"/>
          </a:xfrm>
          <a:prstGeom prst="roundRect">
            <a:avLst/>
          </a:prstGeom>
          <a:noFill/>
        </p:spPr>
      </p:pic>
      <p:pic>
        <p:nvPicPr>
          <p:cNvPr id="28677" name="Picture 5" descr="https://sun9-63.userapi.com/c830108/v830108376/549d8/HtLlJhTq0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816424" cy="2543289"/>
          </a:xfrm>
          <a:prstGeom prst="roundRect">
            <a:avLst/>
          </a:prstGeom>
          <a:noFill/>
        </p:spPr>
      </p:pic>
      <p:pic>
        <p:nvPicPr>
          <p:cNvPr id="28679" name="Picture 7" descr="https://sun9-25.userapi.com/c855536/v855536422/1266d0/MRjaZHkip-c.jpg"/>
          <p:cNvPicPr>
            <a:picLocks noChangeAspect="1" noChangeArrowheads="1"/>
          </p:cNvPicPr>
          <p:nvPr/>
        </p:nvPicPr>
        <p:blipFill>
          <a:blip r:embed="rId5" cstate="print"/>
          <a:srcRect r="5085" b="16384"/>
          <a:stretch>
            <a:fillRect/>
          </a:stretch>
        </p:blipFill>
        <p:spPr bwMode="auto">
          <a:xfrm>
            <a:off x="4572000" y="3861048"/>
            <a:ext cx="4032448" cy="2664296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708920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Патрулирование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854677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Защита ООПТ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734997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Тушение торфа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325015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Выезды по сигналам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Экопросветительская</a:t>
            </a:r>
            <a:r>
              <a:rPr lang="ru-RU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работа</a:t>
            </a:r>
          </a:p>
        </p:txBody>
      </p:sp>
      <p:pic>
        <p:nvPicPr>
          <p:cNvPr id="29698" name="Picture 2" descr="C:\Users\Санфорест\Documents\емерком\tild6130-3961-4635-b230-653461313939__img_9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2"/>
            <a:ext cx="3675690" cy="2448272"/>
          </a:xfrm>
          <a:prstGeom prst="roundRect">
            <a:avLst/>
          </a:prstGeom>
          <a:noFill/>
        </p:spPr>
      </p:pic>
      <p:pic>
        <p:nvPicPr>
          <p:cNvPr id="29700" name="Picture 4" descr="«Чтобы не случалось страшных вещей, как в Красноярске», изображение №4"/>
          <p:cNvPicPr>
            <a:picLocks noChangeAspect="1" noChangeArrowheads="1"/>
          </p:cNvPicPr>
          <p:nvPr/>
        </p:nvPicPr>
        <p:blipFill>
          <a:blip r:embed="rId3" cstate="print"/>
          <a:srcRect b="20331"/>
          <a:stretch>
            <a:fillRect/>
          </a:stretch>
        </p:blipFill>
        <p:spPr bwMode="auto">
          <a:xfrm>
            <a:off x="4139951" y="1196752"/>
            <a:ext cx="4601041" cy="2448272"/>
          </a:xfrm>
          <a:prstGeom prst="roundRect">
            <a:avLst/>
          </a:prstGeom>
          <a:noFill/>
        </p:spPr>
      </p:pic>
      <p:pic>
        <p:nvPicPr>
          <p:cNvPr id="29701" name="Picture 5" descr="C:\Users\Санфорест\Documents\емерком\tild3335-3634-4161-a134-376163356466__dlp_cr20052018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104456" cy="2736304"/>
          </a:xfrm>
          <a:prstGeom prst="roundRect">
            <a:avLst/>
          </a:prstGeom>
          <a:noFill/>
        </p:spPr>
      </p:pic>
      <p:pic>
        <p:nvPicPr>
          <p:cNvPr id="29702" name="Picture 6" descr="C:\Users\Санфорест\Documents\емерком\tild3134-3761-4132-a530-333038363030__img_7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04455" cy="273630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936104"/>
          </a:xfrm>
        </p:spPr>
        <p:txBody>
          <a:bodyPr/>
          <a:lstStyle/>
          <a:p>
            <a:r>
              <a:rPr lang="ru-RU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Восстановление  лесов</a:t>
            </a:r>
            <a:endParaRPr lang="ru-RU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2" name="Picture 2" descr="https://lh5.googleusercontent.com/Q6eaK4aoTWHOu_y3gE3IqGEH9hWBoXo7Lwt7bw_wRNWzDISgipqOnl-g8oy2Df22DI8tKZZBK6AfTG_HbnthdwzU0Yf1QOZuhy7EcmJTAPyFPrsdcdR2zsuADUau8iZPjwFlML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88840"/>
            <a:ext cx="4600868" cy="4608512"/>
          </a:xfrm>
          <a:prstGeom prst="roundRect">
            <a:avLst/>
          </a:prstGeom>
          <a:noFill/>
        </p:spPr>
      </p:pic>
      <p:pic>
        <p:nvPicPr>
          <p:cNvPr id="30724" name="Picture 4" descr="https://kianews24.ru/wp-content/uploads/2019/05/le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139699" cy="245794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462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Отчет за 2019 год</a:t>
            </a:r>
            <a:endParaRPr kumimoji="0" lang="ru-RU" sz="4400" b="1" i="0" u="sng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https://sun9-26.userapi.com/c855732/v855732542/cae1a/Q5AtzB-yk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773051" cy="2520280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926685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Живая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Издревая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2" name="Picture 4" descr="https://sun9-10.userapi.com/c856016/v856016241/c7a81/7dWVS2zw-Y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773051" cy="2520280"/>
          </a:xfrm>
          <a:prstGeom prst="round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2926685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Лекция о ДЛП</a:t>
            </a:r>
          </a:p>
        </p:txBody>
      </p:sp>
      <p:pic>
        <p:nvPicPr>
          <p:cNvPr id="32774" name="Picture 6" descr="https://sun9-66.userapi.com/c852320/v852320140/1c9ce0/HNWzLy8a-p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7"/>
            <a:ext cx="3672408" cy="2754307"/>
          </a:xfrm>
          <a:prstGeom prst="round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5805264"/>
            <a:ext cx="3312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 «ДЛП»</a:t>
            </a:r>
          </a:p>
        </p:txBody>
      </p:sp>
      <p:pic>
        <p:nvPicPr>
          <p:cNvPr id="32776" name="Picture 8" descr="https://sun9-41.userapi.com/c854220/v854220066/fa5c7/hFZoBA4Hd_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3976092"/>
            <a:ext cx="3816424" cy="2549252"/>
          </a:xfrm>
          <a:prstGeom prst="round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572000" y="5661248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un9-46.userapi.com/c850136/v850136754/1d3021/W2XzvhYeJNE.jpg"/>
          <p:cNvPicPr>
            <a:picLocks noChangeAspect="1" noChangeArrowheads="1"/>
          </p:cNvPicPr>
          <p:nvPr/>
        </p:nvPicPr>
        <p:blipFill>
          <a:blip r:embed="rId2" cstate="print"/>
          <a:srcRect t="18018" b="17117"/>
          <a:stretch>
            <a:fillRect/>
          </a:stretch>
        </p:blipFill>
        <p:spPr bwMode="auto">
          <a:xfrm>
            <a:off x="323527" y="764704"/>
            <a:ext cx="4292477" cy="2088232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060848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Чистый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Каракан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5" name="Picture 3" descr="C:\Users\Санфорест\Documents\емерком\колывань\DSCN6603.JPG"/>
          <p:cNvPicPr>
            <a:picLocks noChangeAspect="1" noChangeArrowheads="1"/>
          </p:cNvPicPr>
          <p:nvPr/>
        </p:nvPicPr>
        <p:blipFill>
          <a:blip r:embed="rId3" cstate="print"/>
          <a:srcRect t="8537" b="8943"/>
          <a:stretch>
            <a:fillRect/>
          </a:stretch>
        </p:blipFill>
        <p:spPr bwMode="auto">
          <a:xfrm>
            <a:off x="5004048" y="692695"/>
            <a:ext cx="3600400" cy="2228301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2060848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Патрулирование</a:t>
            </a:r>
          </a:p>
        </p:txBody>
      </p:sp>
      <p:pic>
        <p:nvPicPr>
          <p:cNvPr id="33797" name="Picture 5" descr="https://sun9-28.userapi.com/c857428/v857428782/b5889/0pdQVfSRroE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95536" y="3068960"/>
            <a:ext cx="4320479" cy="3240359"/>
          </a:xfrm>
          <a:prstGeom prst="round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4869160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Тушение торфяника</a:t>
            </a:r>
          </a:p>
        </p:txBody>
      </p:sp>
      <p:pic>
        <p:nvPicPr>
          <p:cNvPr id="33798" name="Picture 6" descr="C:\Users\Санфорест\Documents\емерком\закуп\оборудование\DSCN6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68960"/>
            <a:ext cx="3888432" cy="3385036"/>
          </a:xfrm>
          <a:prstGeom prst="round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6056" y="4941168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Закупка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>
            <a:normAutofit/>
          </a:bodyPr>
          <a:lstStyle/>
          <a:p>
            <a:pPr lvl="0"/>
            <a:r>
              <a:rPr lang="ru-RU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Планы на 2020 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76328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Весеннее патрулирование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Коченевского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р-на,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Кудряшовского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бора,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Сузунского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76328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Разведка, в целях обводнения, торфяника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Сузунском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068960"/>
            <a:ext cx="81003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Поиск и разведка «проблемных» торфяников НСО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73016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и обучение команд в районах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072" y="4149080"/>
            <a:ext cx="838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Получение «подшефной» деляны  для посадки леса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797152"/>
            <a:ext cx="838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Проведение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экопросветительской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работы в школах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445224"/>
            <a:ext cx="83884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Проведение  превентивной работы с населением, совместно с МЧС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167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Тушение природных пожаров</vt:lpstr>
      <vt:lpstr>Экопросветительская работа</vt:lpstr>
      <vt:lpstr>Восстановление  лесов</vt:lpstr>
      <vt:lpstr>Слайд 7</vt:lpstr>
      <vt:lpstr>Слайд 8</vt:lpstr>
      <vt:lpstr>Планы на 2020 год</vt:lpstr>
      <vt:lpstr>Главная цель: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Санфорест</dc:creator>
  <cp:lastModifiedBy>Санфорест</cp:lastModifiedBy>
  <cp:revision>59</cp:revision>
  <dcterms:created xsi:type="dcterms:W3CDTF">2019-12-19T09:10:23Z</dcterms:created>
  <dcterms:modified xsi:type="dcterms:W3CDTF">2019-12-26T13:58:15Z</dcterms:modified>
</cp:coreProperties>
</file>