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70" r:id="rId13"/>
    <p:sldId id="271" r:id="rId14"/>
    <p:sldId id="272" r:id="rId15"/>
    <p:sldId id="275" r:id="rId16"/>
    <p:sldId id="273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9B91-C5D7-4FCD-AB1F-C5CF63B6B6B7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BC1B-1AC5-4EF0-AC7F-3CE03143B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9B91-C5D7-4FCD-AB1F-C5CF63B6B6B7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BC1B-1AC5-4EF0-AC7F-3CE03143B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9B91-C5D7-4FCD-AB1F-C5CF63B6B6B7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BC1B-1AC5-4EF0-AC7F-3CE03143B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9B91-C5D7-4FCD-AB1F-C5CF63B6B6B7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BC1B-1AC5-4EF0-AC7F-3CE03143B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9B91-C5D7-4FCD-AB1F-C5CF63B6B6B7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BC1B-1AC5-4EF0-AC7F-3CE03143B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9B91-C5D7-4FCD-AB1F-C5CF63B6B6B7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BC1B-1AC5-4EF0-AC7F-3CE03143B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9B91-C5D7-4FCD-AB1F-C5CF63B6B6B7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BC1B-1AC5-4EF0-AC7F-3CE03143B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9B91-C5D7-4FCD-AB1F-C5CF63B6B6B7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BC1B-1AC5-4EF0-AC7F-3CE03143B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9B91-C5D7-4FCD-AB1F-C5CF63B6B6B7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BC1B-1AC5-4EF0-AC7F-3CE03143B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9B91-C5D7-4FCD-AB1F-C5CF63B6B6B7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BC1B-1AC5-4EF0-AC7F-3CE03143B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9B91-C5D7-4FCD-AB1F-C5CF63B6B6B7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BC1B-1AC5-4EF0-AC7F-3CE03143B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09B91-C5D7-4FCD-AB1F-C5CF63B6B6B7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4BC1B-1AC5-4EF0-AC7F-3CE03143B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672414" cy="3171847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Твоя пища должна быть твоим лекарством.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 Гиппократ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5" name="Рисунок 4" descr="https://s1.1zoom.ru/b5050/83/429586-svetik_3840x24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286124"/>
            <a:ext cx="5072098" cy="32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Опыт№2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Очищение потемневших монеток с помощью кока-колы.</a:t>
            </a:r>
            <a:endParaRPr lang="ru-RU" sz="2400" dirty="0"/>
          </a:p>
        </p:txBody>
      </p:sp>
      <p:pic>
        <p:nvPicPr>
          <p:cNvPr id="22530" name="Picture 2" descr="C:\Users\3\Pictures\конференция\-XXRzNL9bL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2214578" cy="2999640"/>
          </a:xfrm>
          <a:prstGeom prst="rect">
            <a:avLst/>
          </a:prstGeom>
          <a:noFill/>
        </p:spPr>
      </p:pic>
      <p:pic>
        <p:nvPicPr>
          <p:cNvPr id="22531" name="Picture 3" descr="C:\Users\3\Pictures\конференция\7bf33skR1P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428736"/>
            <a:ext cx="2273712" cy="3429024"/>
          </a:xfrm>
          <a:prstGeom prst="rect">
            <a:avLst/>
          </a:prstGeom>
          <a:noFill/>
        </p:spPr>
      </p:pic>
      <p:pic>
        <p:nvPicPr>
          <p:cNvPr id="22532" name="Picture 4" descr="C:\Users\3\Pictures\конференция\GtANC0kMe6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714488"/>
            <a:ext cx="3375555" cy="27860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5214950"/>
            <a:ext cx="807249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/>
              <a:t>Вывод</a:t>
            </a:r>
            <a:r>
              <a:rPr lang="ru-RU" b="1" dirty="0" smtClean="0"/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прохождения очистки монет в ортофосфорной кислоте, с монетной поверхности удаляются частицы пыли и следы окисления металлов.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509746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Общий вывод: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Выполнив исследовательскую часть по составу кока – колы мы пришли к выводу, что в состав кока – колы входят углекислый газ, ортофосфорная кислота, которая проявляет все свойства, характерные для кислот и сахар.</a:t>
            </a:r>
          </a:p>
          <a:p>
            <a:endParaRPr lang="ru-RU" dirty="0"/>
          </a:p>
        </p:txBody>
      </p:sp>
      <p:pic>
        <p:nvPicPr>
          <p:cNvPr id="10243" name="Picture 3" descr="C:\Users\3\Pictures\конференция\wwHlb9zAlW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214686"/>
            <a:ext cx="6328751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600" i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Опыт № 3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smtClean="0"/>
              <a:t>Проведём эксперимент и проверим, если в чипсах жиры.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 мы выяснили, что в чипсах очень много жиров, что, несомненно, вредно для пищеварительной системы нашего организма.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Кроме того, если чипсы поджечь, они загораются и сгорают достаточно быстро. Очевидно, это связано с большим количеством масла, имеющимся на их поверхности.</a:t>
            </a:r>
          </a:p>
          <a:p>
            <a:endParaRPr lang="ru-RU" dirty="0"/>
          </a:p>
        </p:txBody>
      </p:sp>
      <p:pic>
        <p:nvPicPr>
          <p:cNvPr id="1026" name="Picture 2" descr="C:\Users\3\Pictures\конференция\m4s7vg27ri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1857388" cy="1393041"/>
          </a:xfrm>
          <a:prstGeom prst="rect">
            <a:avLst/>
          </a:prstGeom>
          <a:noFill/>
        </p:spPr>
      </p:pic>
      <p:pic>
        <p:nvPicPr>
          <p:cNvPr id="1029" name="Picture 5" descr="C:\Users\3\Pictures\конференция\KyZjLjU_z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857496"/>
            <a:ext cx="1928826" cy="1446620"/>
          </a:xfrm>
          <a:prstGeom prst="rect">
            <a:avLst/>
          </a:prstGeom>
          <a:noFill/>
        </p:spPr>
      </p:pic>
      <p:pic>
        <p:nvPicPr>
          <p:cNvPr id="1031" name="Picture 7" descr="C:\Users\3\Pictures\конференция\KFzfGIvSF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928934"/>
            <a:ext cx="1893076" cy="1357322"/>
          </a:xfrm>
          <a:prstGeom prst="rect">
            <a:avLst/>
          </a:prstGeom>
          <a:noFill/>
        </p:spPr>
      </p:pic>
      <p:pic>
        <p:nvPicPr>
          <p:cNvPr id="1032" name="Picture 8" descr="C:\Users\3\Pictures\конференция\B7TzmMSPwd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428736"/>
            <a:ext cx="1857388" cy="1491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Общий вывод:</a:t>
            </a:r>
            <a:br>
              <a:rPr lang="ru-RU" b="1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</a:t>
            </a:r>
            <a:r>
              <a:rPr lang="ru-RU" b="1" i="1" dirty="0" smtClean="0"/>
              <a:t>«Чипсы - это просто яд!»</a:t>
            </a:r>
          </a:p>
          <a:p>
            <a:pPr>
              <a:buNone/>
            </a:pPr>
            <a:r>
              <a:rPr lang="ru-RU" b="1" i="1" dirty="0" smtClean="0"/>
              <a:t>                                  Все в народе говорят.</a:t>
            </a:r>
          </a:p>
          <a:p>
            <a:pPr>
              <a:buNone/>
            </a:pPr>
            <a:r>
              <a:rPr lang="ru-RU" b="1" i="1" dirty="0" smtClean="0"/>
              <a:t>                                  Их не нужно покупать</a:t>
            </a:r>
          </a:p>
          <a:p>
            <a:pPr>
              <a:buNone/>
            </a:pPr>
            <a:r>
              <a:rPr lang="ru-RU" b="1" i="1" dirty="0" smtClean="0"/>
              <a:t>                                 Лучше кашу уплетать,</a:t>
            </a:r>
          </a:p>
          <a:p>
            <a:pPr>
              <a:buNone/>
            </a:pPr>
            <a:r>
              <a:rPr lang="ru-RU" b="1" i="1" dirty="0" smtClean="0"/>
              <a:t>                     Овощи и фрукты – полезные продукты.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Берегите здоровье, ведь его не купишь так же быстро, как очередную пачку чипсов!</a:t>
            </a:r>
          </a:p>
          <a:p>
            <a:pPr>
              <a:buNone/>
            </a:pPr>
            <a:r>
              <a:rPr lang="ru-RU" dirty="0" smtClean="0"/>
              <a:t>        Проделанная работа не только помогла узнать много нового, но и была очень интересной,  а главное полезной.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Фаст-фуд «Биг-Мак»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50006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 Проанализировав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упаковку «Биг-мак» установлено, что калорийность одного гамбургера составляет 510 ккал.</a:t>
            </a:r>
            <a:r>
              <a:rPr lang="ru-RU" sz="7400" dirty="0" smtClean="0"/>
              <a:t/>
            </a:r>
            <a:br>
              <a:rPr lang="ru-RU" sz="7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Отсюда вывод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– употребление продуктов данной группы фаст-фуда приводит к перееданию, а следовательно к проблемам с лишним весом и нарушению функций щитовидной железы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. Вывод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: покупать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фаст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фуд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– опасно для здоровья.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10" name="Содержимое 3" descr="hello_html_3002187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3214710" cy="240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Результаты анкетирования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5000660" cy="51435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:-100% ребят  употребляли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 Coca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Cola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Sprite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Fanta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60% учеников не знают, что Coca-Cola,  Sprite, Fanta, лимонады – сладкие газированные напитки для зубов опасны;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-100% учащихся посещают предприятия быстрого питания;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-100% учеников периодично употребляют в пищу чипсы;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-90% учащимся покупают вредные продукты взрослые;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-60% учеников никогда не задумывались о вреде чипсов;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-100% учащихся считают себя здоровыми.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Проанализировав результаты анкетирования я пришла к выводу, что  именно с младшего школьного возраста необходимо как можно больше рассказывать о вредных вкусовых пристрастиях и привычках.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 descr="http://www.belnovosti.ru/files/nnews/titles/shko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357430"/>
            <a:ext cx="3431389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Заключение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Наши исследования подтвердили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выдвинутую гипотезу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что вред здоровью приносит вредная пища, а именно :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газированная вода, чипсы, фаст-фуд.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Я согласна со словами знаменитого немецкого поэта, публициста и критика Генриха Гейне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«Человек есть то, что он ест».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Я бы хотела добавить, что в наше время, в период постоянного нервного напряжения, переутомления, а кроме того, с экологическими проблемами, следует обратить внимание на свое питание.</a:t>
            </a:r>
          </a:p>
          <a:p>
            <a:pPr>
              <a:buNone/>
            </a:pP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im0-tub-ru.yandex.net/i?id=428082973a6206626b9038c5ecb41bb5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928670"/>
            <a:ext cx="593979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Спасибо за внимание!  </a:t>
            </a:r>
            <a:endParaRPr lang="ru-RU" dirty="0"/>
          </a:p>
        </p:txBody>
      </p:sp>
      <p:pic>
        <p:nvPicPr>
          <p:cNvPr id="1026" name="Picture 2" descr="https://ds04.infourok.ru/uploads/ex/0a94/000f9af3-8631792a/2/hello_html_665520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714620"/>
            <a:ext cx="3071834" cy="2974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МОУ «Школа №2 р.п.Новые Бурасы Новобурасского района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Саратовской области имени Героя Советского Союза М.С.Бочкарева»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400" dirty="0" smtClean="0"/>
              <a:t>                  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Школьная конференция « Я познаю мир»</a:t>
            </a:r>
          </a:p>
          <a:p>
            <a:pPr>
              <a:buNone/>
            </a:pPr>
            <a:r>
              <a:rPr lang="ru-RU" sz="2400" dirty="0" smtClean="0"/>
              <a:t>                                   Секиця  «Химико – биологическая» </a:t>
            </a:r>
          </a:p>
          <a:p>
            <a:pPr>
              <a:buNone/>
            </a:pPr>
            <a:r>
              <a:rPr lang="ru-RU" sz="2400" dirty="0" smtClean="0"/>
              <a:t>                          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Исследовательский проект на тему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«Человек есть, что он ест»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                                                                    Выполнила: Паршина Калерия 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                 Алексеевна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                 обучающаяся 8 «Б» класса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                 МОУ "Школа № 2 р.п. Новые Бурасы»</a:t>
            </a:r>
            <a:endParaRPr lang="ru-RU" sz="2400" b="1" dirty="0" smtClean="0"/>
          </a:p>
          <a:p>
            <a:pPr>
              <a:buNone/>
            </a:pPr>
            <a:r>
              <a:rPr lang="ru-RU" sz="2400" dirty="0" smtClean="0"/>
              <a:t> </a:t>
            </a:r>
            <a:endParaRPr lang="ru-RU" sz="2400" b="1" dirty="0" smtClean="0"/>
          </a:p>
          <a:p>
            <a:pPr>
              <a:buNone/>
            </a:pPr>
            <a:r>
              <a:rPr lang="ru-RU" sz="2400" dirty="0" smtClean="0"/>
              <a:t>                                                                                  Руководитель: Москалева Татьяна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                 Алексеевна, 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                 учитель химии</a:t>
            </a:r>
            <a:r>
              <a:rPr lang="ru-RU" sz="2400" b="1" dirty="0" smtClean="0"/>
              <a:t>  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                 МОУ </a:t>
            </a:r>
            <a:r>
              <a:rPr lang="ru-RU" sz="2400" b="1" dirty="0" smtClean="0"/>
              <a:t>  </a:t>
            </a:r>
            <a:r>
              <a:rPr lang="ru-RU" sz="2400" dirty="0" smtClean="0"/>
              <a:t>"Школа № 2 р.п. Новые Бурасы"</a:t>
            </a:r>
            <a:endParaRPr lang="ru-RU" sz="2400" b="1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Цель исследования.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2786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какую пищу можно назвать «вредной», какое влияние она оказывает на организм человека. Формирование представлений о правильном здоровом питании.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fitnessomaniya.ru/wp-content/uploads/2015/01/bad-food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143248"/>
            <a:ext cx="457203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Объект, предмет исследования.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271464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4000" b="1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Объект исследования: человек. 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исследования: продукты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питания.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Участники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исследования: ученики начальных классов школы.</a:t>
            </a:r>
          </a:p>
          <a:p>
            <a:endParaRPr lang="ru-RU" dirty="0"/>
          </a:p>
        </p:txBody>
      </p:sp>
      <p:pic>
        <p:nvPicPr>
          <p:cNvPr id="4" name="Рисунок 3" descr="http://www.clipartbest.com/cliparts/7Ta/LRr/7TaLRrGX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57628"/>
            <a:ext cx="19716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otvet.imgsmail.ru/download/84474131563d47fcd77f2be906573874_i-198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929066"/>
            <a:ext cx="22240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nfokava.com/uploads/posts/2017-06/1497896543_kak-peregrushayut-uchenikov-nachalnykh-klassov_foto-iz-interneta_1_2012-12-11-11-40-08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929066"/>
            <a:ext cx="22145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Гипотеза исследования.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2214578"/>
          </a:xfrm>
        </p:spPr>
        <p:txBody>
          <a:bodyPr/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предполагаю, что вред здоровью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приносит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вредная пища, а именно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газированная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вода, чипсы, фаст-фуд.</a:t>
            </a:r>
          </a:p>
          <a:p>
            <a:endParaRPr lang="ru-RU" dirty="0"/>
          </a:p>
        </p:txBody>
      </p:sp>
      <p:pic>
        <p:nvPicPr>
          <p:cNvPr id="4" name="Рисунок 3" descr="http://kapitalist.tv/wp-content/uploads/2014/08/20140508085157323-770x439_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286256"/>
            <a:ext cx="2714644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rmblog.am/wp-content/uploads/2017/03/maxresdefault-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00372"/>
            <a:ext cx="250033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ignews.ru/aimages/02_14/250214_112803_78296_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071810"/>
            <a:ext cx="257176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Задачи.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2864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Проанализировать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данные в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литературе и интернет ресурсах по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теме исследования.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Расширить знания о здоровых и вредных продуктах питания, и о их влиянии на организм.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Практическим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путем доказать насколько некоторые продукты могут быть вредны для человека.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Объяснить ученикам, что кроме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вредной пищи существует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полезная пища, богатая витаминам и минералами.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Методика исследования.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35771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>
              <a:buNone/>
            </a:pPr>
            <a:r>
              <a:rPr lang="ru-RU" sz="3800" i="1" dirty="0" smtClean="0"/>
              <a:t>         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1. Определить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какие же продукты являются «вредными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2. Собрать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информацию из журналов, книг, интернет ресурсов о вредных продуктах. </a:t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3. Провести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анкетирование среди учащихся начальных классов и определить, как часто они употребляют чипсы, газированные напитки и фаст-фуд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4. Изучить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состав «вредных» продуктов.</a:t>
            </a:r>
          </a:p>
          <a:p>
            <a:endParaRPr lang="ru-RU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Практическая часть.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372476" cy="17145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Исследование проводилось по следующим продуктам: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Coca-Cola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чипсы «Lay’s» зеленый лук, фаст-фуд«Биг-Мак»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C:\Users\3\Pictures\конференция\mgcwUqax13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57344"/>
            <a:ext cx="4000492" cy="3196505"/>
          </a:xfrm>
          <a:prstGeom prst="rect">
            <a:avLst/>
          </a:prstGeom>
          <a:noFill/>
        </p:spPr>
      </p:pic>
      <p:pic>
        <p:nvPicPr>
          <p:cNvPr id="7" name="Содержимое 3" descr="hello_html_3002187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1" y="3143248"/>
            <a:ext cx="3357586" cy="340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 </a:t>
            </a:r>
            <a:r>
              <a:rPr lang="ru-RU" sz="4000" i="1" dirty="0" smtClean="0"/>
              <a:t>Опыт№1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 Наблюдение взаимодействия кока-колы и колбасы.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050" name="Picture 2" descr="C:\Users\3\Pictures\конференция\27LwIGPL5w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2643206" cy="3388726"/>
          </a:xfrm>
          <a:prstGeom prst="rect">
            <a:avLst/>
          </a:prstGeom>
          <a:noFill/>
        </p:spPr>
      </p:pic>
      <p:pic>
        <p:nvPicPr>
          <p:cNvPr id="2052" name="Picture 4" descr="C:\Users\3\Pictures\конференция\k1w9NLupkQ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571613"/>
            <a:ext cx="2524117" cy="3286148"/>
          </a:xfrm>
          <a:prstGeom prst="rect">
            <a:avLst/>
          </a:prstGeom>
          <a:noFill/>
        </p:spPr>
      </p:pic>
      <p:pic>
        <p:nvPicPr>
          <p:cNvPr id="2053" name="Picture 5" descr="C:\Users\3\Pictures\конференция\FamPDQ2Dfq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571612"/>
            <a:ext cx="2857520" cy="264320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928662" y="5214950"/>
            <a:ext cx="714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800" b="1" i="1" u="sng" dirty="0" smtClean="0"/>
              <a:t> Вывод</a:t>
            </a:r>
            <a:r>
              <a:rPr lang="ru-RU" b="1" dirty="0" smtClean="0"/>
              <a:t>: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Подобные изменения происходят и в нашем организме, когда мы пьем колу. Ортофосфорная кислота неблагоприятно воздействует на слизистую оболочку желудочно-кишечного тракта.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264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Твоя пища должна быть твоим лекарством.                                        Гиппократ  </vt:lpstr>
      <vt:lpstr>МОУ «Школа №2 р.п.Новые Бурасы Новобурасского района Саратовской области имени Героя Советского Союза М.С.Бочкарева»</vt:lpstr>
      <vt:lpstr>Цель исследования.</vt:lpstr>
      <vt:lpstr>Объект, предмет исследования.</vt:lpstr>
      <vt:lpstr>Гипотеза исследования.</vt:lpstr>
      <vt:lpstr>Задачи.</vt:lpstr>
      <vt:lpstr>Методика исследования. </vt:lpstr>
      <vt:lpstr>Практическая часть. </vt:lpstr>
      <vt:lpstr> Опыт№1  Наблюдение взаимодействия кока-колы и колбасы. </vt:lpstr>
      <vt:lpstr>Опыт№2  Очищение потемневших монеток с помощью кока-колы.</vt:lpstr>
      <vt:lpstr>Слайд 11</vt:lpstr>
      <vt:lpstr>Слайд 12</vt:lpstr>
      <vt:lpstr> </vt:lpstr>
      <vt:lpstr>Фаст-фуд «Биг-Мак»</vt:lpstr>
      <vt:lpstr>Результаты анкетирования</vt:lpstr>
      <vt:lpstr>Заключение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Твоя пища должна быть твоим лекарством.                                        Гиппократ</dc:title>
  <dc:creator>3</dc:creator>
  <cp:lastModifiedBy>Химик</cp:lastModifiedBy>
  <cp:revision>46</cp:revision>
  <dcterms:created xsi:type="dcterms:W3CDTF">2018-01-08T22:58:22Z</dcterms:created>
  <dcterms:modified xsi:type="dcterms:W3CDTF">2018-04-26T06:28:46Z</dcterms:modified>
</cp:coreProperties>
</file>