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315" r:id="rId2"/>
    <p:sldId id="314" r:id="rId3"/>
    <p:sldId id="310" r:id="rId4"/>
    <p:sldId id="304" r:id="rId5"/>
    <p:sldId id="311" r:id="rId6"/>
    <p:sldId id="31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479B2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24" autoAdjust="0"/>
  </p:normalViewPr>
  <p:slideViewPr>
    <p:cSldViewPr>
      <p:cViewPr varScale="1">
        <p:scale>
          <a:sx n="81" d="100"/>
          <a:sy n="81" d="100"/>
        </p:scale>
        <p:origin x="126" y="5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3762706695214069E-5"/>
          <c:w val="1"/>
          <c:h val="0.898918601978947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Социальные услуги, предоставляемые гражданам пожилого возраста и инвалидам в форме обслуживания на дому по Алтайскому краю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657-4008-A62D-20E55E2CE7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657-4008-A62D-20E55E2CE7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657-4008-A62D-20E55E2CE7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657-4008-A62D-20E55E2CE73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657-4008-A62D-20E55E2CE7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657-4008-A62D-20E55E2CE73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0657-4008-A62D-20E55E2CE7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Cоциально-бытовые</c:v>
                </c:pt>
                <c:pt idx="1">
                  <c:v>Cоциально-медицинские</c:v>
                </c:pt>
                <c:pt idx="2">
                  <c:v>Cоцикально-психологические</c:v>
                </c:pt>
                <c:pt idx="3">
                  <c:v>Cоциально-педагогически</c:v>
                </c:pt>
                <c:pt idx="4">
                  <c:v>Cоциально-трудовые</c:v>
                </c:pt>
                <c:pt idx="5">
                  <c:v>Cоциально-правовые</c:v>
                </c:pt>
                <c:pt idx="6">
                  <c:v>услуги в целях повышения коммуникативного потенциала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1145955</c:v>
                </c:pt>
                <c:pt idx="1">
                  <c:v>457268</c:v>
                </c:pt>
                <c:pt idx="2">
                  <c:v>403962</c:v>
                </c:pt>
                <c:pt idx="3">
                  <c:v>631</c:v>
                </c:pt>
                <c:pt idx="4">
                  <c:v>90502</c:v>
                </c:pt>
                <c:pt idx="5">
                  <c:v>7608</c:v>
                </c:pt>
                <c:pt idx="6">
                  <c:v>38420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57-4008-A62D-20E55E2CE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3260878955458222"/>
          <c:w val="0.50203104514772068"/>
          <c:h val="0.367391210445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6A1B-9D51-43D2-A823-887472AB27F5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EDDC-8A7A-46A0-81B6-C00AE684E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8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EDDC-8A7A-46A0-81B6-C00AE684E1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0129-D9AA-4041-B0DE-68D2754EED13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854C-ADE1-4C5F-9950-143E2D8C8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94" y="598748"/>
            <a:ext cx="9707839" cy="6255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0564" y="3003085"/>
            <a:ext cx="8543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АКТИВНОЕ ДОЛГОЛЕТИЕ</a:t>
            </a:r>
          </a:p>
          <a:p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85685" y="473168"/>
            <a:ext cx="11187182" cy="1049484"/>
            <a:chOff x="1085685" y="473168"/>
            <a:chExt cx="11187182" cy="1049484"/>
          </a:xfrm>
        </p:grpSpPr>
        <p:sp>
          <p:nvSpPr>
            <p:cNvPr id="5" name="TextBox 4"/>
            <p:cNvSpPr txBox="1"/>
            <p:nvPr/>
          </p:nvSpPr>
          <p:spPr>
            <a:xfrm>
              <a:off x="1085685" y="691655"/>
              <a:ext cx="111871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КГБУСО 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«Комплексный</a:t>
              </a:r>
              <a:r>
                <a:rPr lang="ru-RU" sz="2400" b="1" dirty="0">
                  <a:solidFill>
                    <a:srgbClr val="002060"/>
                  </a:solidFill>
                </a:rPr>
                <a:t> 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центр социального</a:t>
              </a:r>
              <a:r>
                <a:rPr lang="ru-RU" sz="2400" b="1" dirty="0">
                  <a:solidFill>
                    <a:srgbClr val="002060"/>
                  </a:solidFill>
                </a:rPr>
                <a:t> обслуживания 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населения 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города Новоалтайска»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489" y="473168"/>
              <a:ext cx="1084144" cy="84067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337358" y="121162"/>
            <a:ext cx="10683836" cy="650362"/>
            <a:chOff x="1337358" y="121162"/>
            <a:chExt cx="10683836" cy="65036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764" y="121162"/>
              <a:ext cx="505837" cy="65036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37358" y="184733"/>
              <a:ext cx="10683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Министерство социальной защиты Алтайского края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49307" y="5580787"/>
            <a:ext cx="3536161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Дмитриева Наталья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Анатольевна,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аведующая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отделением 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срочного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социального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обслуживания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5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844782"/>
              </p:ext>
            </p:extLst>
          </p:nvPr>
        </p:nvGraphicFramePr>
        <p:xfrm>
          <a:off x="191344" y="1268760"/>
          <a:ext cx="11962701" cy="436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07467" y="196902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2 144 346 </a:t>
            </a:r>
            <a:r>
              <a:rPr lang="ru-RU" sz="2400" b="1" dirty="0" smtClean="0">
                <a:solidFill>
                  <a:srgbClr val="002060"/>
                </a:solidFill>
              </a:rPr>
              <a:t>социальных услуг получено пожилыми людьми по надомной </a:t>
            </a:r>
            <a:r>
              <a:rPr lang="ru-RU" sz="2400" b="1" dirty="0">
                <a:solidFill>
                  <a:srgbClr val="002060"/>
                </a:solidFill>
              </a:rPr>
              <a:t>ф</a:t>
            </a:r>
            <a:r>
              <a:rPr lang="ru-RU" sz="2400" b="1" dirty="0" smtClean="0">
                <a:solidFill>
                  <a:srgbClr val="002060"/>
                </a:solidFill>
              </a:rPr>
              <a:t>орме социального обслуживания в Алтайском крае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8368" y="5661248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2018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84833" y="3746108"/>
            <a:ext cx="1991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Косихинский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район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7521" y="2393870"/>
            <a:ext cx="2252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Первомайский </a:t>
            </a:r>
          </a:p>
          <a:p>
            <a:pPr algn="ctr"/>
            <a:r>
              <a:rPr lang="ru-RU" sz="2400" b="1" dirty="0" smtClean="0"/>
              <a:t>район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12" y="188640"/>
            <a:ext cx="4622369" cy="337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08" y="3717032"/>
            <a:ext cx="2651035" cy="303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993657"/>
            <a:ext cx="2516502" cy="188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5" y="2276872"/>
            <a:ext cx="5817717" cy="399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\\New-center\общая\соседская  помощь фото\PA2600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2482" y="3046872"/>
            <a:ext cx="1672252" cy="222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9" y="1811"/>
            <a:ext cx="1220298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0565" y="278649"/>
            <a:ext cx="4660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Развитие добровольческого 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движения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2015" y="3721696"/>
            <a:ext cx="1922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Косихинский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район</a:t>
            </a:r>
            <a:endParaRPr lang="ru-RU" sz="2400" b="1" dirty="0"/>
          </a:p>
        </p:txBody>
      </p:sp>
      <p:pic>
        <p:nvPicPr>
          <p:cNvPr id="5124" name="Picture 4" descr="\\New-center\общая\ФОТО_ФОТО_ФОТО_ФОТО_ФОТО\Скандинавская ходьба\IMG_8618.JPG"/>
          <p:cNvPicPr>
            <a:picLocks noChangeAspect="1" noChangeArrowheads="1"/>
          </p:cNvPicPr>
          <p:nvPr/>
        </p:nvPicPr>
        <p:blipFill>
          <a:blip r:embed="rId4" cstate="print"/>
          <a:srcRect b="15789"/>
          <a:stretch>
            <a:fillRect/>
          </a:stretch>
        </p:blipFill>
        <p:spPr bwMode="auto">
          <a:xfrm>
            <a:off x="1559495" y="116631"/>
            <a:ext cx="4215133" cy="236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68528" y="2458594"/>
            <a:ext cx="2183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Первомайский</a:t>
            </a:r>
          </a:p>
          <a:p>
            <a:pPr algn="ctr"/>
            <a:r>
              <a:rPr lang="ru-RU" sz="2400" b="1" dirty="0" smtClean="0"/>
              <a:t>район</a:t>
            </a:r>
            <a:endParaRPr lang="ru-RU" sz="2400" b="1" dirty="0"/>
          </a:p>
        </p:txBody>
      </p:sp>
      <p:pic>
        <p:nvPicPr>
          <p:cNvPr id="5125" name="Picture 5" descr="\\New-center\общая\ФОТО_ФОТО_ФОТО_ФОТО_ФОТО\дневной стационар\активные пенсионеры\кинотеатр\IMG-20190122-WA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7968" y="2564904"/>
            <a:ext cx="5184576" cy="344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\\New-center\общая\ФОТО_ФОТО_ФОТО_ФОТО_ФОТО\рельеф\PA180055.JPG"/>
          <p:cNvPicPr>
            <a:picLocks noChangeAspect="1" noChangeArrowheads="1"/>
          </p:cNvPicPr>
          <p:nvPr/>
        </p:nvPicPr>
        <p:blipFill>
          <a:blip r:embed="rId6" cstate="print"/>
          <a:srcRect l="14373" r="26936"/>
          <a:stretch>
            <a:fillRect/>
          </a:stretch>
        </p:blipFill>
        <p:spPr bwMode="auto">
          <a:xfrm>
            <a:off x="1470817" y="2120090"/>
            <a:ext cx="4392488" cy="456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"/>
            <a:ext cx="122029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4978" y="261066"/>
            <a:ext cx="5103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Современные технологии работы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 людьми старших возрастных групп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4978" y="5925508"/>
            <a:ext cx="415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Группа дневного пребывания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93362" y="3749064"/>
            <a:ext cx="1922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Косихинский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район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24769" y="2391345"/>
            <a:ext cx="2183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Первомайский</a:t>
            </a:r>
          </a:p>
          <a:p>
            <a:pPr algn="ctr"/>
            <a:r>
              <a:rPr lang="ru-RU" sz="2400" b="1" dirty="0" smtClean="0"/>
              <a:t>район</a:t>
            </a:r>
            <a:endParaRPr lang="ru-RU" sz="2400" b="1" dirty="0"/>
          </a:p>
        </p:txBody>
      </p:sp>
      <p:pic>
        <p:nvPicPr>
          <p:cNvPr id="9218" name="Picture 2" descr="\\New-center\общая\ФОТО_ФОТО_ФОТО_ФОТО_ФОТО\сопровождаемое проживание\Лебединый заказник 09.12.18г\DSC01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21250" y="232233"/>
            <a:ext cx="4248472" cy="263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\\New-center\общая\ФОТО_ФОТО_ФОТО_ФОТО_ФОТО\Святой ключ 2012\сорочий лог 2018\PA060025.JPG"/>
          <p:cNvPicPr>
            <a:picLocks noChangeAspect="1" noChangeArrowheads="1"/>
          </p:cNvPicPr>
          <p:nvPr/>
        </p:nvPicPr>
        <p:blipFill>
          <a:blip r:embed="rId5" cstate="print"/>
          <a:srcRect t="3194" b="17415"/>
          <a:stretch>
            <a:fillRect/>
          </a:stretch>
        </p:blipFill>
        <p:spPr bwMode="auto">
          <a:xfrm>
            <a:off x="1194196" y="1972135"/>
            <a:ext cx="4490707" cy="355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C:\Users\User\Desktop\Безымянный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4" y="2590691"/>
            <a:ext cx="5773088" cy="370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3432" y="4472549"/>
            <a:ext cx="3312753" cy="214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"/>
            <a:ext cx="12202988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43614" y="245761"/>
            <a:ext cx="5103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Современные технологии работы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 людьми старших возрастных групп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4084" y="6087904"/>
            <a:ext cx="6227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Социальная практика «Пенсионный туризм»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0" y="123823"/>
            <a:ext cx="11563349" cy="661035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073764" y="201847"/>
            <a:ext cx="9065218" cy="650362"/>
            <a:chOff x="2073764" y="201847"/>
            <a:chExt cx="9065218" cy="65036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764" y="201847"/>
              <a:ext cx="505837" cy="65036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74307" y="242522"/>
              <a:ext cx="876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Министерство социальной защиты Алтайского края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78333" y="1599228"/>
            <a:ext cx="2097586" cy="804482"/>
            <a:chOff x="6978333" y="1599228"/>
            <a:chExt cx="2097586" cy="80448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333" y="1599228"/>
              <a:ext cx="1072642" cy="8044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07247" y="2011002"/>
              <a:ext cx="146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Новоалтайск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771648" y="2374410"/>
            <a:ext cx="8021555" cy="3654847"/>
            <a:chOff x="1771648" y="2374410"/>
            <a:chExt cx="8021555" cy="3654847"/>
          </a:xfrm>
        </p:grpSpPr>
        <p:sp>
          <p:nvSpPr>
            <p:cNvPr id="8" name="TextBox 7"/>
            <p:cNvSpPr txBox="1"/>
            <p:nvPr/>
          </p:nvSpPr>
          <p:spPr>
            <a:xfrm>
              <a:off x="1771648" y="2374410"/>
              <a:ext cx="8021555" cy="3654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КГБУСО «Комплексный центр социального обслуживания </a:t>
              </a:r>
            </a:p>
            <a:p>
              <a:pPr algn="ctr"/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населения города Новоалтайска»</a:t>
              </a:r>
              <a:endPara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ru-RU" sz="1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2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</a:t>
              </a:r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л. Строительная, 12А</a:t>
              </a:r>
            </a:p>
            <a:p>
              <a:pPr algn="ctr"/>
              <a:r>
                <a:rPr lang="ru-RU" sz="2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</a:t>
              </a:r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тделение срочного социального обслуживания</a:t>
              </a:r>
              <a:endPara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ru-RU" sz="105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lvl="0" algn="ctr"/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+</a:t>
              </a:r>
              <a:r>
                <a:rPr lang="en-US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8</a:t>
              </a:r>
              <a:r>
                <a:rPr lang="en-US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 </a:t>
              </a:r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(38532</a:t>
              </a:r>
              <a:r>
                <a:rPr lang="ru-RU" sz="2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) </a:t>
              </a:r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2</a:t>
              </a:r>
              <a:r>
                <a:rPr lang="en-US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-</a:t>
              </a:r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02</a:t>
              </a:r>
              <a:r>
                <a:rPr lang="en-US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-</a:t>
              </a:r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63</a:t>
              </a:r>
              <a:endPara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endParaRPr>
            </a:p>
            <a:p>
              <a:pPr algn="ctr"/>
              <a:r>
                <a:rPr lang="en-US" sz="2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e-mail</a:t>
              </a:r>
              <a:r>
                <a:rPr lang="ru-RU" sz="2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:</a:t>
              </a:r>
              <a:r>
                <a:rPr lang="en-US" sz="24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 </a:t>
              </a:r>
              <a:r>
                <a:rPr lang="en-US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itchFamily="18" charset="0"/>
                </a:rPr>
                <a:t>soc-centr-osso@mail.ru</a:t>
              </a:r>
              <a:endPara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endParaRPr>
            </a:p>
            <a:p>
              <a:pPr algn="ctr"/>
              <a:endParaRPr lang="ru-RU" sz="1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Сайт учреждения: </a:t>
              </a:r>
              <a:r>
                <a:rPr lang="en-US" sz="24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www.kcson-novoaltaysk.ru</a:t>
              </a:r>
            </a:p>
            <a:p>
              <a:pPr algn="ctr"/>
              <a:endParaRPr lang="en-US" sz="7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4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</a:t>
              </a:r>
              <a:r>
                <a:rPr lang="en-US" sz="2400" b="1" dirty="0" err="1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cson_novoaltaysk</a:t>
              </a:r>
              <a:endPara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074" name="Picture 2" descr="C:\Users\User\Desktop\2000px-Instagram_logo_2016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5477277"/>
              <a:ext cx="551980" cy="551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55005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3|1.2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4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4594</TotalTime>
  <Words>121</Words>
  <Application>Microsoft Office PowerPoint</Application>
  <PresentationFormat>Широкоэкранный</PresentationFormat>
  <Paragraphs>44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Андрей</cp:lastModifiedBy>
  <cp:revision>348</cp:revision>
  <dcterms:created xsi:type="dcterms:W3CDTF">2015-09-14T03:57:40Z</dcterms:created>
  <dcterms:modified xsi:type="dcterms:W3CDTF">2019-06-14T04:11:20Z</dcterms:modified>
</cp:coreProperties>
</file>