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9" r:id="rId2"/>
    <p:sldId id="362" r:id="rId3"/>
    <p:sldId id="363" r:id="rId4"/>
    <p:sldId id="364" r:id="rId5"/>
    <p:sldId id="367" r:id="rId6"/>
    <p:sldId id="368" r:id="rId7"/>
    <p:sldId id="369" r:id="rId8"/>
  </p:sldIdLst>
  <p:sldSz cx="12192000" cy="6858000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B029BD-D741-4335-A5CA-13BEF36FE324}" type="datetimeFigureOut">
              <a:rPr lang="ru-RU"/>
              <a:pPr>
                <a:defRPr/>
              </a:pPr>
              <a:t>12.08.2018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92658C-844E-4DB4-AEEA-833AE15137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703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A42F8-A9C1-494B-8974-A5A0BD59F23A}" type="datetimeFigureOut">
              <a:rPr lang="ru-RU"/>
              <a:pPr>
                <a:defRPr/>
              </a:pPr>
              <a:t>12.08.2018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19B5B-CF8B-4707-9551-ECEC6C3E00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35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161D4-E9B1-44C9-8505-B5300E671B76}" type="datetimeFigureOut">
              <a:rPr lang="ru-RU"/>
              <a:pPr>
                <a:defRPr/>
              </a:pPr>
              <a:t>12.08.2018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BE80F-CBD7-4F07-B1E8-896C5008B5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16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E8D56-2FB6-42B2-92EF-99D524CFE67F}" type="datetimeFigureOut">
              <a:rPr lang="ru-RU"/>
              <a:pPr>
                <a:defRPr/>
              </a:pPr>
              <a:t>12.08.2018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38A86-B04F-408E-8745-62081E4550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16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DC460-7B28-48BB-A557-5EDBD24CE11F}" type="datetimeFigureOut">
              <a:rPr lang="ru-RU"/>
              <a:pPr>
                <a:defRPr/>
              </a:pPr>
              <a:t>12.08.2018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97694-2636-4868-B79F-F6E831669B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9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5ABC5-2843-4249-B808-E9454F3CE8C5}" type="datetimeFigureOut">
              <a:rPr lang="ru-RU"/>
              <a:pPr>
                <a:defRPr/>
              </a:pPr>
              <a:t>12.08.2018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45FA5-8979-43F0-BBDC-C20BCF2048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70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1CFC-2E4E-45D8-B4F2-3FDCF1234635}" type="datetimeFigureOut">
              <a:rPr lang="ru-RU"/>
              <a:pPr>
                <a:defRPr/>
              </a:pPr>
              <a:t>12.08.2018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F66B-A8BE-4039-80AE-1E3C478489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36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68938-07AF-40D6-9691-B1B672D709BF}" type="datetimeFigureOut">
              <a:rPr lang="ru-RU"/>
              <a:pPr>
                <a:defRPr/>
              </a:pPr>
              <a:t>12.08.2018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C7CEC-3AB3-428A-9905-B506340DC9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73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27146-54D1-4677-BE63-E3D03770B9B5}" type="datetimeFigureOut">
              <a:rPr lang="ru-RU"/>
              <a:pPr>
                <a:defRPr/>
              </a:pPr>
              <a:t>12.08.2018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2B692-D891-4C72-9998-DE7973EDD0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50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62DE-BB07-4439-9D2E-A1F49EAA7F06}" type="datetimeFigureOut">
              <a:rPr lang="ru-RU"/>
              <a:pPr>
                <a:defRPr/>
              </a:pPr>
              <a:t>12.08.2018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F7977-A9F6-4B26-BE52-D079363735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49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9982-4282-4C57-BFBB-B2442B8E620F}" type="datetimeFigureOut">
              <a:rPr lang="ru-RU"/>
              <a:pPr>
                <a:defRPr/>
              </a:pPr>
              <a:t>12.08.2018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1AB8-8340-4414-9599-E74B85372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94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B0BA4-2F47-4D6D-94A0-38DCA01AEE3F}" type="datetimeFigureOut">
              <a:rPr lang="ru-RU"/>
              <a:pPr>
                <a:defRPr/>
              </a:pPr>
              <a:t>12.08.2018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4C1D-59B5-40D9-94A2-6103AC2BC9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49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3A67A0-B031-48ED-ACD0-143A183D55F7}" type="datetimeFigureOut">
              <a:rPr lang="ru-RU"/>
              <a:pPr>
                <a:defRPr/>
              </a:pPr>
              <a:t>12.08.2018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073CDE-1C1F-475D-89CF-E7A62D1B1A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-590442" y="1089603"/>
            <a:ext cx="13632873" cy="2744788"/>
          </a:xfrm>
        </p:spPr>
        <p:txBody>
          <a:bodyPr/>
          <a:lstStyle/>
          <a:p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ДНЕВНИК БЕССМЕРТНОГО ПОЛКА 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помним»   </a:t>
            </a:r>
            <a:endParaRPr lang="ru-RU" sz="3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" b="67104"/>
          <a:stretch>
            <a:fillRect/>
          </a:stretch>
        </p:blipFill>
        <p:spPr bwMode="auto">
          <a:xfrm>
            <a:off x="693738" y="0"/>
            <a:ext cx="104584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5214144" y="-5209381"/>
            <a:ext cx="1763712" cy="121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3" y="4763"/>
            <a:ext cx="176371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" descr="C:\Users\user\Desktop\Комиссия по патреот воспитанию\FOTO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944" y="4851029"/>
            <a:ext cx="3127328" cy="20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C:\Users\Светлана Тюкалова\Desktop\6f733f2d19ba6bc666a7893e96cf1e5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38" y="4822825"/>
            <a:ext cx="3052762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C:\Users\admin\Desktop\Бессмертный_полк_России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95" y="0"/>
            <a:ext cx="1728648" cy="16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admin\Desktop\проекты на Конкурс ДР\дневник бессмертного полка\eXZNvrFcnL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2826"/>
            <a:ext cx="2519364" cy="203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admin\Desktop\проекты на Конкурс ДР\дневник бессмертного полка\фото\p1bfltoeockou12v4u8g1npuv047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4843381"/>
            <a:ext cx="3044151" cy="202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-318654" y="734219"/>
            <a:ext cx="6414654" cy="4730463"/>
          </a:xfrm>
        </p:spPr>
        <p:txBody>
          <a:bodyPr/>
          <a:lstStyle/>
          <a:p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                        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исторической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войне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en-US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5214144" y="-5214144"/>
            <a:ext cx="1763712" cy="121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3" y="4763"/>
            <a:ext cx="176371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C:\Users\admin\Desktop\Бессмертный_полк_Росс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95" y="0"/>
            <a:ext cx="1728648" cy="16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admin\Desktop\проекты на Конкурс ДР\дневник бессмертного полка\eXZNvrFcnL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22" y="1768475"/>
            <a:ext cx="6300378" cy="50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70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5400000">
            <a:off x="5214144" y="-5214144"/>
            <a:ext cx="1763712" cy="121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3" y="4763"/>
            <a:ext cx="176371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C:\Users\admin\Desktop\Бессмертный_полк_Росс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95" y="0"/>
            <a:ext cx="1728648" cy="16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0437" y="2108353"/>
            <a:ext cx="108095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Благовещенске Амурской области </a:t>
            </a: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Бессмертный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 проходит </a:t>
            </a: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года. </a:t>
            </a: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в нем приняли участие более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17 000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 </a:t>
            </a:r>
          </a:p>
        </p:txBody>
      </p:sp>
      <p:pic>
        <p:nvPicPr>
          <p:cNvPr id="29698" name="Picture 2" descr="C:\Users\admin\Desktop\проекты на Конкурс ДР\дневник бессмертного полка\фото\p1bfls1r2u6nn5k614iu1anjt0f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5" y="4185588"/>
            <a:ext cx="3869195" cy="25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admin\Desktop\проекты на Конкурс ДР\дневник бессмертного полка\фото\UzYLcaivC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91" y="4185588"/>
            <a:ext cx="3865418" cy="25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admin\Desktop\проекты на Конкурс ДР\дневник бессмертного полка\фото\As2Y7DslpN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4185588"/>
            <a:ext cx="3865417" cy="257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7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5400000">
            <a:off x="5214144" y="-5214144"/>
            <a:ext cx="1763712" cy="121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3" y="4763"/>
            <a:ext cx="176371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C:\Users\admin\Desktop\Бессмертный_полк_Росс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95" y="0"/>
            <a:ext cx="1728648" cy="16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7597" y="2150608"/>
            <a:ext cx="115588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кция «Мы помним» в рамках прохождения Бессмертного полка с 2016 года по 2018 год - потомки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героев сразу же после прохождения в рядах Бессмертного в специально организованных местах могли оставить на специальных листах бумаги волонтерам свои воспоминания об отцах и  дедах прошедших войну, рассказать о необходимости помнить подвиг народа, передавать воспоминания о нем из поколения в поколение, а также свои эмоции от прохождения в Бессмертном Полку.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«Мы помним» проводится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момент необходимо сохранить и распространить рукописи тех, кто за эти годы оставил свои воспоминания, для этого данный проект предусматривает издание Дневника Бессмертного полка «Мы помним».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5400000">
            <a:off x="5392057" y="-5392057"/>
            <a:ext cx="1407886" cy="121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2" y="4762"/>
            <a:ext cx="1403123" cy="140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C:\Users\admin\Desktop\Бессмертный_полк_Росс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123" y="0"/>
            <a:ext cx="1435819" cy="140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3199" y="1407886"/>
            <a:ext cx="622662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Волонтерами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 ВОД «Бессмертный полк России», муниципального штаба ВОД Волонтеры Победы проводится отбор читаемых рукописей, запрашиваются у родственников оставивших отзывы фотографии ветеранов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поколений проходит допечатную подготовку и само издание.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передаётся в семьи оставившие свои рукописи и представившие фотографии ветеранов ВОВ, в библиотеки, школы, патриотические клубы, общественные организации, учреждения по работе с молодёжью Амурской области​.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встречи с подростками и молодежью с целью презентации Дневника и донесения до них информации о важности сохранения исторической памяти о Великой Отечественной войне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828" y="2459459"/>
            <a:ext cx="5619704" cy="374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0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5400000">
            <a:off x="5392057" y="-5392057"/>
            <a:ext cx="1407886" cy="121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2" y="4762"/>
            <a:ext cx="1403123" cy="140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C:\Users\admin\Desktop\Бессмертный_полк_Росс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123" y="0"/>
            <a:ext cx="1435819" cy="140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3199" y="2142177"/>
            <a:ext cx="905163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endParaRPr lang="en-US" sz="24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рукописи оставили более 500 жителей города Благовещенска и Амурской области, гости столицы Приамурья. </a:t>
            </a: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предоставили фотографии ветеранов ВОВ для изготовления Дневника поколений Бессмертного полка. </a:t>
            </a: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участию в реализации проекта привлечено 50 добровольцев. </a:t>
            </a: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Напечатано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шт. Дневников. </a:t>
            </a: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поколений Бессмертного полка получили 60 жителей города Благовещенска, 140 библиотек, школ, патриотических клубов и учреждений по работе с молодёжью Амурской области.</a:t>
            </a:r>
          </a:p>
          <a:p>
            <a:pPr algn="just"/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C:\Users\admin\Desktop\проекты на Конкурс ДР\дневник бессмертного полка\фото\p1bfltoeockou12v4u8g1npuv04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966" y="1465933"/>
            <a:ext cx="2572132" cy="171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admin\Desktop\проекты на Конкурс ДР\дневник бессмертного полка\фото\p1bfltoeoc160f1irvr1s7op1o15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966" y="3237542"/>
            <a:ext cx="2572132" cy="171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admin\Desktop\проекты на Конкурс ДР\дневник бессмертного полка\фото\p1bfltoeoc18781j80o4o1utalhb8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966" y="5051333"/>
            <a:ext cx="2577973" cy="171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5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5400000">
            <a:off x="5392057" y="-5392057"/>
            <a:ext cx="1407886" cy="121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2" y="4762"/>
            <a:ext cx="1403123" cy="140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C:\Users\admin\Desktop\Бессмертный_полк_Росс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123" y="0"/>
            <a:ext cx="1435819" cy="140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289" y="1923358"/>
            <a:ext cx="86082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i="1" dirty="0" smtClean="0"/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асширились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патриотического воспитания граждан; </a:t>
            </a:r>
            <a:endParaRPr lang="en-US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крепились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ценности и традиции, связи между поколениями жителей Амурской области​; </a:t>
            </a:r>
            <a:endParaRPr lang="en-US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повысилась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активность и патриотическое воспитание и культурный уровень жителей Амурской области.</a:t>
            </a:r>
          </a:p>
          <a:p>
            <a:pPr algn="just"/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5" name="Picture 5" descr="C:\Users\admin\Desktop\проекты на Конкурс ДР\дневник бессмертного полка\фото\XULHIZBVT-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236" y="1701665"/>
            <a:ext cx="3254553" cy="217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C:\Users\admin\Desktop\проекты на Конкурс ДР\дневник бессмертного полка\фото\ZOe6iEJGlS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237" y="4011186"/>
            <a:ext cx="3283524" cy="268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9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5373</TotalTime>
  <Words>121</Words>
  <Application>Microsoft Office PowerPoint</Application>
  <PresentationFormat>Произвольный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ДНЕВНИК БЕССМЕРТНОГО ПОЛКА  «Мы помним»   </vt:lpstr>
      <vt:lpstr>Цель проекта:                            Сохранение исторической памяти у россиян о  Великой Отечественной войне​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взаимодействия управления культуры администрации  г. Благовещенска с патриотическими общественными объединениями: система работы</dc:title>
  <dc:creator>Касимова Екатерина Владимировна</dc:creator>
  <cp:lastModifiedBy>RePack by Diakov</cp:lastModifiedBy>
  <cp:revision>310</cp:revision>
  <cp:lastPrinted>2017-02-06T07:59:27Z</cp:lastPrinted>
  <dcterms:created xsi:type="dcterms:W3CDTF">2016-12-04T02:17:18Z</dcterms:created>
  <dcterms:modified xsi:type="dcterms:W3CDTF">2018-08-12T14:09:12Z</dcterms:modified>
</cp:coreProperties>
</file>