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71" r:id="rId6"/>
    <p:sldId id="263" r:id="rId7"/>
    <p:sldId id="264" r:id="rId8"/>
    <p:sldId id="265" r:id="rId9"/>
    <p:sldId id="267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A6819-76C4-4F15-8F5F-B8121036CDF4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56A55-CA87-465F-9AB0-3A43C3697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стров добр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1339438"/>
            <a:ext cx="7358082" cy="55185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42852"/>
            <a:ext cx="8572560" cy="1643074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002060"/>
                </a:solidFill>
                <a:latin typeface="Comic Sans MS" pitchFamily="66" charset="0"/>
              </a:rPr>
              <a:t>Включение детей – инвалидов </a:t>
            </a:r>
            <a:br>
              <a:rPr lang="ru-RU" sz="3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3000" dirty="0" smtClean="0">
                <a:solidFill>
                  <a:srgbClr val="002060"/>
                </a:solidFill>
                <a:latin typeface="Comic Sans MS" pitchFamily="66" charset="0"/>
              </a:rPr>
              <a:t>в работу экологического отряда</a:t>
            </a:r>
            <a:br>
              <a:rPr lang="ru-RU" sz="30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3000" dirty="0" smtClean="0">
                <a:solidFill>
                  <a:srgbClr val="002060"/>
                </a:solidFill>
                <a:latin typeface="Comic Sans MS" pitchFamily="66" charset="0"/>
              </a:rPr>
              <a:t> «Остров добра»</a:t>
            </a:r>
            <a:endParaRPr lang="ru-RU" sz="3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2844" y="3214686"/>
            <a:ext cx="5357850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Составитель: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педагог дополнительного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 smtClean="0">
                <a:solidFill>
                  <a:srgbClr val="FF0000"/>
                </a:solidFill>
                <a:latin typeface="Century Gothic" pitchFamily="34" charset="0"/>
              </a:rPr>
              <a:t>образования МУ ДО «Дом детского творчества п. Советский»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smtClean="0">
                <a:solidFill>
                  <a:srgbClr val="FF0000"/>
                </a:solidFill>
                <a:latin typeface="Century Gothic" pitchFamily="34" charset="0"/>
              </a:rPr>
              <a:t>Кожевникова </a:t>
            </a:r>
            <a:r>
              <a:rPr lang="ru-RU" sz="2000" dirty="0" err="1" smtClean="0">
                <a:solidFill>
                  <a:srgbClr val="FF0000"/>
                </a:solidFill>
                <a:latin typeface="Century Gothic" pitchFamily="34" charset="0"/>
              </a:rPr>
              <a:t>Таслия</a:t>
            </a:r>
            <a:r>
              <a:rPr lang="ru-RU" sz="2000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Century Gothic" pitchFamily="34" charset="0"/>
              </a:rPr>
              <a:t>Икрамовна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0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Остров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25" y="1071546"/>
            <a:ext cx="9258326" cy="578645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7858148" cy="47863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Century Gothic" pitchFamily="34" charset="0"/>
              </a:rPr>
              <a:t>	           </a:t>
            </a:r>
            <a:r>
              <a:rPr lang="ru-RU" sz="2400" dirty="0" smtClean="0">
                <a:solidFill>
                  <a:srgbClr val="C00000"/>
                </a:solidFill>
                <a:latin typeface="Century Gothic" pitchFamily="34" charset="0"/>
              </a:rPr>
              <a:t>Особенностью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entury Gothic" pitchFamily="34" charset="0"/>
              </a:rPr>
              <a:t>             экологического отряда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entury Gothic" pitchFamily="34" charset="0"/>
              </a:rPr>
              <a:t>         «Остров добра» является то, что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entury Gothic" pitchFamily="34" charset="0"/>
              </a:rPr>
              <a:t>     наряду с детьми, не имеющими                	                                  	 проблем со здоровьем,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entury Gothic" pitchFamily="34" charset="0"/>
              </a:rPr>
              <a:t>   в отряд включены дети – инвалиды             	                      	            объединения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entury Gothic" pitchFamily="34" charset="0"/>
              </a:rPr>
              <a:t>            «Возьмёмся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entury Gothic" pitchFamily="34" charset="0"/>
              </a:rPr>
              <a:t>                            за руки,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entury Gothic" pitchFamily="34" charset="0"/>
              </a:rPr>
              <a:t>                                        друзья!»</a:t>
            </a:r>
          </a:p>
          <a:p>
            <a:pPr>
              <a:buNone/>
            </a:pPr>
            <a:endParaRPr lang="ru-RU" sz="2400" dirty="0">
              <a:solidFill>
                <a:srgbClr val="00206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остров добра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143800" cy="4572008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Century Gothic" pitchFamily="34" charset="0"/>
              </a:rPr>
              <a:t/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Century Gothic" pitchFamily="34" charset="0"/>
              </a:rPr>
              <a:t>Главная проблема</a:t>
            </a:r>
            <a:r>
              <a:rPr lang="ru-RU" sz="2400" dirty="0" smtClean="0">
                <a:latin typeface="Century Gothic" pitchFamily="34" charset="0"/>
              </a:rPr>
              <a:t/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ребёнка – инвалида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заключается в ограничении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 его связи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     с внешним миром,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         бедности контактов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            со сверстниками,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          иногда,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        в невозможности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    общения 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2400" dirty="0" smtClean="0">
                <a:latin typeface="Century Gothic" pitchFamily="34" charset="0"/>
              </a:rPr>
              <a:t>                        с природой</a:t>
            </a:r>
            <a:endParaRPr lang="ru-RU" sz="24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стров добра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62"/>
            <a:ext cx="109728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71604" y="1428736"/>
            <a:ext cx="19223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Century Gothic" pitchFamily="34" charset="0"/>
              </a:rPr>
              <a:t>видеть мир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3571876"/>
            <a:ext cx="55034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Century Gothic" pitchFamily="34" charset="0"/>
              </a:rPr>
              <a:t>восхищаться красотами природы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768" y="2000240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Century Gothic" pitchFamily="34" charset="0"/>
              </a:rPr>
              <a:t>общаться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3108" y="4286256"/>
            <a:ext cx="4139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Century Gothic" pitchFamily="34" charset="0"/>
              </a:rPr>
              <a:t>приносить пользу людям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4714876" y="357166"/>
            <a:ext cx="3643338" cy="857256"/>
          </a:xfrm>
          <a:prstGeom prst="cloudCallout">
            <a:avLst>
              <a:gd name="adj1" fmla="val -29722"/>
              <a:gd name="adj2" fmla="val 8805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429256" y="428604"/>
            <a:ext cx="3000396" cy="12858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Century Gothic" pitchFamily="34" charset="0"/>
              </a:rPr>
              <a:t>Они хотят </a:t>
            </a:r>
            <a:endParaRPr lang="ru-RU" dirty="0">
              <a:solidFill>
                <a:srgbClr val="C0000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60" y="0"/>
            <a:ext cx="1097396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43042" y="785794"/>
            <a:ext cx="72152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entury Gothic" pitchFamily="34" charset="0"/>
              </a:rPr>
              <a:t>Дети – инвалиды, </a:t>
            </a:r>
          </a:p>
          <a:p>
            <a:r>
              <a:rPr lang="ru-RU" sz="2400" dirty="0" smtClean="0">
                <a:latin typeface="Century Gothic" pitchFamily="34" charset="0"/>
              </a:rPr>
              <a:t>       которые привыкли быть объектом  </a:t>
            </a:r>
          </a:p>
          <a:p>
            <a:r>
              <a:rPr lang="ru-RU" sz="2400" dirty="0" smtClean="0">
                <a:latin typeface="Century Gothic" pitchFamily="34" charset="0"/>
              </a:rPr>
              <a:t>             внимания и заботы со стороны,</a:t>
            </a:r>
          </a:p>
          <a:p>
            <a:r>
              <a:rPr lang="ru-RU" sz="2400" dirty="0" smtClean="0">
                <a:latin typeface="Century Gothic" pitchFamily="34" charset="0"/>
              </a:rPr>
              <a:t>                    становятся субъектами </a:t>
            </a:r>
          </a:p>
          <a:p>
            <a:r>
              <a:rPr lang="ru-RU" sz="2400" dirty="0" smtClean="0">
                <a:latin typeface="Century Gothic" pitchFamily="34" charset="0"/>
              </a:rPr>
              <a:t>                          и действуют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Century Gothic" pitchFamily="34" charset="0"/>
              </a:rPr>
              <a:t>                                «сами» и «вместе»,</a:t>
            </a:r>
          </a:p>
          <a:p>
            <a:r>
              <a:rPr lang="ru-RU" sz="2400" dirty="0" smtClean="0">
                <a:latin typeface="Century Gothic" pitchFamily="34" charset="0"/>
              </a:rPr>
              <a:t>                                       проявляют </a:t>
            </a:r>
          </a:p>
          <a:p>
            <a:r>
              <a:rPr lang="ru-RU" sz="2400" dirty="0" smtClean="0">
                <a:latin typeface="Century Gothic" pitchFamily="34" charset="0"/>
              </a:rPr>
              <a:t>                                               собственную </a:t>
            </a:r>
          </a:p>
          <a:p>
            <a:r>
              <a:rPr lang="ru-RU" sz="2400" dirty="0" smtClean="0">
                <a:latin typeface="Century Gothic" pitchFamily="34" charset="0"/>
              </a:rPr>
              <a:t>                                                     активность</a:t>
            </a:r>
          </a:p>
          <a:p>
            <a:r>
              <a:rPr lang="ru-RU" sz="2400" dirty="0" smtClean="0">
                <a:latin typeface="Century Gothic" pitchFamily="34" charset="0"/>
              </a:rPr>
              <a:t>                                                          в коллективе</a:t>
            </a:r>
            <a:endParaRPr lang="ru-RU" sz="24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АЛЕША Ф +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6500826" cy="4875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01997.JPG"/>
          <p:cNvPicPr>
            <a:picLocks noChangeAspect="1"/>
          </p:cNvPicPr>
          <p:nvPr/>
        </p:nvPicPr>
        <p:blipFill>
          <a:blip r:embed="rId3" cstate="print"/>
          <a:srcRect l="23209" t="28132"/>
          <a:stretch>
            <a:fillRect/>
          </a:stretch>
        </p:blipFill>
        <p:spPr>
          <a:xfrm>
            <a:off x="3231455" y="2707879"/>
            <a:ext cx="5912577" cy="4150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25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2321710"/>
            <a:ext cx="5762633" cy="4321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023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6" y="142852"/>
            <a:ext cx="4953034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2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71438"/>
            <a:ext cx="4286280" cy="571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11702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2428868"/>
            <a:ext cx="5500694" cy="4125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96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5500694" cy="4125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инсциниров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428736"/>
            <a:ext cx="4171245" cy="5215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72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Включение детей – инвалидов  в работу экологического отряда  «Остров добра»</vt:lpstr>
      <vt:lpstr>Слайд 2</vt:lpstr>
      <vt:lpstr> Главная проблема            ребёнка – инвалида                    заключается в ограничении                           его связи                               с внешним миром,                                   бедности контактов                                      со сверстниками,                                    иногда,                                  в невозможности                             общения                          с природой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Включение детей – инвалидов в работу экологического отряда «Остров добра»</dc:title>
  <dc:creator>Old</dc:creator>
  <cp:lastModifiedBy>Old</cp:lastModifiedBy>
  <cp:revision>25</cp:revision>
  <dcterms:created xsi:type="dcterms:W3CDTF">2017-11-12T13:00:45Z</dcterms:created>
  <dcterms:modified xsi:type="dcterms:W3CDTF">2018-09-24T05:46:48Z</dcterms:modified>
</cp:coreProperties>
</file>