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2" r:id="rId5"/>
    <p:sldId id="261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5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78010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«Вожатские </a:t>
            </a:r>
            <a:r>
              <a:rPr lang="ru-RU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стартапы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3628504"/>
            <a:ext cx="6400800" cy="1473200"/>
          </a:xfrm>
        </p:spPr>
        <p:txBody>
          <a:bodyPr/>
          <a:lstStyle/>
          <a:p>
            <a:r>
              <a:rPr lang="ru-RU" dirty="0" smtClean="0"/>
              <a:t>Рязанская область </a:t>
            </a:r>
            <a:r>
              <a:rPr lang="ru-RU" dirty="0"/>
              <a:t>г</a:t>
            </a:r>
            <a:r>
              <a:rPr lang="ru-RU" dirty="0" smtClean="0"/>
              <a:t>. Скопин  МБОУ «СОШ№2»</a:t>
            </a:r>
          </a:p>
          <a:p>
            <a:r>
              <a:rPr lang="ru-RU" dirty="0" smtClean="0"/>
              <a:t>Старшая вожатая,  руководитель  РДШ «СОШ№2»</a:t>
            </a:r>
          </a:p>
          <a:p>
            <a:r>
              <a:rPr lang="ru-RU" dirty="0" smtClean="0"/>
              <a:t>Косорукова Анастасия</a:t>
            </a:r>
            <a:endParaRPr lang="ru-RU" dirty="0"/>
          </a:p>
        </p:txBody>
      </p:sp>
      <p:pic>
        <p:nvPicPr>
          <p:cNvPr id="1026" name="Picture 2" descr="C:\Users\Admin\Desktop\img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380859"/>
            <a:ext cx="3035829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84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764704"/>
            <a:ext cx="7408333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Ежедневно для ученика нашей школы, работающего по расписанию шести уроков, 70 минут школьного времени отводится на перемены. Это немало!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Проект «Вожатские </a:t>
            </a:r>
            <a:r>
              <a:rPr lang="ru-RU" sz="2000" b="1" dirty="0" err="1">
                <a:solidFill>
                  <a:srgbClr val="002060"/>
                </a:solidFill>
              </a:rPr>
              <a:t>стартапы</a:t>
            </a:r>
            <a:r>
              <a:rPr lang="ru-RU" sz="2000" b="1" dirty="0">
                <a:solidFill>
                  <a:srgbClr val="002060"/>
                </a:solidFill>
              </a:rPr>
              <a:t>» предполагает провести время перемен с пользой и интересно, отвлечь учеников от телефонов и </a:t>
            </a:r>
            <a:r>
              <a:rPr lang="ru-RU" sz="2000" b="1" dirty="0" err="1">
                <a:solidFill>
                  <a:srgbClr val="002060"/>
                </a:solidFill>
              </a:rPr>
              <a:t>травмоопасной</a:t>
            </a:r>
            <a:r>
              <a:rPr lang="ru-RU" sz="2000" b="1" dirty="0">
                <a:solidFill>
                  <a:srgbClr val="002060"/>
                </a:solidFill>
              </a:rPr>
              <a:t>  беготни.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Проект предполагает привлечение волонтеров к организации в блоках младшей школы подвижных игр.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Оформления «Шахматного уголка», с шахматными столами и стендами в </a:t>
            </a:r>
            <a:r>
              <a:rPr lang="ru-RU" sz="2000" b="1" dirty="0" err="1">
                <a:solidFill>
                  <a:srgbClr val="002060"/>
                </a:solidFill>
              </a:rPr>
              <a:t>реакреации</a:t>
            </a:r>
            <a:r>
              <a:rPr lang="ru-RU" sz="2000" b="1" dirty="0">
                <a:solidFill>
                  <a:srgbClr val="002060"/>
                </a:solidFill>
              </a:rPr>
              <a:t> на 2 этаже блока А.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Оформления молодежной арт-стрит на 1 этаже в виде зелёного бульвара со скамейками и выставками творческих работ .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К организации игровых переменок для младших школьников привлекается отряд вожатых 10 класса.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Для шахматного уголка заказаны шахматные доски и стенды.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В школе объявлен конкурс на лучший дизайн бульвара старшеклассников «Арт-стрит»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83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588952"/>
              </p:ext>
            </p:extLst>
          </p:nvPr>
        </p:nvGraphicFramePr>
        <p:xfrm>
          <a:off x="971600" y="980728"/>
          <a:ext cx="7920880" cy="18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647"/>
                <a:gridCol w="6384233"/>
              </a:tblGrid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Цель </a:t>
                      </a:r>
                      <a:r>
                        <a:rPr lang="ru-RU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проекта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Создать безопасную и увлекательную среду на школьной перемене.  Способствовать  сохранению  физического и психического  здоровья  детей, развитию их творческих и коммуникативных способностей, воспитанию у школьников самоуправления через организацию полезных и весёлых школьных перемен.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747080"/>
              </p:ext>
            </p:extLst>
          </p:nvPr>
        </p:nvGraphicFramePr>
        <p:xfrm>
          <a:off x="179512" y="2852936"/>
          <a:ext cx="5947410" cy="3420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3160"/>
                <a:gridCol w="47942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Задачи 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проекта</a:t>
                      </a:r>
                      <a:endParaRPr lang="ru-RU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Создать команду проекта.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Провести рекламную кампанию в целях продвижения проекта.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Создать условия для разумного, организованного, полезного  отдыха школьников на перемене - подобрать игры, в которые с удовольствием играли бы младшие школьники.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 Оформить шахматный уголок в рекреации блока А на 2 этаже.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 На конкурсной основе разработать и утвердить план проекта «Арт-стрит» на 1 этаже.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6. Стимулировать вожатский отряд работать в проекте с младшими школьниками.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523529"/>
              </p:ext>
            </p:extLst>
          </p:nvPr>
        </p:nvGraphicFramePr>
        <p:xfrm>
          <a:off x="6228184" y="3717032"/>
          <a:ext cx="2651684" cy="1456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5045"/>
                <a:gridCol w="1506639"/>
              </a:tblGrid>
              <a:tr h="608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Целевые группы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(на которые направлен проект)  </a:t>
                      </a:r>
                      <a:endParaRPr lang="ru-RU" sz="10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Обучающиеся МБОУ «СОШ №2»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Старшая вожатая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Педагоги дополнительного образования</a:t>
                      </a:r>
                      <a:endParaRPr lang="ru-RU" sz="10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4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125113"/>
              </p:ext>
            </p:extLst>
          </p:nvPr>
        </p:nvGraphicFramePr>
        <p:xfrm>
          <a:off x="0" y="208401"/>
          <a:ext cx="9144000" cy="6750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3688"/>
                <a:gridCol w="7380312"/>
              </a:tblGrid>
              <a:tr h="5688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Методы реализации </a:t>
                      </a:r>
                      <a:r>
                        <a:rPr lang="ru-RU" sz="2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проекта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(способы реализации проекта, ведущие к решению поставленных задач)</a:t>
                      </a:r>
                      <a:endParaRPr lang="ru-RU" sz="14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2653" marR="226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/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Этапы реализации проекта: </a:t>
                      </a:r>
                      <a:r>
                        <a:rPr lang="ru-RU" sz="1400" b="0" dirty="0">
                          <a:effectLst/>
                        </a:rPr>
                        <a:t/>
                      </a:r>
                      <a:br>
                        <a:rPr lang="ru-RU" sz="1400" b="0" dirty="0">
                          <a:effectLst/>
                        </a:rPr>
                      </a:br>
                      <a:r>
                        <a:rPr lang="ru-RU" sz="1600" b="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 этап подготовительный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Формирование команды; </a:t>
                      </a:r>
                      <a:br>
                        <a:rPr lang="ru-RU" sz="1400" b="0" dirty="0">
                          <a:effectLst/>
                        </a:rPr>
                      </a:br>
                      <a:r>
                        <a:rPr lang="ru-RU" sz="1400" b="0" dirty="0">
                          <a:effectLst/>
                        </a:rPr>
                        <a:t>Распределение обязанностей в команде;</a:t>
                      </a:r>
                      <a:br>
                        <a:rPr lang="ru-RU" sz="1400" b="0" dirty="0">
                          <a:effectLst/>
                        </a:rPr>
                      </a:br>
                      <a:r>
                        <a:rPr lang="ru-RU" sz="1400" b="0" dirty="0" err="1">
                          <a:effectLst/>
                        </a:rPr>
                        <a:t>Фандрайзинговая</a:t>
                      </a:r>
                      <a:r>
                        <a:rPr lang="ru-RU" sz="1400" b="0" dirty="0">
                          <a:effectLst/>
                        </a:rPr>
                        <a:t> деятельность;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 </a:t>
                      </a:r>
                      <a:r>
                        <a:rPr lang="ru-RU" sz="1600" b="0" i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II этап организационный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Проведение обучающего семинара для участников;</a:t>
                      </a:r>
                      <a:br>
                        <a:rPr lang="ru-RU" sz="1400" b="0" dirty="0">
                          <a:effectLst/>
                        </a:rPr>
                      </a:br>
                      <a:r>
                        <a:rPr lang="ru-RU" sz="1400" b="0" dirty="0">
                          <a:effectLst/>
                        </a:rPr>
                        <a:t>Формирование списка участников проекта.</a:t>
                      </a:r>
                      <a:br>
                        <a:rPr lang="ru-RU" sz="1400" b="0" dirty="0">
                          <a:effectLst/>
                        </a:rPr>
                      </a:br>
                      <a:r>
                        <a:rPr lang="ru-RU" sz="1400" b="0" dirty="0">
                          <a:effectLst/>
                        </a:rPr>
                        <a:t>Подборка игр;</a:t>
                      </a:r>
                      <a:br>
                        <a:rPr lang="ru-RU" sz="1400" b="0" dirty="0">
                          <a:effectLst/>
                        </a:rPr>
                      </a:br>
                      <a:r>
                        <a:rPr lang="ru-RU" sz="1400" b="0" dirty="0">
                          <a:effectLst/>
                        </a:rPr>
                        <a:t>Разработка сборника тематических игр для детей младшего школьного возраста;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Закупки материалов для оформления рекреаций;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Конкурс на лучший дизайн «Арт-стрит»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III этап </a:t>
                      </a:r>
                      <a:br>
                        <a:rPr lang="ru-RU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ru-RU" sz="16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Реализация проекта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Проведение тематических перемен с учащимися начальных классов;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Оформление «Шахматного уголка» и проведение турниров;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Оформление «Арт-стрит»;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Организация персональных выставок и творческих презентаций.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IV </a:t>
                      </a:r>
                      <a:r>
                        <a:rPr lang="ru-RU" sz="1400" b="0" dirty="0">
                          <a:effectLst/>
                        </a:rPr>
                        <a:t>этап Подведение итогов проекта: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Подведение итогов проекта на Совете Активной Молодёжи- органе ученического самоуправления;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Информирование о проекте в СМИ;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Анализ реализации проекта;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Оформление видео альбома проекта.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653" marR="226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44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591905"/>
              </p:ext>
            </p:extLst>
          </p:nvPr>
        </p:nvGraphicFramePr>
        <p:xfrm>
          <a:off x="395536" y="692696"/>
          <a:ext cx="8568952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/>
                <a:gridCol w="5112568"/>
              </a:tblGrid>
              <a:tr h="5832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Мультипли-кативность</a:t>
                      </a:r>
                      <a:r>
                        <a:rPr lang="ru-RU" sz="18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(как </a:t>
                      </a:r>
                      <a:r>
                        <a:rPr lang="ru-RU" sz="1400" dirty="0">
                          <a:effectLst/>
                        </a:rPr>
                        <a:t>и где может распространяться опыт по реализации проекта)</a:t>
                      </a:r>
                      <a:endParaRPr lang="ru-RU" sz="10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Проект «Вожатские </a:t>
                      </a:r>
                      <a:r>
                        <a:rPr lang="ru-RU" sz="1400" dirty="0" err="1">
                          <a:effectLst/>
                        </a:rPr>
                        <a:t>стартапы</a:t>
                      </a:r>
                      <a:r>
                        <a:rPr lang="ru-RU" sz="1400" dirty="0">
                          <a:effectLst/>
                        </a:rPr>
                        <a:t>» реально осуществить в любом образовательном учреждении. Он хорошо накладывается на любую воспитательную систему, развитие физического, интеллектуального, творческого потенциала учащихся  один из главных вопросов образования и воспитания. Проект формирует интерес учащихся к занятиям физической культуры, движению, развивает интеллект, способствует развитию творческих способностей. Опыт работы проекта может пригодиться для работы педагогического отряда школы, так как имеет апробированную игротеку для начальной школы.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«Шахматный уголок» поможет занятиям внеурочной деятельности по предмету «Шахматы». «Арт-стрит» привлечет внимание к творческой деятельности</a:t>
                      </a:r>
                      <a:endParaRPr lang="ru-RU" sz="10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48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732791"/>
              </p:ext>
            </p:extLst>
          </p:nvPr>
        </p:nvGraphicFramePr>
        <p:xfrm>
          <a:off x="179512" y="1556792"/>
          <a:ext cx="8244408" cy="5079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3919"/>
                <a:gridCol w="1752081"/>
                <a:gridCol w="2118408"/>
              </a:tblGrid>
              <a:tr h="572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Мероприятие</a:t>
                      </a:r>
                      <a:endParaRPr lang="ru-RU" sz="14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Сроки (</a:t>
                      </a:r>
                      <a:r>
                        <a:rPr lang="ru-RU" sz="1800" dirty="0" err="1">
                          <a:effectLst/>
                        </a:rPr>
                        <a:t>дд.мм.гг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Количественные показатели</a:t>
                      </a:r>
                      <a:endParaRPr lang="ru-RU" sz="14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 anchor="ctr"/>
                </a:tc>
              </a:tr>
              <a:tr h="388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1.Реклама проекта. Изготовление буклета.</a:t>
                      </a:r>
                      <a:endParaRPr lang="ru-RU" sz="11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17 Сентября 2018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Изготовлено 30 буклетов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</a:tr>
              <a:tr h="776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2.Заседание Совета Активной Молодежи. Утверждение проекта органом ученического самоуправления.</a:t>
                      </a:r>
                      <a:endParaRPr lang="ru-RU" sz="11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6 октября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2018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</a:tr>
              <a:tr h="388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3.Подбор команды для реализации проекта.</a:t>
                      </a:r>
                      <a:endParaRPr lang="ru-RU" sz="11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2ноября 2018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 чел.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</a:tr>
              <a:tr h="776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4.Привлечение к проекту администрации школы, Управляющего совета школы, Совета родителей.</a:t>
                      </a:r>
                      <a:endParaRPr lang="ru-RU" sz="11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26 ноября 2018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 чел.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</a:tr>
              <a:tr h="582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5.Привлечение к проекту финансовых средств.</a:t>
                      </a:r>
                      <a:endParaRPr lang="ru-RU" sz="11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26 Декабря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2018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20 тыс. уже привлечено из средств школы.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</a:tr>
              <a:tr h="582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6.Проведение для участников проекта обучающего семинара для работы с младшими школьниками.</a:t>
                      </a:r>
                      <a:endParaRPr lang="ru-RU" sz="11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 Января 2018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</a:tr>
              <a:tr h="973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7.Поиск и разработка подвижных игр для младших школьников.</a:t>
                      </a:r>
                      <a:endParaRPr lang="ru-RU" sz="11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17 января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2018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18 игр внесено в план работы вожатского волонтерского отряда.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26795" marR="26795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Календарный план работы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99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385869"/>
              </p:ext>
            </p:extLst>
          </p:nvPr>
        </p:nvGraphicFramePr>
        <p:xfrm>
          <a:off x="107504" y="260651"/>
          <a:ext cx="8928992" cy="6356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5689"/>
                <a:gridCol w="1984221"/>
                <a:gridCol w="2399082"/>
              </a:tblGrid>
              <a:tr h="475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8.Покупка шахматных столов и пробковых стендов для оформления «Шахматного уголка».</a:t>
                      </a:r>
                      <a:endParaRPr lang="ru-RU" sz="14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13 февраля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Приобретено 2 шахматных стола.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</a:tr>
              <a:tr h="317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9.Конкурс на лучший дизайн «Арт-стрит»</a:t>
                      </a:r>
                      <a:endParaRPr lang="ru-RU" sz="14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 марта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2018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Объявлен конкурс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</a:tr>
              <a:tr h="475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10.Подведение итогов конкурса. Утверждение и расчет стоимости зеленого уголка.</a:t>
                      </a:r>
                      <a:endParaRPr lang="ru-RU" sz="14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17 апреля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</a:tr>
              <a:tr h="475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11.Представление проекта на общешкольном родительском собрании.</a:t>
                      </a:r>
                      <a:endParaRPr lang="ru-RU" sz="14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12мая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</a:tr>
              <a:tr h="475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13.Апробация подвижных игр с воспитанниками школьного оздоровительного лагеря.</a:t>
                      </a:r>
                      <a:endParaRPr lang="ru-RU" sz="14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июня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Вожатский отряд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Составит рейтинг подвижных игр. 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</a:tr>
              <a:tr h="6341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14.Проведение шахматных турниров на больших переменах</a:t>
                      </a:r>
                      <a:endParaRPr lang="ru-RU" sz="14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 13 сентября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Ежедневно проводится 2-3 турнира по шахматам.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</a:tr>
              <a:tr h="317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15. Вовлечение всех желающих в шахматную секцию</a:t>
                      </a:r>
                      <a:endParaRPr lang="ru-RU" sz="14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 12октября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Вовлечено 35 обучающихся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</a:tr>
              <a:tr h="951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16.Оформление зеленого бульвара «Арт-стрит» на 1 этаже блока В.</a:t>
                      </a:r>
                      <a:endParaRPr lang="ru-RU" sz="14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19ноября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Установлено 2 скамейки, 4 пробковых стенда, 2 фонаря, искусственный газон.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</a:tr>
              <a:tr h="475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17. Торжественное открытие «Арт-стрит» и персональной выставки одного из школьных художников.</a:t>
                      </a:r>
                      <a:endParaRPr lang="ru-RU" sz="14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 декабря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</a:tr>
              <a:tr h="317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18. Проведение анкетирования о проведении переменок в школе.</a:t>
                      </a:r>
                      <a:endParaRPr lang="ru-RU" sz="14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 января 2020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Опрошено 16 классов.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</a:tr>
              <a:tr h="317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19.Привлечение в школу вожатых новых волонтеров.</a:t>
                      </a:r>
                      <a:endParaRPr lang="ru-RU" sz="14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 февраля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2020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Привлечено 14 человек.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</a:tr>
              <a:tr h="317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20.Анализ работы проекта. Коррекция и рефлексия.</a:t>
                      </a:r>
                      <a:endParaRPr lang="ru-RU" sz="14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 марта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2020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</a:tr>
              <a:tr h="317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21.Проведение шахматного турнира среди школьников </a:t>
                      </a:r>
                      <a:endParaRPr lang="ru-RU" sz="14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 апреля 2020</a:t>
                      </a:r>
                      <a:endParaRPr lang="ru-RU" sz="9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Привлечено 14 человек</a:t>
                      </a:r>
                      <a:endParaRPr lang="ru-RU" sz="9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18105" marR="181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94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691406"/>
              </p:ext>
            </p:extLst>
          </p:nvPr>
        </p:nvGraphicFramePr>
        <p:xfrm>
          <a:off x="323528" y="692696"/>
          <a:ext cx="8676455" cy="5153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7125"/>
                <a:gridCol w="1928102"/>
                <a:gridCol w="2331228"/>
              </a:tblGrid>
              <a:tr h="2068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22. Разработка новых игр и проведение танцевальных </a:t>
                      </a:r>
                      <a:r>
                        <a:rPr lang="ru-RU" sz="1400" dirty="0" err="1">
                          <a:effectLst/>
                        </a:rPr>
                        <a:t>флешмобов</a:t>
                      </a:r>
                      <a:r>
                        <a:rPr lang="ru-RU" sz="1400" dirty="0">
                          <a:effectLst/>
                        </a:rPr>
                        <a:t> для учеников начальной школы.</a:t>
                      </a:r>
                      <a:endParaRPr lang="ru-RU" sz="10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 мая 2020</a:t>
                      </a:r>
                      <a:endParaRPr lang="ru-RU" sz="7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Проведено 40 танцевальных флешмобов.</a:t>
                      </a:r>
                      <a:endParaRPr lang="ru-RU" sz="7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1542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23.Разработка плана работы «Арт-стрит»,Интернет анкетирование.</a:t>
                      </a:r>
                      <a:endParaRPr lang="ru-RU" sz="10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 июня 2020</a:t>
                      </a:r>
                      <a:endParaRPr lang="ru-RU" sz="70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анкетировании приняло участие 500 чел.</a:t>
                      </a:r>
                      <a:endParaRPr lang="ru-RU" sz="7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  <a:tr h="1542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24.Заседание Совета активной молодежи, решение о продолжении реализации проекта.</a:t>
                      </a:r>
                      <a:endParaRPr lang="ru-RU" sz="10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16 сентября 2020</a:t>
                      </a:r>
                      <a:endParaRPr lang="ru-RU" sz="7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314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787</Words>
  <Application>Microsoft Office PowerPoint</Application>
  <PresentationFormat>Экран (4:3)</PresentationFormat>
  <Paragraphs>133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Проект  «Вожатские стартапы»</vt:lpstr>
      <vt:lpstr>Презентация PowerPoint</vt:lpstr>
      <vt:lpstr>Презентация PowerPoint</vt:lpstr>
      <vt:lpstr>Презентация PowerPoint</vt:lpstr>
      <vt:lpstr>Презентация PowerPoint</vt:lpstr>
      <vt:lpstr>Календарный план работы проекта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2019-06-11T17:20:05Z</dcterms:created>
  <dcterms:modified xsi:type="dcterms:W3CDTF">2019-06-11T17:59:10Z</dcterms:modified>
</cp:coreProperties>
</file>