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67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639" autoAdjust="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F672-9A85-4BDB-B786-2E428564CF80}" type="datetimeFigureOut">
              <a:rPr lang="ru-RU" smtClean="0"/>
              <a:t>28.05.2018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A1044-A28E-49A2-886E-802BED7CF30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F672-9A85-4BDB-B786-2E428564CF80}" type="datetimeFigureOut">
              <a:rPr lang="ru-RU" smtClean="0"/>
              <a:t>28.05.2018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A1044-A28E-49A2-886E-802BED7CF3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F672-9A85-4BDB-B786-2E428564CF80}" type="datetimeFigureOut">
              <a:rPr lang="ru-RU" smtClean="0"/>
              <a:t>28.05.2018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A1044-A28E-49A2-886E-802BED7CF30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F672-9A85-4BDB-B786-2E428564CF80}" type="datetimeFigureOut">
              <a:rPr lang="ru-RU" smtClean="0"/>
              <a:t>28.05.2018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A1044-A28E-49A2-886E-802BED7CF3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F672-9A85-4BDB-B786-2E428564CF80}" type="datetimeFigureOut">
              <a:rPr lang="ru-RU" smtClean="0"/>
              <a:t>28.05.2018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A1044-A28E-49A2-886E-802BED7CF3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F672-9A85-4BDB-B786-2E428564CF80}" type="datetimeFigureOut">
              <a:rPr lang="ru-RU" smtClean="0"/>
              <a:t>28.05.2018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A1044-A28E-49A2-886E-802BED7CF3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F672-9A85-4BDB-B786-2E428564CF80}" type="datetimeFigureOut">
              <a:rPr lang="ru-RU" smtClean="0"/>
              <a:t>28.05.2018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A1044-A28E-49A2-886E-802BED7CF3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F672-9A85-4BDB-B786-2E428564CF80}" type="datetimeFigureOut">
              <a:rPr lang="ru-RU" smtClean="0"/>
              <a:t>28.05.2018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A1044-A28E-49A2-886E-802BED7CF3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F672-9A85-4BDB-B786-2E428564CF80}" type="datetimeFigureOut">
              <a:rPr lang="ru-RU" smtClean="0"/>
              <a:t>28.05.2018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6FA1044-A28E-49A2-886E-802BED7CF30D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F672-9A85-4BDB-B786-2E428564CF80}" type="datetimeFigureOut">
              <a:rPr lang="ru-RU" smtClean="0"/>
              <a:t>28.05.2018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A1044-A28E-49A2-886E-802BED7CF3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F672-9A85-4BDB-B786-2E428564CF80}" type="datetimeFigureOut">
              <a:rPr lang="ru-RU" smtClean="0"/>
              <a:t>28.05.2018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A1044-A28E-49A2-886E-802BED7CF3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Glass/>
                    </a14:imgEffect>
                    <a14:imgEffect>
                      <a14:saturation sat="265000"/>
                    </a14:imgEffect>
                  </a14:imgLayer>
                </a14:imgProps>
              </a:ext>
            </a:extLst>
          </a:blip>
          <a:srcRect/>
          <a:tile tx="0" ty="0" sx="100000" sy="100000" flip="xy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3B6F672-9A85-4BDB-B786-2E428564CF80}" type="datetimeFigureOut">
              <a:rPr lang="ru-RU" smtClean="0"/>
              <a:t>28.05.2018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6FA1044-A28E-49A2-886E-802BED7CF30D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0436" y="404664"/>
            <a:ext cx="8458028" cy="59046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Добровольческий центр «Человек – Человеку!»</a:t>
            </a:r>
            <a:br>
              <a:rPr lang="ru-RU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</a:br>
            <a:r>
              <a:rPr lang="ru-RU" sz="67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«Доброволец России»</a:t>
            </a:r>
            <a:br>
              <a:rPr lang="ru-RU" sz="67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номинация 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«Помощь пожилым!»</a:t>
            </a:r>
            <a:b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Название проекта </a:t>
            </a:r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«С Уважением и Заботой!»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2018 год.</a:t>
            </a:r>
            <a:endParaRPr lang="ru-RU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470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268760"/>
            <a:ext cx="8496944" cy="4896544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Segoe Print" panose="02000600000000000000" pitchFamily="2" charset="0"/>
              </a:rPr>
              <a:t>Бытовая помощь одиноким пожилым людям.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Segoe Print" panose="02000600000000000000" pitchFamily="2" charset="0"/>
              </a:rPr>
              <a:t>Организация досуга пенсионеров.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Segoe Print" panose="02000600000000000000" pitchFamily="2" charset="0"/>
              </a:rPr>
              <a:t>Поздравления с праздниками ветеранов.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Segoe Print" panose="02000600000000000000" pitchFamily="2" charset="0"/>
              </a:rPr>
              <a:t>Организация «круглых столов».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Segoe Print" panose="02000600000000000000" pitchFamily="2" charset="0"/>
              </a:rPr>
              <a:t>Проведение мероприятий, посвященных  памятным датам.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Segoe Print" panose="02000600000000000000" pitchFamily="2" charset="0"/>
              </a:rPr>
              <a:t>Распространение тематической информации.</a:t>
            </a:r>
          </a:p>
          <a:p>
            <a:pPr algn="l"/>
            <a:r>
              <a:rPr lang="ru-RU" sz="2400" dirty="0" smtClean="0">
                <a:latin typeface="Segoe Print" panose="02000600000000000000" pitchFamily="2" charset="0"/>
              </a:rPr>
              <a:t> </a:t>
            </a:r>
            <a:endParaRPr lang="ru-RU" sz="2400" dirty="0">
              <a:latin typeface="Segoe Print" panose="02000600000000000000" pitchFamily="2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88640"/>
            <a:ext cx="8496944" cy="72008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реализации проекта:</a:t>
            </a:r>
            <a:endParaRPr lang="ru-RU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4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548680"/>
            <a:ext cx="8496944" cy="720080"/>
          </a:xfrm>
        </p:spPr>
        <p:txBody>
          <a:bodyPr>
            <a:noAutofit/>
          </a:bodyPr>
          <a:lstStyle/>
          <a:p>
            <a:pPr algn="ctr"/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Бытовая помощь одиноким пожилым людям.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90" r="6606"/>
          <a:stretch/>
        </p:blipFill>
        <p:spPr>
          <a:xfrm>
            <a:off x="107504" y="1484784"/>
            <a:ext cx="4237300" cy="31479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432" y="2900198"/>
            <a:ext cx="5004048" cy="375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553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064" y="718893"/>
            <a:ext cx="8496944" cy="720080"/>
          </a:xfrm>
        </p:spPr>
        <p:txBody>
          <a:bodyPr>
            <a:noAutofit/>
          </a:bodyPr>
          <a:lstStyle/>
          <a:p>
            <a:pPr algn="ctr"/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Бытовая помощь одиноким пожилым людям.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9" t="12093"/>
          <a:stretch/>
        </p:blipFill>
        <p:spPr>
          <a:xfrm>
            <a:off x="179512" y="3140968"/>
            <a:ext cx="4320000" cy="31323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16" r="6168"/>
          <a:stretch/>
        </p:blipFill>
        <p:spPr>
          <a:xfrm>
            <a:off x="4283968" y="1700808"/>
            <a:ext cx="4320000" cy="317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83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94674"/>
            <a:ext cx="8496944" cy="720080"/>
          </a:xfrm>
        </p:spPr>
        <p:txBody>
          <a:bodyPr>
            <a:noAutofit/>
          </a:bodyPr>
          <a:lstStyle/>
          <a:p>
            <a:pPr algn="ctr"/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Поздравления с праздниками ветеранов.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340768"/>
            <a:ext cx="3312368" cy="24842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090495"/>
            <a:ext cx="4531766" cy="25468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40768"/>
            <a:ext cx="3498284" cy="262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56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1137" y="487491"/>
            <a:ext cx="8496944" cy="720080"/>
          </a:xfrm>
        </p:spPr>
        <p:txBody>
          <a:bodyPr>
            <a:noAutofit/>
          </a:bodyPr>
          <a:lstStyle/>
          <a:p>
            <a:pPr algn="ctr"/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«круглых столов» и торжественных мероприятий .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6" t="20777" r="9483" b="48702"/>
          <a:stretch/>
        </p:blipFill>
        <p:spPr>
          <a:xfrm>
            <a:off x="468812" y="1534677"/>
            <a:ext cx="3885895" cy="19615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665089"/>
            <a:ext cx="4615699" cy="28848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652049"/>
            <a:ext cx="3016826" cy="175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2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2677" y="219369"/>
            <a:ext cx="8496944" cy="864096"/>
          </a:xfrm>
        </p:spPr>
        <p:txBody>
          <a:bodyPr>
            <a:noAutofit/>
          </a:bodyPr>
          <a:lstStyle/>
          <a:p>
            <a:pPr algn="ctr"/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мероприятий,</a:t>
            </a:r>
            <a:br>
              <a:rPr lang="ru-RU" sz="4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посвященных памятным датам.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22" y="1267529"/>
            <a:ext cx="3745327" cy="24973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881" y="4031488"/>
            <a:ext cx="3718486" cy="27888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190" y="1700808"/>
            <a:ext cx="3779912" cy="2834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37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2962" y="404664"/>
            <a:ext cx="8496944" cy="720080"/>
          </a:xfrm>
        </p:spPr>
        <p:txBody>
          <a:bodyPr>
            <a:noAutofit/>
          </a:bodyPr>
          <a:lstStyle/>
          <a:p>
            <a:pPr algn="ctr"/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Распространение тематической информации.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12776"/>
            <a:ext cx="4451987" cy="33389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255418"/>
            <a:ext cx="4551922" cy="341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8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238</TotalTime>
  <Words>76</Words>
  <Application>Microsoft Office PowerPoint</Application>
  <PresentationFormat>Экран (4:3)</PresentationFormat>
  <Paragraphs>15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Constantia</vt:lpstr>
      <vt:lpstr>Segoe Print</vt:lpstr>
      <vt:lpstr>Times New Roman</vt:lpstr>
      <vt:lpstr>Wingdings 2</vt:lpstr>
      <vt:lpstr>Поток</vt:lpstr>
      <vt:lpstr>Добровольческий центр «Человек – Человеку!» «Доброволец России»  номинация  «Помощь пожилым!»  Название проекта    «С Уважением и Заботой!»  2018 год.</vt:lpstr>
      <vt:lpstr>Направления реализации проекта:</vt:lpstr>
      <vt:lpstr>Бытовая помощь одиноким пожилым людям.</vt:lpstr>
      <vt:lpstr>Бытовая помощь одиноким пожилым людям.</vt:lpstr>
      <vt:lpstr>Поздравления с праздниками ветеранов.</vt:lpstr>
      <vt:lpstr>Организация «круглых столов» и торжественных мероприятий .</vt:lpstr>
      <vt:lpstr>Проведение мероприятий, посвященных памятным датам.</vt:lpstr>
      <vt:lpstr>Распространение тематической информации.</vt:lpstr>
    </vt:vector>
  </TitlesOfParts>
  <Company>*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«Доброволец года»   «Добровольческий проект года»   «С уважением и заботой!»</dc:title>
  <dc:creator>Чудо</dc:creator>
  <cp:lastModifiedBy>usher</cp:lastModifiedBy>
  <cp:revision>27</cp:revision>
  <dcterms:created xsi:type="dcterms:W3CDTF">2013-07-11T10:53:50Z</dcterms:created>
  <dcterms:modified xsi:type="dcterms:W3CDTF">2018-05-28T11:49:09Z</dcterms:modified>
</cp:coreProperties>
</file>