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9" r:id="rId5"/>
    <p:sldId id="270" r:id="rId6"/>
    <p:sldId id="271" r:id="rId7"/>
    <p:sldId id="272" r:id="rId8"/>
    <p:sldId id="275" r:id="rId9"/>
    <p:sldId id="276" r:id="rId10"/>
    <p:sldId id="27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455" autoAdjust="0"/>
    <p:restoredTop sz="99886" autoAdjust="0"/>
  </p:normalViewPr>
  <p:slideViewPr>
    <p:cSldViewPr snapToGrid="0">
      <p:cViewPr>
        <p:scale>
          <a:sx n="100" d="100"/>
          <a:sy n="100" d="100"/>
        </p:scale>
        <p:origin x="-744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5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15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04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8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9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4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47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7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9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32F93-FC37-4CD3-88F8-202505B16EC3}" type="datetimeFigureOut">
              <a:rPr lang="ru-RU" smtClean="0"/>
              <a:t>16.06.2019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4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jpe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18" Type="http://schemas.openxmlformats.org/officeDocument/2006/relationships/image" Target="../media/image77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12" Type="http://schemas.openxmlformats.org/officeDocument/2006/relationships/image" Target="../media/image71.jpeg"/><Relationship Id="rId17" Type="http://schemas.openxmlformats.org/officeDocument/2006/relationships/image" Target="../media/image76.jpeg"/><Relationship Id="rId2" Type="http://schemas.openxmlformats.org/officeDocument/2006/relationships/image" Target="../media/image61.jpeg"/><Relationship Id="rId16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5" Type="http://schemas.openxmlformats.org/officeDocument/2006/relationships/image" Target="../media/image7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Relationship Id="rId14" Type="http://schemas.openxmlformats.org/officeDocument/2006/relationships/image" Target="../media/image7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26" y="3611563"/>
            <a:ext cx="41148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ru-RU" sz="1800" dirty="0" smtClean="0"/>
              <a:t>Председатель комиссии </a:t>
            </a:r>
            <a:r>
              <a:rPr lang="ru-RU" sz="1800" dirty="0"/>
              <a:t>по </a:t>
            </a:r>
            <a:r>
              <a:rPr lang="ru-RU" sz="1800" dirty="0" smtClean="0"/>
              <a:t>физической </a:t>
            </a:r>
            <a:r>
              <a:rPr lang="ru-RU" sz="1800" dirty="0"/>
              <a:t>культуре и спорту Общественной палаты Сергиево-Посадского муниципального </a:t>
            </a:r>
            <a:r>
              <a:rPr lang="ru-RU" sz="1800" dirty="0" smtClean="0"/>
              <a:t>района, </a:t>
            </a:r>
          </a:p>
          <a:p>
            <a:pPr algn="l">
              <a:lnSpc>
                <a:spcPct val="120000"/>
              </a:lnSpc>
            </a:pPr>
            <a:r>
              <a:rPr lang="ru-RU" sz="1800" dirty="0" smtClean="0"/>
              <a:t>и. о. </a:t>
            </a:r>
            <a:r>
              <a:rPr lang="ru-RU" sz="1800" dirty="0"/>
              <a:t>председателя комиссии по гражданско-патриотическому воспитанию, добровольчеству и </a:t>
            </a:r>
            <a:r>
              <a:rPr lang="ru-RU" sz="1800" dirty="0" err="1" smtClean="0"/>
              <a:t>волонтёрству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310653" y="347154"/>
            <a:ext cx="1137026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Каменева </a:t>
            </a:r>
            <a:r>
              <a:rPr lang="ru-RU" b="1" dirty="0">
                <a:solidFill>
                  <a:schemeClr val="tx1"/>
                </a:solidFill>
              </a:rPr>
              <a:t>Мария </a:t>
            </a:r>
            <a:r>
              <a:rPr lang="ru-RU" b="1" dirty="0" smtClean="0">
                <a:solidFill>
                  <a:schemeClr val="tx1"/>
                </a:solidFill>
              </a:rPr>
              <a:t>Викторовна – Руководитель проекта «Волонтеры ГТО»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91" y="1271274"/>
            <a:ext cx="2994992" cy="19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0514" y="876300"/>
            <a:ext cx="39862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Стаж работы – 3.5 года</a:t>
            </a:r>
          </a:p>
          <a:p>
            <a:r>
              <a:rPr lang="ru-RU" dirty="0" smtClean="0"/>
              <a:t>За время работы Сергиево-Посадский район дважды становился победителем смотра-конкурса на лучшую организацию работы </a:t>
            </a:r>
            <a:r>
              <a:rPr lang="ru-RU" dirty="0"/>
              <a:t>по внедрению комплекса ГТО среди муниципальных образований Московской области 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791451" y="876300"/>
            <a:ext cx="3952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Учредитель РОО ФСК ГТО МО</a:t>
            </a:r>
          </a:p>
          <a:p>
            <a:r>
              <a:rPr lang="ru-RU" dirty="0" smtClean="0"/>
              <a:t>Учредитель МОО ФБСПМР</a:t>
            </a:r>
          </a:p>
          <a:p>
            <a:r>
              <a:rPr lang="ru-RU" dirty="0" smtClean="0"/>
              <a:t>Член </a:t>
            </a:r>
            <a:r>
              <a:rPr lang="ru-RU" dirty="0"/>
              <a:t>рабочей группы </a:t>
            </a:r>
            <a:r>
              <a:rPr lang="ru-RU" dirty="0" smtClean="0"/>
              <a:t>по </a:t>
            </a:r>
            <a:r>
              <a:rPr lang="ru-RU" dirty="0"/>
              <a:t>вопросам совершенствования спортивной инфраструктуры в муниципальных образованиях Московской </a:t>
            </a:r>
            <a:r>
              <a:rPr lang="ru-RU" dirty="0" smtClean="0"/>
              <a:t>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34349" y="3780145"/>
            <a:ext cx="39528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Руководитель проекта «Волонтеры ГТО» Сергиево-Посадского района</a:t>
            </a:r>
          </a:p>
          <a:p>
            <a:r>
              <a:rPr lang="ru-RU" dirty="0"/>
              <a:t>Координатор волонтерского движения «Живу спортом» в Сергиево-Посадском районе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05799" y="5400675"/>
            <a:ext cx="3171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Лауреат премии Губернатора «Лучший по профессии» в номинации «Менеджер </a:t>
            </a:r>
            <a:r>
              <a:rPr lang="ru-RU" dirty="0"/>
              <a:t>года центра тестирования </a:t>
            </a:r>
            <a:r>
              <a:rPr lang="ru-RU" dirty="0" smtClean="0"/>
              <a:t>ГТО» </a:t>
            </a:r>
            <a:endParaRPr lang="ru-RU" dirty="0"/>
          </a:p>
        </p:txBody>
      </p:sp>
      <p:pic>
        <p:nvPicPr>
          <p:cNvPr id="4098" name="Picture 2" descr="C:\Users\Пользователь\Desktop\волонтеры гт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4705350"/>
            <a:ext cx="3781426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7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8251" y="1"/>
            <a:ext cx="54800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При Центре тестирования ГТО Сергиево-Посадского муниципального района организовано волонтерское движение, участники которого помогают в проведении мероприятий. Таким образом, осуществляется привлечение молодежи к занятиям физической культурой и спортом. Волонтеры помогают судьям непосредственно во время тестирования, а также при подготовке площадок. </a:t>
            </a:r>
            <a:r>
              <a:rPr lang="ru-RU" sz="1600" dirty="0" smtClean="0"/>
              <a:t>При </a:t>
            </a:r>
            <a:r>
              <a:rPr lang="ru-RU" sz="1600" dirty="0"/>
              <a:t>содействии Федерации по </a:t>
            </a:r>
            <a:r>
              <a:rPr lang="ru-RU" sz="1600" dirty="0" err="1"/>
              <a:t>полиатлону</a:t>
            </a:r>
            <a:r>
              <a:rPr lang="ru-RU" sz="1600" dirty="0"/>
              <a:t> </a:t>
            </a:r>
            <a:r>
              <a:rPr lang="ru-RU" sz="1600" dirty="0" smtClean="0"/>
              <a:t>в 2017 году в Сергиевом посаде подготовлен и проведен </a:t>
            </a:r>
            <a:r>
              <a:rPr lang="ru-RU" sz="1600" dirty="0"/>
              <a:t>семинар, который </a:t>
            </a:r>
            <a:r>
              <a:rPr lang="ru-RU" sz="1600" dirty="0" smtClean="0"/>
              <a:t>позволил </a:t>
            </a:r>
            <a:r>
              <a:rPr lang="ru-RU" sz="1600" dirty="0"/>
              <a:t>значительно увеличить знания юных судей и присвоить </a:t>
            </a:r>
            <a:r>
              <a:rPr lang="ru-RU" sz="1600" dirty="0" smtClean="0"/>
              <a:t>судейские </a:t>
            </a:r>
            <a:r>
              <a:rPr lang="ru-RU" sz="1600" dirty="0"/>
              <a:t>категории по этому виду спорта. </a:t>
            </a:r>
            <a:r>
              <a:rPr lang="ru-RU" sz="1600" dirty="0" smtClean="0"/>
              <a:t>В 2018 году было присвоено 20 судейских категорий Волонтерам ГТО. В марте 2019 года проведен второй семинар в котором приняли участие 89 человек. </a:t>
            </a:r>
            <a:endParaRPr lang="ru-RU" sz="1600" dirty="0"/>
          </a:p>
        </p:txBody>
      </p:sp>
      <p:pic>
        <p:nvPicPr>
          <p:cNvPr id="10242" name="Picture 2" descr="https://pp.userapi.com/c840724/v840724490/73b29/fGw33aRnPe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305174" cy="276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900"/>
            <a:ext cx="3305175" cy="231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 descr="https://pp.userapi.com/c846418/v846418463/38936/hGdy19giIa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4038600"/>
            <a:ext cx="2905522" cy="26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4038600"/>
            <a:ext cx="2933700" cy="280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410" y="1"/>
            <a:ext cx="2919412" cy="276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409" y="2742405"/>
            <a:ext cx="2842815" cy="179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2405"/>
            <a:ext cx="3305175" cy="179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7" y="4038600"/>
            <a:ext cx="24765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68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5617" y="-2434980"/>
            <a:ext cx="110125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Волонтеры ГТО помогали в расчистке трассы для лыжников, работали во время выборов Губернатора МО, помогая на участках оборудованных для голосования лиц с ограниченными возможностями здоровья, помогают при организации Дня поселения </a:t>
            </a:r>
            <a:r>
              <a:rPr lang="ru-RU" dirty="0" err="1" smtClean="0"/>
              <a:t>Загорские</a:t>
            </a:r>
            <a:r>
              <a:rPr lang="ru-RU" dirty="0" smtClean="0"/>
              <a:t> дали, провели зарядку ГТО во время празднования столетия газеты «Вперед», выезжали в реабилитационный центр «Искорка» со </a:t>
            </a:r>
            <a:r>
              <a:rPr lang="ru-RU" dirty="0"/>
              <a:t>спортивной </a:t>
            </a:r>
            <a:r>
              <a:rPr lang="ru-RU" dirty="0" smtClean="0"/>
              <a:t>программой ГТО, участвовали во </a:t>
            </a:r>
            <a:r>
              <a:rPr lang="ru-RU" dirty="0"/>
              <a:t>Всероссийской социальной акции «Зарядка со стражем порядка»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04" y="4837042"/>
            <a:ext cx="2179983" cy="20043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104" y="4837042"/>
            <a:ext cx="2107095" cy="2020957"/>
          </a:xfrm>
          <a:prstGeom prst="rect">
            <a:avLst/>
          </a:prstGeom>
        </p:spPr>
      </p:pic>
      <p:pic>
        <p:nvPicPr>
          <p:cNvPr id="4098" name="Picture 2" descr="0yM92siOYSg-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66" y="4837042"/>
            <a:ext cx="2069634" cy="200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5" y="4853608"/>
            <a:ext cx="2261566" cy="200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pp.userapi.com/c846218/v846218510/cffa0/OWaRJS907W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87" y="4837041"/>
            <a:ext cx="2398645" cy="200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5" y="1563756"/>
            <a:ext cx="2261566" cy="2809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https://pp.userapi.com/c849120/v849120135/3cbea/VEVoGF_nZQw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87" y="1563756"/>
            <a:ext cx="2398645" cy="28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s://pp.userapi.com/c846320/v846320135/b5187/ytTwgSt0gBY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66" y="1563756"/>
            <a:ext cx="2069634" cy="28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s://pp.userapi.com/c834303/v834303691/13f257/FYng2LmFBqQ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104" y="1563756"/>
            <a:ext cx="2107095" cy="28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s://pp.userapi.com/c846122/v846122691/4af01/m6cqhCW6K0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104" y="1563755"/>
            <a:ext cx="2179983" cy="28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67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52" y="377686"/>
            <a:ext cx="7209183" cy="199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1700"/>
            <a:ext cx="12193588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299085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Проект Волонтеры ГТО </a:t>
            </a:r>
          </a:p>
          <a:p>
            <a:pPr algn="ctr"/>
            <a:r>
              <a:rPr lang="ru-RU" sz="2000" dirty="0" smtClean="0"/>
              <a:t>2 года входил в число </a:t>
            </a:r>
          </a:p>
          <a:p>
            <a:pPr algn="ctr"/>
            <a:r>
              <a:rPr lang="ru-RU" sz="2000" dirty="0" smtClean="0"/>
              <a:t>победителей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премии Губернатора </a:t>
            </a:r>
            <a:endParaRPr lang="ru-RU" sz="2000" dirty="0" smtClean="0"/>
          </a:p>
          <a:p>
            <a:pPr algn="ctr"/>
            <a:r>
              <a:rPr lang="ru-RU" sz="2000" dirty="0" smtClean="0"/>
              <a:t>«</a:t>
            </a:r>
            <a:r>
              <a:rPr lang="ru-RU" sz="2000" dirty="0"/>
              <a:t>Наше </a:t>
            </a:r>
            <a:r>
              <a:rPr lang="ru-RU" sz="2000" dirty="0" smtClean="0"/>
              <a:t>Подмосковье».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561" y="2525849"/>
            <a:ext cx="1273004" cy="20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627" y="2525849"/>
            <a:ext cx="1086678" cy="20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s://pp.userapi.com/c834100/v834100055/102772/Iny20eYlAb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800" y="2525848"/>
            <a:ext cx="999435" cy="2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pp.userapi.com/c846123/v846123121/33e9a/aEdWed5uRA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2525848"/>
            <a:ext cx="1092200" cy="202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ttps://pp.userapi.com/c841122/v841122945/6824e/6dA7yVAijW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52" y="2632041"/>
            <a:ext cx="1054652" cy="191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62" y="2577635"/>
            <a:ext cx="1176338" cy="191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577635"/>
            <a:ext cx="1139031" cy="19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 descr="https://pp.userapi.com/c834100/v834100673/dda36/gW8Lgm6uGW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564953"/>
            <a:ext cx="1169530" cy="192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 descr="https://pp.userapi.com/c851320/v851320153/32938/R0_kzktX6S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61" y="377686"/>
            <a:ext cx="1223963" cy="199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Пользователь\Desktop\волонтеры гто\диплом облдумы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427" y="377933"/>
            <a:ext cx="1129946" cy="199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89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pp.userapi.com/c846419/v846419906/7dbca/ViQ5alyX9u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896" y="3974616"/>
            <a:ext cx="4214192" cy="288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41983" y="2967335"/>
            <a:ext cx="62020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Волонтеры ГТО встречают гостей Чемпионата мира по футболу в Сергиевом-Посаде, среди которых был президент Панамы</a:t>
            </a:r>
            <a:endParaRPr lang="en-US" b="1" dirty="0"/>
          </a:p>
        </p:txBody>
      </p:sp>
      <p:pic>
        <p:nvPicPr>
          <p:cNvPr id="9222" name="Picture 6" descr="https://pp.userapi.com/c846419/v846419906/7dba2/B3LTWyeyM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4616"/>
            <a:ext cx="3366052" cy="288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pp.userapi.com/c846419/v846419906/7dc38/ghQsJrjgCu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04" y="184378"/>
            <a:ext cx="4770783" cy="278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pp.userapi.com/c846419/v846419906/7dcc2/zQJYjVkA_a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379"/>
            <a:ext cx="3366053" cy="278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 descr="https://pp.userapi.com/c846419/v846419906/7dd07/0ZBFutbKi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442" y="3974615"/>
            <a:ext cx="3392558" cy="28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360tv.ru/media/uploads/article_images/2018/06/5122_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441" y="184378"/>
            <a:ext cx="3392559" cy="278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91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4711700"/>
            <a:ext cx="12193588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7999" y="3105835"/>
            <a:ext cx="63345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Волонтеры </a:t>
            </a:r>
            <a:r>
              <a:rPr lang="ru-RU" dirty="0" smtClean="0"/>
              <a:t>ГТО </a:t>
            </a:r>
            <a:r>
              <a:rPr lang="ru-RU" dirty="0"/>
              <a:t>приняли участие в проведении Кубка Александра Овечкина. Было очень круто. Шикарная атмосфера, отличный спортивный праздник. Нашим волонтерам даже удалось получить автограф легендарного спортсмена на волонтерской книжке. 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4370" cy="227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695" y="-4763"/>
            <a:ext cx="3843131" cy="22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408" y="1"/>
            <a:ext cx="3604592" cy="222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538" y="2707080"/>
            <a:ext cx="2570923" cy="187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 descr="https://pp.userapi.com/c834404/v834404344/193b88/g0RqZNZxhu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7079"/>
            <a:ext cx="2824370" cy="200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929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1550"/>
            <a:ext cx="12199938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88862" y="2551837"/>
            <a:ext cx="48645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17 </a:t>
            </a:r>
            <a:r>
              <a:rPr lang="ru-RU" dirty="0"/>
              <a:t>июля </a:t>
            </a:r>
            <a:r>
              <a:rPr lang="ru-RU" dirty="0" smtClean="0"/>
              <a:t>Волонтеры ГТО приняли </a:t>
            </a:r>
            <a:r>
              <a:rPr lang="ru-RU" dirty="0"/>
              <a:t>активное участие в тестировании ГТО в рамках православного молодежного форума "</a:t>
            </a:r>
            <a:r>
              <a:rPr lang="ru-RU" dirty="0" err="1"/>
              <a:t>ДоброЛето</a:t>
            </a:r>
            <a:r>
              <a:rPr lang="ru-RU" dirty="0"/>
              <a:t>" . Они помогали на площадках, координировали посетителей и обучали правилам русских народных игр, таких как: городки, </a:t>
            </a:r>
            <a:r>
              <a:rPr lang="ru-RU" dirty="0" smtClean="0"/>
              <a:t>шапочный </a:t>
            </a:r>
            <a:r>
              <a:rPr lang="ru-RU" dirty="0"/>
              <a:t>бой, ходьба на ходулях, борьба на поясах и другим. </a:t>
            </a:r>
          </a:p>
        </p:txBody>
      </p:sp>
      <p:pic>
        <p:nvPicPr>
          <p:cNvPr id="11268" name="Picture 4" descr="https://sun9-9.userapi.com/c831308/v831308635/14c2b4/PAwte-CSI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024" y="20750"/>
            <a:ext cx="3795889" cy="253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sun9-3.userapi.com/c831308/v831308635/14c282/jhuERqHQVl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" y="0"/>
            <a:ext cx="3676758" cy="255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sun9-2.userapi.com/c831308/v831308635/14c1ce/DfGYBQ2IFQ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50" y="20750"/>
            <a:ext cx="3506028" cy="253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p.userapi.com/c847216/v847216918/a0a2a/r0t3O0uhwp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50" y="2620963"/>
            <a:ext cx="3506027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pp.userapi.com/c845123/v845123918/a8218/6EEPSR6K98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1838"/>
            <a:ext cx="3688862" cy="215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09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1550"/>
            <a:ext cx="12199938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57" y="2986622"/>
            <a:ext cx="2719388" cy="1594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ÐÐ° Ð´Ð°Ð½Ð½Ð¾Ð¼ Ð¸Ð·Ð¾Ð±ÑÐ°Ð¶ÐµÐ½Ð¸Ð¸ Ð¼Ð¾Ð¶ÐµÑ Ð½Ð°ÑÐ¾Ð´Ð¸ÑÑÑÑ: 19 ÑÐµÐ»Ð¾Ð²ÐµÐº, Ð»ÑÐ´Ð¸ ÑÐ»ÑÐ±Ð°ÑÑÑÑ, Ð»ÑÐ´Ð¸ ÑÑÐ¾ÑÑ, Ð´ÐµÑÐµÐ²Ð¾, ÑÐ°ÑÑÐµÐ½Ð¸Ðµ, ÑÐ²ÐµÑÐ¾Ðº, Ð½Ð° ÑÐ»Ð¸ÑÐµ Ð¸ Ð¿ÑÐ¸ÑÐ¾Ð´Ð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4" y="2979081"/>
            <a:ext cx="2017713" cy="156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900" y="3094177"/>
            <a:ext cx="1347787" cy="144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76128"/>
            <a:ext cx="2017713" cy="141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730" y="0"/>
            <a:ext cx="1944687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7713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636" y="1500187"/>
            <a:ext cx="1944687" cy="153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6" y="3035040"/>
            <a:ext cx="2124076" cy="147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2986622"/>
            <a:ext cx="2036763" cy="152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74067" y="1800224"/>
            <a:ext cx="818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 2019 году Волонтеры ГТО приняли участие в организации «Гонки </a:t>
            </a:r>
            <a:r>
              <a:rPr lang="ru-RU" sz="1400" dirty="0" err="1" smtClean="0"/>
              <a:t>Легкова</a:t>
            </a:r>
            <a:r>
              <a:rPr lang="ru-RU" sz="1400" dirty="0" smtClean="0"/>
              <a:t>», областных фестивалей «Мама ГТО», «Волонтеры ГТО», «Русский Мир</a:t>
            </a:r>
            <a:r>
              <a:rPr lang="ru-RU" sz="1400" dirty="0"/>
              <a:t>», фестиваля рока и рок-н-ролла</a:t>
            </a:r>
          </a:p>
          <a:p>
            <a:pPr algn="ctr"/>
            <a:r>
              <a:rPr lang="ru-RU" sz="1400" dirty="0" smtClean="0"/>
              <a:t>«РЫЧ ФЕСТ» и многих Всероссийских экологических и патриотических акциях. Кроме этого, наши активисты каждую неделю помогают в Центре поддержки детей с инвалидностью «Время надежды». </a:t>
            </a:r>
            <a:endParaRPr lang="ru-RU" sz="1400" dirty="0"/>
          </a:p>
        </p:txBody>
      </p:sp>
      <p:pic>
        <p:nvPicPr>
          <p:cNvPr id="1034" name="Picture 10" descr="C:\Users\Пользователь\Downloads\photo_2019-06-08_14-00-2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5" y="70779"/>
            <a:ext cx="2790825" cy="172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Пользователь\Downloads\photo_2019-06-08_14-00-29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-1"/>
            <a:ext cx="2876550" cy="180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90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8950" y="1962150"/>
            <a:ext cx="6476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Нескольких месяцев команда </a:t>
            </a:r>
            <a:r>
              <a:rPr lang="ru-RU" sz="1200" dirty="0" smtClean="0"/>
              <a:t>Волонтеров </a:t>
            </a:r>
            <a:r>
              <a:rPr lang="ru-RU" sz="1200" dirty="0" smtClean="0"/>
              <a:t>ГТО ежедневно помогала проводить тестирование нормативов Всероссийского физкультурно-спортивного комплекса «Готов к труду и обороне» (ГТО) в образовательных организациях городского округа. С 1 января испытания прошли более 6000 человек. Ребята также помогали при заполнении протоколов. В апреле было проведено 19 крупных Фестивалей. Без волонтерского движения это было бы невозможно реализовать. 52 школы, 2 детских сада и несколько крупных организаций приняли участие в спортивных мероприятиях. </a:t>
            </a:r>
            <a:endParaRPr lang="ru-RU" sz="1200" dirty="0"/>
          </a:p>
        </p:txBody>
      </p:sp>
      <p:pic>
        <p:nvPicPr>
          <p:cNvPr id="2051" name="Picture 3" descr="C:\Users\Пользователь\Downloads\53190142_414013566033467_405388203282713804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0975"/>
            <a:ext cx="2232025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ownloads\53841468_421129258655231_737894024617341747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5260975"/>
            <a:ext cx="2019300" cy="15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ownloads\53873351_349231242467982_122137536338539315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5282314"/>
            <a:ext cx="2209800" cy="155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ownloads\54433880_422801501821340_710283046529951334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7" y="5282314"/>
            <a:ext cx="2265364" cy="15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Пользователь\Downloads\55744445_426361174798706_1884390865028251648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5282314"/>
            <a:ext cx="2105025" cy="15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Пользователь\Downloads\56140530_433239387444218_2107721321809969152_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3505200"/>
            <a:ext cx="2105025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Пользователь\Downloads\56839698_433247524110071_5909258379431247872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1847851"/>
            <a:ext cx="2105025" cy="145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Пользователь\Downloads\57077619_437021877065969_1153641066247749632_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4" y="0"/>
            <a:ext cx="21050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Пользователь\Downloads\57128380_437021917065965_8551371940370055168_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2232026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Пользователь\Downloads\57882573_444752646292892_3270686242366291968_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1" y="3505199"/>
            <a:ext cx="20193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Пользователь\Downloads\58599088_444792289622261_3141084152510545920_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31" y="3505200"/>
            <a:ext cx="2326519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Пользователь\Downloads\58695665_446761376092019_6212132884665335808_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6" y="3505200"/>
            <a:ext cx="2265365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Пользователь\Downloads\58717926_446358236132333_3069590238570479616_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" y="1847851"/>
            <a:ext cx="2208825" cy="145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Пользователь\Downloads\58822238_446798476088309_691821503699746816_n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0"/>
            <a:ext cx="1571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Пользователь\Downloads\61233930_464398640994959_2768439514165673984_o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6" y="0"/>
            <a:ext cx="2199299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Пользователь\Downloads\вин чун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31" y="0"/>
            <a:ext cx="318377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94" y="0"/>
            <a:ext cx="2155606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82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6787"/>
            <a:ext cx="12199938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0" y="0"/>
            <a:ext cx="57816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15 апреля Подмосковье полностью перешло на прием цифрового сигнала телевидения. В Сергиево-Посадском </a:t>
            </a:r>
            <a:r>
              <a:rPr lang="ru-RU" dirty="0" smtClean="0"/>
              <a:t>городском округе </a:t>
            </a:r>
            <a:r>
              <a:rPr lang="ru-RU" dirty="0"/>
              <a:t>людям, которые столкнулись с трудностями при настройке телевизоров на «цифру», проблему помогают </a:t>
            </a:r>
            <a:r>
              <a:rPr lang="ru-RU" dirty="0" smtClean="0"/>
              <a:t>решить волонтеры</a:t>
            </a:r>
            <a:r>
              <a:rPr lang="ru-RU" dirty="0"/>
              <a:t>. </a:t>
            </a:r>
            <a:r>
              <a:rPr lang="ru-RU" dirty="0" smtClean="0"/>
              <a:t>Активисты выезжают по заявкам к пенсионерам</a:t>
            </a:r>
            <a:r>
              <a:rPr lang="ru-RU" dirty="0"/>
              <a:t>, инвалидам и участникам </a:t>
            </a:r>
            <a:r>
              <a:rPr lang="ru-RU" dirty="0" smtClean="0"/>
              <a:t>(</a:t>
            </a:r>
            <a:r>
              <a:rPr lang="ru-RU" dirty="0"/>
              <a:t>отработано более 200 заявок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3075" name="Picture 3" descr="C:\Users\Пользователь\Downloads\UFr-wASel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17" y="1015662"/>
            <a:ext cx="3083917" cy="260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Пользователь\Downloads\photo_2019-04-23_15-30-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408" y="2171700"/>
            <a:ext cx="3517568" cy="260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Пользователь\Downloads\ia3s3mVvMM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1104900"/>
            <a:ext cx="3543300" cy="260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3796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598</Words>
  <Application>Microsoft Office PowerPoint</Application>
  <PresentationFormat>Произвольный</PresentationFormat>
  <Paragraphs>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Пользователь</cp:lastModifiedBy>
  <cp:revision>52</cp:revision>
  <dcterms:created xsi:type="dcterms:W3CDTF">2018-03-14T20:37:30Z</dcterms:created>
  <dcterms:modified xsi:type="dcterms:W3CDTF">2019-06-16T14:52:09Z</dcterms:modified>
</cp:coreProperties>
</file>