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2"/>
  </p:notesMasterIdLst>
  <p:sldIdLst>
    <p:sldId id="360" r:id="rId2"/>
    <p:sldId id="274" r:id="rId3"/>
    <p:sldId id="307" r:id="rId4"/>
    <p:sldId id="333" r:id="rId5"/>
    <p:sldId id="344" r:id="rId6"/>
    <p:sldId id="265" r:id="rId7"/>
    <p:sldId id="332" r:id="rId8"/>
    <p:sldId id="356" r:id="rId9"/>
    <p:sldId id="351" r:id="rId10"/>
    <p:sldId id="3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C773E-7C86-4B86-9629-F022361823F7}" type="doc">
      <dgm:prSet loTypeId="urn:microsoft.com/office/officeart/2005/8/layout/cycle8" loCatId="cycle" qsTypeId="urn:microsoft.com/office/officeart/2005/8/quickstyle/simple1#1" qsCatId="simple" csTypeId="urn:microsoft.com/office/officeart/2005/8/colors/accent1_2#1" csCatId="accent1" phldr="1"/>
      <dgm:spPr/>
    </dgm:pt>
    <dgm:pt modelId="{E83153FE-09B6-4374-984B-8F0CF9F6E29C}">
      <dgm:prSet phldrT="[Текст]" custT="1"/>
      <dgm:spPr/>
      <dgm:t>
        <a:bodyPr/>
        <a:lstStyle/>
        <a:p>
          <a:endParaRPr lang="ru-RU" sz="3200" dirty="0"/>
        </a:p>
      </dgm:t>
    </dgm:pt>
    <dgm:pt modelId="{9027063D-A760-4910-A6BF-84137B31A71E}" type="parTrans" cxnId="{8FD29A23-BD3E-4080-A5E2-17C3F6B03E74}">
      <dgm:prSet/>
      <dgm:spPr/>
      <dgm:t>
        <a:bodyPr/>
        <a:lstStyle/>
        <a:p>
          <a:endParaRPr lang="ru-RU"/>
        </a:p>
      </dgm:t>
    </dgm:pt>
    <dgm:pt modelId="{20F12033-469D-402B-B418-00A0A2CF0605}" type="sibTrans" cxnId="{8FD29A23-BD3E-4080-A5E2-17C3F6B03E74}">
      <dgm:prSet/>
      <dgm:spPr/>
      <dgm:t>
        <a:bodyPr/>
        <a:lstStyle/>
        <a:p>
          <a:endParaRPr lang="ru-RU"/>
        </a:p>
      </dgm:t>
    </dgm:pt>
    <dgm:pt modelId="{C7E8B640-05FD-4D02-8F66-D03792EB7ADC}">
      <dgm:prSet phldrT="[Текст]"/>
      <dgm:spPr/>
      <dgm:t>
        <a:bodyPr/>
        <a:lstStyle/>
        <a:p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85AFB2-48B7-4FA4-8588-6208579506BF}" type="parTrans" cxnId="{2EBDDE91-F036-444C-BA47-D5870A113E24}">
      <dgm:prSet/>
      <dgm:spPr/>
      <dgm:t>
        <a:bodyPr/>
        <a:lstStyle/>
        <a:p>
          <a:endParaRPr lang="ru-RU"/>
        </a:p>
      </dgm:t>
    </dgm:pt>
    <dgm:pt modelId="{FF0EC5B7-F297-415D-8577-C28769032365}" type="sibTrans" cxnId="{2EBDDE91-F036-444C-BA47-D5870A113E24}">
      <dgm:prSet/>
      <dgm:spPr/>
      <dgm:t>
        <a:bodyPr/>
        <a:lstStyle/>
        <a:p>
          <a:endParaRPr lang="ru-RU"/>
        </a:p>
      </dgm:t>
    </dgm:pt>
    <dgm:pt modelId="{5A07213A-658A-4EE9-8C07-ADCE2DA0F792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0AA8F0-2CD8-4434-9DB6-028191914BC7}" type="parTrans" cxnId="{9B2835AF-11BD-4B91-9F42-EE3075404E7D}">
      <dgm:prSet/>
      <dgm:spPr/>
      <dgm:t>
        <a:bodyPr/>
        <a:lstStyle/>
        <a:p>
          <a:endParaRPr lang="ru-RU"/>
        </a:p>
      </dgm:t>
    </dgm:pt>
    <dgm:pt modelId="{B0437ABA-D133-47B7-8503-AC5038789CDA}" type="sibTrans" cxnId="{9B2835AF-11BD-4B91-9F42-EE3075404E7D}">
      <dgm:prSet/>
      <dgm:spPr/>
      <dgm:t>
        <a:bodyPr/>
        <a:lstStyle/>
        <a:p>
          <a:endParaRPr lang="ru-RU"/>
        </a:p>
      </dgm:t>
    </dgm:pt>
    <dgm:pt modelId="{A3C51A23-F76E-4F30-AA2D-915CDFD9B64E}">
      <dgm:prSet phldrT="[Текст]"/>
      <dgm:spPr/>
      <dgm:t>
        <a:bodyPr/>
        <a:lstStyle/>
        <a:p>
          <a:endParaRPr lang="ru-RU" dirty="0"/>
        </a:p>
      </dgm:t>
    </dgm:pt>
    <dgm:pt modelId="{694AE4E5-6D77-499F-8166-B8AC3AE31C58}" type="parTrans" cxnId="{76EB6833-D2E8-4E0E-B8A7-BB7D41D70C1E}">
      <dgm:prSet/>
      <dgm:spPr/>
      <dgm:t>
        <a:bodyPr/>
        <a:lstStyle/>
        <a:p>
          <a:endParaRPr lang="ru-RU"/>
        </a:p>
      </dgm:t>
    </dgm:pt>
    <dgm:pt modelId="{B91197AC-9391-43C6-88A8-B68AA8E653A9}" type="sibTrans" cxnId="{76EB6833-D2E8-4E0E-B8A7-BB7D41D70C1E}">
      <dgm:prSet/>
      <dgm:spPr/>
      <dgm:t>
        <a:bodyPr/>
        <a:lstStyle/>
        <a:p>
          <a:endParaRPr lang="ru-RU"/>
        </a:p>
      </dgm:t>
    </dgm:pt>
    <dgm:pt modelId="{DB80B9B2-CBBA-4E8B-9E3A-32DBFA968C38}" type="pres">
      <dgm:prSet presAssocID="{283C773E-7C86-4B86-9629-F022361823F7}" presName="compositeShape" presStyleCnt="0">
        <dgm:presLayoutVars>
          <dgm:chMax val="7"/>
          <dgm:dir/>
          <dgm:resizeHandles val="exact"/>
        </dgm:presLayoutVars>
      </dgm:prSet>
      <dgm:spPr/>
    </dgm:pt>
    <dgm:pt modelId="{377BEEFD-1A48-4354-A94F-F51278A1A139}" type="pres">
      <dgm:prSet presAssocID="{283C773E-7C86-4B86-9629-F022361823F7}" presName="wedge1" presStyleLbl="node1" presStyleIdx="0" presStyleCnt="4" custLinFactNeighborX="505" custLinFactNeighborY="-1712"/>
      <dgm:spPr/>
      <dgm:t>
        <a:bodyPr/>
        <a:lstStyle/>
        <a:p>
          <a:endParaRPr lang="ru-RU"/>
        </a:p>
      </dgm:t>
    </dgm:pt>
    <dgm:pt modelId="{3C532932-A64E-4C3B-B50B-27C1B775C2AA}" type="pres">
      <dgm:prSet presAssocID="{283C773E-7C86-4B86-9629-F022361823F7}" presName="dummy1a" presStyleCnt="0"/>
      <dgm:spPr/>
    </dgm:pt>
    <dgm:pt modelId="{D976CE27-EFF0-4886-AA4E-97CAD937EA3B}" type="pres">
      <dgm:prSet presAssocID="{283C773E-7C86-4B86-9629-F022361823F7}" presName="dummy1b" presStyleCnt="0"/>
      <dgm:spPr/>
    </dgm:pt>
    <dgm:pt modelId="{9A30E93B-31C2-4821-94E7-4F9EAE353B63}" type="pres">
      <dgm:prSet presAssocID="{283C773E-7C86-4B86-9629-F022361823F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515B7-24ED-40BA-AF60-CC700D49C15B}" type="pres">
      <dgm:prSet presAssocID="{283C773E-7C86-4B86-9629-F022361823F7}" presName="wedge2" presStyleLbl="node1" presStyleIdx="1" presStyleCnt="4" custLinFactNeighborX="990" custLinFactNeighborY="-2522"/>
      <dgm:spPr/>
      <dgm:t>
        <a:bodyPr/>
        <a:lstStyle/>
        <a:p>
          <a:endParaRPr lang="ru-RU"/>
        </a:p>
      </dgm:t>
    </dgm:pt>
    <dgm:pt modelId="{60178C45-B95C-434B-B6C5-8C4C3295850B}" type="pres">
      <dgm:prSet presAssocID="{283C773E-7C86-4B86-9629-F022361823F7}" presName="dummy2a" presStyleCnt="0"/>
      <dgm:spPr/>
    </dgm:pt>
    <dgm:pt modelId="{08B65240-B72C-45DB-A228-572FB2152A38}" type="pres">
      <dgm:prSet presAssocID="{283C773E-7C86-4B86-9629-F022361823F7}" presName="dummy2b" presStyleCnt="0"/>
      <dgm:spPr/>
    </dgm:pt>
    <dgm:pt modelId="{7C10FB4A-4833-48E6-ABCA-338306C810BB}" type="pres">
      <dgm:prSet presAssocID="{283C773E-7C86-4B86-9629-F022361823F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082A0-A571-44A4-88D6-EE7A2F53EBB7}" type="pres">
      <dgm:prSet presAssocID="{283C773E-7C86-4B86-9629-F022361823F7}" presName="wedge3" presStyleLbl="node1" presStyleIdx="2" presStyleCnt="4" custLinFactNeighborX="926" custLinFactNeighborY="-2522"/>
      <dgm:spPr/>
      <dgm:t>
        <a:bodyPr/>
        <a:lstStyle/>
        <a:p>
          <a:endParaRPr lang="ru-RU"/>
        </a:p>
      </dgm:t>
    </dgm:pt>
    <dgm:pt modelId="{42081A55-11FC-456E-ACF4-E369CE558AE5}" type="pres">
      <dgm:prSet presAssocID="{283C773E-7C86-4B86-9629-F022361823F7}" presName="dummy3a" presStyleCnt="0"/>
      <dgm:spPr/>
    </dgm:pt>
    <dgm:pt modelId="{926C6C47-14F2-4FEF-8C6D-5AD43C7E9A76}" type="pres">
      <dgm:prSet presAssocID="{283C773E-7C86-4B86-9629-F022361823F7}" presName="dummy3b" presStyleCnt="0"/>
      <dgm:spPr/>
    </dgm:pt>
    <dgm:pt modelId="{01AD0704-6D71-4CBE-8502-824EF907DC9F}" type="pres">
      <dgm:prSet presAssocID="{283C773E-7C86-4B86-9629-F022361823F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06816-54DC-454E-8DB0-1CC48CAC59D1}" type="pres">
      <dgm:prSet presAssocID="{283C773E-7C86-4B86-9629-F022361823F7}" presName="wedge4" presStyleLbl="node1" presStyleIdx="3" presStyleCnt="4" custLinFactNeighborX="926" custLinFactNeighborY="-1712"/>
      <dgm:spPr/>
      <dgm:t>
        <a:bodyPr/>
        <a:lstStyle/>
        <a:p>
          <a:endParaRPr lang="ru-RU"/>
        </a:p>
      </dgm:t>
    </dgm:pt>
    <dgm:pt modelId="{F6FB2BC2-7050-4866-A2C5-08FCABA6C020}" type="pres">
      <dgm:prSet presAssocID="{283C773E-7C86-4B86-9629-F022361823F7}" presName="dummy4a" presStyleCnt="0"/>
      <dgm:spPr/>
    </dgm:pt>
    <dgm:pt modelId="{F1BE3411-8953-4493-93FA-15608145482F}" type="pres">
      <dgm:prSet presAssocID="{283C773E-7C86-4B86-9629-F022361823F7}" presName="dummy4b" presStyleCnt="0"/>
      <dgm:spPr/>
    </dgm:pt>
    <dgm:pt modelId="{86A826DB-6581-4518-9014-A22FA3500B58}" type="pres">
      <dgm:prSet presAssocID="{283C773E-7C86-4B86-9629-F022361823F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45E8F-4C5F-4146-8F73-6E962403E5B5}" type="pres">
      <dgm:prSet presAssocID="{20F12033-469D-402B-B418-00A0A2CF0605}" presName="arrowWedge1" presStyleLbl="fgSibTrans2D1" presStyleIdx="0" presStyleCnt="4"/>
      <dgm:spPr/>
    </dgm:pt>
    <dgm:pt modelId="{097013C9-6C09-4D6A-B1C7-817682268B55}" type="pres">
      <dgm:prSet presAssocID="{B91197AC-9391-43C6-88A8-B68AA8E653A9}" presName="arrowWedge2" presStyleLbl="fgSibTrans2D1" presStyleIdx="1" presStyleCnt="4"/>
      <dgm:spPr/>
    </dgm:pt>
    <dgm:pt modelId="{F6EE9963-190A-43A3-9A24-7565FD1AA18D}" type="pres">
      <dgm:prSet presAssocID="{FF0EC5B7-F297-415D-8577-C28769032365}" presName="arrowWedge3" presStyleLbl="fgSibTrans2D1" presStyleIdx="2" presStyleCnt="4"/>
      <dgm:spPr/>
    </dgm:pt>
    <dgm:pt modelId="{61CBA3F9-30F3-4B88-AE6E-0A4933ED272B}" type="pres">
      <dgm:prSet presAssocID="{B0437ABA-D133-47B7-8503-AC5038789CDA}" presName="arrowWedge4" presStyleLbl="fgSibTrans2D1" presStyleIdx="3" presStyleCnt="4"/>
      <dgm:spPr/>
    </dgm:pt>
  </dgm:ptLst>
  <dgm:cxnLst>
    <dgm:cxn modelId="{2EBDDE91-F036-444C-BA47-D5870A113E24}" srcId="{283C773E-7C86-4B86-9629-F022361823F7}" destId="{C7E8B640-05FD-4D02-8F66-D03792EB7ADC}" srcOrd="2" destOrd="0" parTransId="{8F85AFB2-48B7-4FA4-8588-6208579506BF}" sibTransId="{FF0EC5B7-F297-415D-8577-C28769032365}"/>
    <dgm:cxn modelId="{9D4D7622-2B27-4745-91B2-15AA86E0F5DE}" type="presOf" srcId="{A3C51A23-F76E-4F30-AA2D-915CDFD9B64E}" destId="{7C10FB4A-4833-48E6-ABCA-338306C810BB}" srcOrd="1" destOrd="0" presId="urn:microsoft.com/office/officeart/2005/8/layout/cycle8"/>
    <dgm:cxn modelId="{76EB6833-D2E8-4E0E-B8A7-BB7D41D70C1E}" srcId="{283C773E-7C86-4B86-9629-F022361823F7}" destId="{A3C51A23-F76E-4F30-AA2D-915CDFD9B64E}" srcOrd="1" destOrd="0" parTransId="{694AE4E5-6D77-499F-8166-B8AC3AE31C58}" sibTransId="{B91197AC-9391-43C6-88A8-B68AA8E653A9}"/>
    <dgm:cxn modelId="{FBAAEFE4-21AA-41C1-AA2B-445E84981851}" type="presOf" srcId="{5A07213A-658A-4EE9-8C07-ADCE2DA0F792}" destId="{12B06816-54DC-454E-8DB0-1CC48CAC59D1}" srcOrd="0" destOrd="0" presId="urn:microsoft.com/office/officeart/2005/8/layout/cycle8"/>
    <dgm:cxn modelId="{892DBDEC-354F-4C04-A59E-B4D0894F8694}" type="presOf" srcId="{5A07213A-658A-4EE9-8C07-ADCE2DA0F792}" destId="{86A826DB-6581-4518-9014-A22FA3500B58}" srcOrd="1" destOrd="0" presId="urn:microsoft.com/office/officeart/2005/8/layout/cycle8"/>
    <dgm:cxn modelId="{9B2835AF-11BD-4B91-9F42-EE3075404E7D}" srcId="{283C773E-7C86-4B86-9629-F022361823F7}" destId="{5A07213A-658A-4EE9-8C07-ADCE2DA0F792}" srcOrd="3" destOrd="0" parTransId="{C90AA8F0-2CD8-4434-9DB6-028191914BC7}" sibTransId="{B0437ABA-D133-47B7-8503-AC5038789CDA}"/>
    <dgm:cxn modelId="{994CDE8D-7A18-4834-BE3B-A44AB3A41335}" type="presOf" srcId="{C7E8B640-05FD-4D02-8F66-D03792EB7ADC}" destId="{E54082A0-A571-44A4-88D6-EE7A2F53EBB7}" srcOrd="0" destOrd="0" presId="urn:microsoft.com/office/officeart/2005/8/layout/cycle8"/>
    <dgm:cxn modelId="{8FD29A23-BD3E-4080-A5E2-17C3F6B03E74}" srcId="{283C773E-7C86-4B86-9629-F022361823F7}" destId="{E83153FE-09B6-4374-984B-8F0CF9F6E29C}" srcOrd="0" destOrd="0" parTransId="{9027063D-A760-4910-A6BF-84137B31A71E}" sibTransId="{20F12033-469D-402B-B418-00A0A2CF0605}"/>
    <dgm:cxn modelId="{DDE385A2-81EF-45A0-B6CA-786D387171CD}" type="presOf" srcId="{A3C51A23-F76E-4F30-AA2D-915CDFD9B64E}" destId="{E65515B7-24ED-40BA-AF60-CC700D49C15B}" srcOrd="0" destOrd="0" presId="urn:microsoft.com/office/officeart/2005/8/layout/cycle8"/>
    <dgm:cxn modelId="{7A7F6E70-8B93-4D57-9F0B-FE9646034821}" type="presOf" srcId="{E83153FE-09B6-4374-984B-8F0CF9F6E29C}" destId="{9A30E93B-31C2-4821-94E7-4F9EAE353B63}" srcOrd="1" destOrd="0" presId="urn:microsoft.com/office/officeart/2005/8/layout/cycle8"/>
    <dgm:cxn modelId="{AFBDDE2C-9A17-4006-993D-2FE1B336123A}" type="presOf" srcId="{C7E8B640-05FD-4D02-8F66-D03792EB7ADC}" destId="{01AD0704-6D71-4CBE-8502-824EF907DC9F}" srcOrd="1" destOrd="0" presId="urn:microsoft.com/office/officeart/2005/8/layout/cycle8"/>
    <dgm:cxn modelId="{7052A219-9517-41E5-B6BC-68BF93B543B1}" type="presOf" srcId="{E83153FE-09B6-4374-984B-8F0CF9F6E29C}" destId="{377BEEFD-1A48-4354-A94F-F51278A1A139}" srcOrd="0" destOrd="0" presId="urn:microsoft.com/office/officeart/2005/8/layout/cycle8"/>
    <dgm:cxn modelId="{BE09B857-8C9F-4844-9FF3-B53251B8259C}" type="presOf" srcId="{283C773E-7C86-4B86-9629-F022361823F7}" destId="{DB80B9B2-CBBA-4E8B-9E3A-32DBFA968C38}" srcOrd="0" destOrd="0" presId="urn:microsoft.com/office/officeart/2005/8/layout/cycle8"/>
    <dgm:cxn modelId="{4B2A5BA2-0F9C-44A1-B689-C3D55D877DFB}" type="presParOf" srcId="{DB80B9B2-CBBA-4E8B-9E3A-32DBFA968C38}" destId="{377BEEFD-1A48-4354-A94F-F51278A1A139}" srcOrd="0" destOrd="0" presId="urn:microsoft.com/office/officeart/2005/8/layout/cycle8"/>
    <dgm:cxn modelId="{D9893165-476D-4110-8126-4A83F9027667}" type="presParOf" srcId="{DB80B9B2-CBBA-4E8B-9E3A-32DBFA968C38}" destId="{3C532932-A64E-4C3B-B50B-27C1B775C2AA}" srcOrd="1" destOrd="0" presId="urn:microsoft.com/office/officeart/2005/8/layout/cycle8"/>
    <dgm:cxn modelId="{7180A569-3EBC-49F7-861E-55C4445BA518}" type="presParOf" srcId="{DB80B9B2-CBBA-4E8B-9E3A-32DBFA968C38}" destId="{D976CE27-EFF0-4886-AA4E-97CAD937EA3B}" srcOrd="2" destOrd="0" presId="urn:microsoft.com/office/officeart/2005/8/layout/cycle8"/>
    <dgm:cxn modelId="{94691A07-F4E9-418C-A7AB-A93EC87FD2CE}" type="presParOf" srcId="{DB80B9B2-CBBA-4E8B-9E3A-32DBFA968C38}" destId="{9A30E93B-31C2-4821-94E7-4F9EAE353B63}" srcOrd="3" destOrd="0" presId="urn:microsoft.com/office/officeart/2005/8/layout/cycle8"/>
    <dgm:cxn modelId="{A6AB2C7A-B765-4FC0-BC6E-601157462EFB}" type="presParOf" srcId="{DB80B9B2-CBBA-4E8B-9E3A-32DBFA968C38}" destId="{E65515B7-24ED-40BA-AF60-CC700D49C15B}" srcOrd="4" destOrd="0" presId="urn:microsoft.com/office/officeart/2005/8/layout/cycle8"/>
    <dgm:cxn modelId="{9B56A3C5-A232-4A23-BC24-0B507E4D7C7F}" type="presParOf" srcId="{DB80B9B2-CBBA-4E8B-9E3A-32DBFA968C38}" destId="{60178C45-B95C-434B-B6C5-8C4C3295850B}" srcOrd="5" destOrd="0" presId="urn:microsoft.com/office/officeart/2005/8/layout/cycle8"/>
    <dgm:cxn modelId="{0E109A13-E2F6-4DC0-831F-D99F8BD7B9A8}" type="presParOf" srcId="{DB80B9B2-CBBA-4E8B-9E3A-32DBFA968C38}" destId="{08B65240-B72C-45DB-A228-572FB2152A38}" srcOrd="6" destOrd="0" presId="urn:microsoft.com/office/officeart/2005/8/layout/cycle8"/>
    <dgm:cxn modelId="{F6DF7A74-E41B-43DA-8F68-4C6BA5592287}" type="presParOf" srcId="{DB80B9B2-CBBA-4E8B-9E3A-32DBFA968C38}" destId="{7C10FB4A-4833-48E6-ABCA-338306C810BB}" srcOrd="7" destOrd="0" presId="urn:microsoft.com/office/officeart/2005/8/layout/cycle8"/>
    <dgm:cxn modelId="{9AD31B4F-99B0-49DF-9983-208B913C43C2}" type="presParOf" srcId="{DB80B9B2-CBBA-4E8B-9E3A-32DBFA968C38}" destId="{E54082A0-A571-44A4-88D6-EE7A2F53EBB7}" srcOrd="8" destOrd="0" presId="urn:microsoft.com/office/officeart/2005/8/layout/cycle8"/>
    <dgm:cxn modelId="{2E116C9A-D9A3-47B4-A077-9E4C07486E2A}" type="presParOf" srcId="{DB80B9B2-CBBA-4E8B-9E3A-32DBFA968C38}" destId="{42081A55-11FC-456E-ACF4-E369CE558AE5}" srcOrd="9" destOrd="0" presId="urn:microsoft.com/office/officeart/2005/8/layout/cycle8"/>
    <dgm:cxn modelId="{80E10F6A-6D28-47A5-A48D-DFBAB8162700}" type="presParOf" srcId="{DB80B9B2-CBBA-4E8B-9E3A-32DBFA968C38}" destId="{926C6C47-14F2-4FEF-8C6D-5AD43C7E9A76}" srcOrd="10" destOrd="0" presId="urn:microsoft.com/office/officeart/2005/8/layout/cycle8"/>
    <dgm:cxn modelId="{32883E2F-9D69-472C-920E-0F135401C81B}" type="presParOf" srcId="{DB80B9B2-CBBA-4E8B-9E3A-32DBFA968C38}" destId="{01AD0704-6D71-4CBE-8502-824EF907DC9F}" srcOrd="11" destOrd="0" presId="urn:microsoft.com/office/officeart/2005/8/layout/cycle8"/>
    <dgm:cxn modelId="{BBD0FAAE-03D4-473B-B53F-1F3B1238C779}" type="presParOf" srcId="{DB80B9B2-CBBA-4E8B-9E3A-32DBFA968C38}" destId="{12B06816-54DC-454E-8DB0-1CC48CAC59D1}" srcOrd="12" destOrd="0" presId="urn:microsoft.com/office/officeart/2005/8/layout/cycle8"/>
    <dgm:cxn modelId="{9A2462F0-FD07-4A0C-A222-C2C08ADCD4D3}" type="presParOf" srcId="{DB80B9B2-CBBA-4E8B-9E3A-32DBFA968C38}" destId="{F6FB2BC2-7050-4866-A2C5-08FCABA6C020}" srcOrd="13" destOrd="0" presId="urn:microsoft.com/office/officeart/2005/8/layout/cycle8"/>
    <dgm:cxn modelId="{E60C954E-7FFE-4D13-9AD6-A309D49B9952}" type="presParOf" srcId="{DB80B9B2-CBBA-4E8B-9E3A-32DBFA968C38}" destId="{F1BE3411-8953-4493-93FA-15608145482F}" srcOrd="14" destOrd="0" presId="urn:microsoft.com/office/officeart/2005/8/layout/cycle8"/>
    <dgm:cxn modelId="{BF03B031-3068-412B-859F-815C06C2632A}" type="presParOf" srcId="{DB80B9B2-CBBA-4E8B-9E3A-32DBFA968C38}" destId="{86A826DB-6581-4518-9014-A22FA3500B58}" srcOrd="15" destOrd="0" presId="urn:microsoft.com/office/officeart/2005/8/layout/cycle8"/>
    <dgm:cxn modelId="{63802BCF-99D4-41B7-9A24-9F8B59321945}" type="presParOf" srcId="{DB80B9B2-CBBA-4E8B-9E3A-32DBFA968C38}" destId="{6ED45E8F-4C5F-4146-8F73-6E962403E5B5}" srcOrd="16" destOrd="0" presId="urn:microsoft.com/office/officeart/2005/8/layout/cycle8"/>
    <dgm:cxn modelId="{57373F7C-CAD7-41E8-9414-E43AA5F3E2CA}" type="presParOf" srcId="{DB80B9B2-CBBA-4E8B-9E3A-32DBFA968C38}" destId="{097013C9-6C09-4D6A-B1C7-817682268B55}" srcOrd="17" destOrd="0" presId="urn:microsoft.com/office/officeart/2005/8/layout/cycle8"/>
    <dgm:cxn modelId="{A4259C99-3C9D-473D-B640-46F58C5E4C68}" type="presParOf" srcId="{DB80B9B2-CBBA-4E8B-9E3A-32DBFA968C38}" destId="{F6EE9963-190A-43A3-9A24-7565FD1AA18D}" srcOrd="18" destOrd="0" presId="urn:microsoft.com/office/officeart/2005/8/layout/cycle8"/>
    <dgm:cxn modelId="{9D0F5EE7-6E39-4450-B2BF-0D42CC7538DF}" type="presParOf" srcId="{DB80B9B2-CBBA-4E8B-9E3A-32DBFA968C38}" destId="{61CBA3F9-30F3-4B88-AE6E-0A4933ED272B}" srcOrd="1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A3BF7-DB45-47AE-9C83-2693D9804A5A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DC7EF1A-E74B-4607-A0E2-4896F9CF9314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единой информационно-обучающей  площадки для волонтеров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Дебесского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F6892-57DB-4ED1-BDCF-01598CC17EAB}" type="parTrans" cxnId="{3301C156-24AB-4645-8659-18A0332F238C}">
      <dgm:prSet/>
      <dgm:spPr/>
      <dgm:t>
        <a:bodyPr/>
        <a:lstStyle/>
        <a:p>
          <a:endParaRPr lang="ru-RU"/>
        </a:p>
      </dgm:t>
    </dgm:pt>
    <dgm:pt modelId="{16DCC65E-2F54-4DEC-A66E-BC3A83A07209}" type="sibTrans" cxnId="{3301C156-24AB-4645-8659-18A0332F238C}">
      <dgm:prSet/>
      <dgm:spPr/>
      <dgm:t>
        <a:bodyPr/>
        <a:lstStyle/>
        <a:p>
          <a:endParaRPr lang="ru-RU"/>
        </a:p>
      </dgm:t>
    </dgm:pt>
    <dgm:pt modelId="{349C2D95-EA92-4002-BD75-C880D334D31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базы активистов волонтерских объединений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01E56-2A1C-4FED-922F-684765FDD956}" type="parTrans" cxnId="{12614A64-94EA-4E44-B64F-E8DAB6419A0E}">
      <dgm:prSet/>
      <dgm:spPr/>
      <dgm:t>
        <a:bodyPr/>
        <a:lstStyle/>
        <a:p>
          <a:endParaRPr lang="ru-RU"/>
        </a:p>
      </dgm:t>
    </dgm:pt>
    <dgm:pt modelId="{D47F75BD-47C3-433D-BD24-B9FB91D551AB}" type="sibTrans" cxnId="{12614A64-94EA-4E44-B64F-E8DAB6419A0E}">
      <dgm:prSet/>
      <dgm:spPr/>
      <dgm:t>
        <a:bodyPr/>
        <a:lstStyle/>
        <a:p>
          <a:endParaRPr lang="ru-RU"/>
        </a:p>
      </dgm:t>
    </dgm:pt>
    <dgm:pt modelId="{F89330C8-0303-489E-994B-41007AC4832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в районе 2 новых волонтерских </a:t>
          </a: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направлений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F1F17-B2F6-4500-A29D-08F756E2D2E3}" type="parTrans" cxnId="{EE02ECA3-F10B-4A04-9D35-0A807168D5D7}">
      <dgm:prSet/>
      <dgm:spPr/>
      <dgm:t>
        <a:bodyPr/>
        <a:lstStyle/>
        <a:p>
          <a:endParaRPr lang="ru-RU"/>
        </a:p>
      </dgm:t>
    </dgm:pt>
    <dgm:pt modelId="{F83C0525-A796-40C5-8CAF-692D8DF74A1A}" type="sibTrans" cxnId="{EE02ECA3-F10B-4A04-9D35-0A807168D5D7}">
      <dgm:prSet/>
      <dgm:spPr/>
      <dgm:t>
        <a:bodyPr/>
        <a:lstStyle/>
        <a:p>
          <a:endParaRPr lang="ru-RU"/>
        </a:p>
      </dgm:t>
    </dgm:pt>
    <dgm:pt modelId="{AF048CF2-A205-4828-9B3D-C6A74C24022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Вовлечение в волонтерские отряды  активных граждан района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A4081-8A13-453A-9404-D05DA2FAD970}" type="parTrans" cxnId="{2628DDDE-A558-4D74-9174-B92BF8137596}">
      <dgm:prSet/>
      <dgm:spPr/>
      <dgm:t>
        <a:bodyPr/>
        <a:lstStyle/>
        <a:p>
          <a:endParaRPr lang="ru-RU"/>
        </a:p>
      </dgm:t>
    </dgm:pt>
    <dgm:pt modelId="{8168A630-4073-4F37-91C7-2FA8D4E05BE9}" type="sibTrans" cxnId="{2628DDDE-A558-4D74-9174-B92BF8137596}">
      <dgm:prSet/>
      <dgm:spPr/>
      <dgm:t>
        <a:bodyPr/>
        <a:lstStyle/>
        <a:p>
          <a:endParaRPr lang="ru-RU"/>
        </a:p>
      </dgm:t>
    </dgm:pt>
    <dgm:pt modelId="{59C9A501-986C-488E-BCA0-14D877F944A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Активизация волонтерских объединений по профилактике и ликвидации происшествий (ЧС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C779C-F42F-43A0-8011-EC7843E71E1B}" type="parTrans" cxnId="{0A0F2B78-721D-41DF-83F9-0723698CE776}">
      <dgm:prSet/>
      <dgm:spPr/>
      <dgm:t>
        <a:bodyPr/>
        <a:lstStyle/>
        <a:p>
          <a:endParaRPr lang="ru-RU"/>
        </a:p>
      </dgm:t>
    </dgm:pt>
    <dgm:pt modelId="{E0B0149D-09D7-47DE-9F1D-97E44E4F47D8}" type="sibTrans" cxnId="{0A0F2B78-721D-41DF-83F9-0723698CE776}">
      <dgm:prSet/>
      <dgm:spPr/>
      <dgm:t>
        <a:bodyPr/>
        <a:lstStyle/>
        <a:p>
          <a:endParaRPr lang="ru-RU"/>
        </a:p>
      </dgm:t>
    </dgm:pt>
    <dgm:pt modelId="{3BE3766B-9925-475E-AF20-AA30B76DCA60}" type="pres">
      <dgm:prSet presAssocID="{028A3BF7-DB45-47AE-9C83-2693D9804A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B71C5-062F-4D7B-BB48-5D9A58DCF3C5}" type="pres">
      <dgm:prSet presAssocID="{BDC7EF1A-E74B-4607-A0E2-4896F9CF9314}" presName="parentLin" presStyleCnt="0"/>
      <dgm:spPr/>
    </dgm:pt>
    <dgm:pt modelId="{2B652EE3-6367-47BB-808C-FCDC6D090509}" type="pres">
      <dgm:prSet presAssocID="{BDC7EF1A-E74B-4607-A0E2-4896F9CF931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0B38DC7-FE70-443B-86E2-F905876CC787}" type="pres">
      <dgm:prSet presAssocID="{BDC7EF1A-E74B-4607-A0E2-4896F9CF9314}" presName="parentText" presStyleLbl="node1" presStyleIdx="0" presStyleCnt="5" custScaleY="183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8FCD9-EE81-4626-8904-C42AD0C547CB}" type="pres">
      <dgm:prSet presAssocID="{BDC7EF1A-E74B-4607-A0E2-4896F9CF9314}" presName="negativeSpace" presStyleCnt="0"/>
      <dgm:spPr/>
    </dgm:pt>
    <dgm:pt modelId="{09C64195-9119-4DDB-A790-118531CB1B63}" type="pres">
      <dgm:prSet presAssocID="{BDC7EF1A-E74B-4607-A0E2-4896F9CF9314}" presName="childText" presStyleLbl="conFgAcc1" presStyleIdx="0" presStyleCnt="5">
        <dgm:presLayoutVars>
          <dgm:bulletEnabled val="1"/>
        </dgm:presLayoutVars>
      </dgm:prSet>
      <dgm:spPr/>
    </dgm:pt>
    <dgm:pt modelId="{1F4E41D8-C11B-449C-BEFF-1B5E27AEE111}" type="pres">
      <dgm:prSet presAssocID="{16DCC65E-2F54-4DEC-A66E-BC3A83A07209}" presName="spaceBetweenRectangles" presStyleCnt="0"/>
      <dgm:spPr/>
    </dgm:pt>
    <dgm:pt modelId="{53EB1DF7-B995-4AB6-9CDE-AB0321A28D2E}" type="pres">
      <dgm:prSet presAssocID="{AF048CF2-A205-4828-9B3D-C6A74C240223}" presName="parentLin" presStyleCnt="0"/>
      <dgm:spPr/>
    </dgm:pt>
    <dgm:pt modelId="{05D29DD6-3B4D-4E72-A14B-0F976D41F925}" type="pres">
      <dgm:prSet presAssocID="{AF048CF2-A205-4828-9B3D-C6A74C24022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D83B361-2AB7-4E20-81E8-6A6503FB2D4E}" type="pres">
      <dgm:prSet presAssocID="{AF048CF2-A205-4828-9B3D-C6A74C240223}" presName="parentText" presStyleLbl="node1" presStyleIdx="1" presStyleCnt="5" custScaleY="151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FC1D0-26C6-4630-B7D0-36C00BBD34DD}" type="pres">
      <dgm:prSet presAssocID="{AF048CF2-A205-4828-9B3D-C6A74C240223}" presName="negativeSpace" presStyleCnt="0"/>
      <dgm:spPr/>
    </dgm:pt>
    <dgm:pt modelId="{DB34B086-9315-42CC-A028-8F705543F911}" type="pres">
      <dgm:prSet presAssocID="{AF048CF2-A205-4828-9B3D-C6A74C240223}" presName="childText" presStyleLbl="conFgAcc1" presStyleIdx="1" presStyleCnt="5">
        <dgm:presLayoutVars>
          <dgm:bulletEnabled val="1"/>
        </dgm:presLayoutVars>
      </dgm:prSet>
      <dgm:spPr/>
    </dgm:pt>
    <dgm:pt modelId="{EB4C52BF-C633-4BCE-90E4-8926FD6F91AF}" type="pres">
      <dgm:prSet presAssocID="{8168A630-4073-4F37-91C7-2FA8D4E05BE9}" presName="spaceBetweenRectangles" presStyleCnt="0"/>
      <dgm:spPr/>
    </dgm:pt>
    <dgm:pt modelId="{6B540CE2-484D-4E57-BD75-00CA8595322E}" type="pres">
      <dgm:prSet presAssocID="{349C2D95-EA92-4002-BD75-C880D334D31E}" presName="parentLin" presStyleCnt="0"/>
      <dgm:spPr/>
    </dgm:pt>
    <dgm:pt modelId="{78ED85A3-E812-4253-86F1-45FB3B1BA9ED}" type="pres">
      <dgm:prSet presAssocID="{349C2D95-EA92-4002-BD75-C880D334D31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ED1404-BB89-43C8-9D85-4B86C9DF29F6}" type="pres">
      <dgm:prSet presAssocID="{349C2D95-EA92-4002-BD75-C880D334D31E}" presName="parentText" presStyleLbl="node1" presStyleIdx="2" presStyleCnt="5" custScaleY="15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8FF95-788F-47C4-B9C5-FE3DE12009CC}" type="pres">
      <dgm:prSet presAssocID="{349C2D95-EA92-4002-BD75-C880D334D31E}" presName="negativeSpace" presStyleCnt="0"/>
      <dgm:spPr/>
    </dgm:pt>
    <dgm:pt modelId="{CFA9B002-E4E2-4FD1-B818-BAE23FF2B8D7}" type="pres">
      <dgm:prSet presAssocID="{349C2D95-EA92-4002-BD75-C880D334D31E}" presName="childText" presStyleLbl="conFgAcc1" presStyleIdx="2" presStyleCnt="5">
        <dgm:presLayoutVars>
          <dgm:bulletEnabled val="1"/>
        </dgm:presLayoutVars>
      </dgm:prSet>
      <dgm:spPr/>
    </dgm:pt>
    <dgm:pt modelId="{2CB0577A-35F1-4C36-9685-F110DAEBE790}" type="pres">
      <dgm:prSet presAssocID="{D47F75BD-47C3-433D-BD24-B9FB91D551AB}" presName="spaceBetweenRectangles" presStyleCnt="0"/>
      <dgm:spPr/>
    </dgm:pt>
    <dgm:pt modelId="{8B9BBC3C-A7C1-48E4-954E-AB13DC47A211}" type="pres">
      <dgm:prSet presAssocID="{59C9A501-986C-488E-BCA0-14D877F944A8}" presName="parentLin" presStyleCnt="0"/>
      <dgm:spPr/>
    </dgm:pt>
    <dgm:pt modelId="{053C8D29-F69D-4210-B20B-BB922C643B9E}" type="pres">
      <dgm:prSet presAssocID="{59C9A501-986C-488E-BCA0-14D877F944A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E1655C6-C1C8-4599-8912-AB940152D5D1}" type="pres">
      <dgm:prSet presAssocID="{59C9A501-986C-488E-BCA0-14D877F944A8}" presName="parentText" presStyleLbl="node1" presStyleIdx="3" presStyleCnt="5" custScaleY="179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4C981-64C3-41F6-A559-4541B9D8270C}" type="pres">
      <dgm:prSet presAssocID="{59C9A501-986C-488E-BCA0-14D877F944A8}" presName="negativeSpace" presStyleCnt="0"/>
      <dgm:spPr/>
    </dgm:pt>
    <dgm:pt modelId="{3B4E0B76-FD2C-413D-9548-A44F0FE243F6}" type="pres">
      <dgm:prSet presAssocID="{59C9A501-986C-488E-BCA0-14D877F944A8}" presName="childText" presStyleLbl="conFgAcc1" presStyleIdx="3" presStyleCnt="5">
        <dgm:presLayoutVars>
          <dgm:bulletEnabled val="1"/>
        </dgm:presLayoutVars>
      </dgm:prSet>
      <dgm:spPr/>
    </dgm:pt>
    <dgm:pt modelId="{F237B60F-C1A9-4FED-9F5D-DA86100F5CEF}" type="pres">
      <dgm:prSet presAssocID="{E0B0149D-09D7-47DE-9F1D-97E44E4F47D8}" presName="spaceBetweenRectangles" presStyleCnt="0"/>
      <dgm:spPr/>
    </dgm:pt>
    <dgm:pt modelId="{2E8D7627-DD93-463C-BCC3-432510F3B9B8}" type="pres">
      <dgm:prSet presAssocID="{F89330C8-0303-489E-994B-41007AC48329}" presName="parentLin" presStyleCnt="0"/>
      <dgm:spPr/>
    </dgm:pt>
    <dgm:pt modelId="{F935CC83-91D8-44C5-B86B-500FBAF4202E}" type="pres">
      <dgm:prSet presAssocID="{F89330C8-0303-489E-994B-41007AC4832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03B7C94-0CA7-4615-BC64-9909852074C0}" type="pres">
      <dgm:prSet presAssocID="{F89330C8-0303-489E-994B-41007AC48329}" presName="parentText" presStyleLbl="node1" presStyleIdx="4" presStyleCnt="5" custScaleY="168658" custLinFactNeighborX="10594" custLinFactNeighborY="-11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7C370-134B-4C3F-B4CB-676471798E22}" type="pres">
      <dgm:prSet presAssocID="{F89330C8-0303-489E-994B-41007AC48329}" presName="negativeSpace" presStyleCnt="0"/>
      <dgm:spPr/>
    </dgm:pt>
    <dgm:pt modelId="{4E8F918A-20BD-457C-BFA0-B63BD96DBB29}" type="pres">
      <dgm:prSet presAssocID="{F89330C8-0303-489E-994B-41007AC4832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2614A64-94EA-4E44-B64F-E8DAB6419A0E}" srcId="{028A3BF7-DB45-47AE-9C83-2693D9804A5A}" destId="{349C2D95-EA92-4002-BD75-C880D334D31E}" srcOrd="2" destOrd="0" parTransId="{D9901E56-2A1C-4FED-922F-684765FDD956}" sibTransId="{D47F75BD-47C3-433D-BD24-B9FB91D551AB}"/>
    <dgm:cxn modelId="{7775A2CA-6B04-40BF-A32A-D389AB82F45B}" type="presOf" srcId="{BDC7EF1A-E74B-4607-A0E2-4896F9CF9314}" destId="{D0B38DC7-FE70-443B-86E2-F905876CC787}" srcOrd="1" destOrd="0" presId="urn:microsoft.com/office/officeart/2005/8/layout/list1"/>
    <dgm:cxn modelId="{07B7E8E8-6761-425B-BAC0-6E9CD53B878D}" type="presOf" srcId="{028A3BF7-DB45-47AE-9C83-2693D9804A5A}" destId="{3BE3766B-9925-475E-AF20-AA30B76DCA60}" srcOrd="0" destOrd="0" presId="urn:microsoft.com/office/officeart/2005/8/layout/list1"/>
    <dgm:cxn modelId="{1A50DE0F-E665-42D6-8DA0-4F3F1CCCD91D}" type="presOf" srcId="{F89330C8-0303-489E-994B-41007AC48329}" destId="{E03B7C94-0CA7-4615-BC64-9909852074C0}" srcOrd="1" destOrd="0" presId="urn:microsoft.com/office/officeart/2005/8/layout/list1"/>
    <dgm:cxn modelId="{3B1599FE-6A71-4754-9B8C-E4AF98ACF6EF}" type="presOf" srcId="{AF048CF2-A205-4828-9B3D-C6A74C240223}" destId="{AD83B361-2AB7-4E20-81E8-6A6503FB2D4E}" srcOrd="1" destOrd="0" presId="urn:microsoft.com/office/officeart/2005/8/layout/list1"/>
    <dgm:cxn modelId="{32B725AB-EB56-46F9-9E74-79D0AA53730E}" type="presOf" srcId="{349C2D95-EA92-4002-BD75-C880D334D31E}" destId="{78ED85A3-E812-4253-86F1-45FB3B1BA9ED}" srcOrd="0" destOrd="0" presId="urn:microsoft.com/office/officeart/2005/8/layout/list1"/>
    <dgm:cxn modelId="{D0F1AAA9-4D44-4D6C-AA35-1A3A60F22739}" type="presOf" srcId="{59C9A501-986C-488E-BCA0-14D877F944A8}" destId="{053C8D29-F69D-4210-B20B-BB922C643B9E}" srcOrd="0" destOrd="0" presId="urn:microsoft.com/office/officeart/2005/8/layout/list1"/>
    <dgm:cxn modelId="{673E6B41-05A5-4741-BF6B-2DFD9924A791}" type="presOf" srcId="{59C9A501-986C-488E-BCA0-14D877F944A8}" destId="{0E1655C6-C1C8-4599-8912-AB940152D5D1}" srcOrd="1" destOrd="0" presId="urn:microsoft.com/office/officeart/2005/8/layout/list1"/>
    <dgm:cxn modelId="{0A0F2B78-721D-41DF-83F9-0723698CE776}" srcId="{028A3BF7-DB45-47AE-9C83-2693D9804A5A}" destId="{59C9A501-986C-488E-BCA0-14D877F944A8}" srcOrd="3" destOrd="0" parTransId="{8C9C779C-F42F-43A0-8011-EC7843E71E1B}" sibTransId="{E0B0149D-09D7-47DE-9F1D-97E44E4F47D8}"/>
    <dgm:cxn modelId="{E7001C89-8A04-43D9-A9A2-22AAD0350366}" type="presOf" srcId="{F89330C8-0303-489E-994B-41007AC48329}" destId="{F935CC83-91D8-44C5-B86B-500FBAF4202E}" srcOrd="0" destOrd="0" presId="urn:microsoft.com/office/officeart/2005/8/layout/list1"/>
    <dgm:cxn modelId="{2628DDDE-A558-4D74-9174-B92BF8137596}" srcId="{028A3BF7-DB45-47AE-9C83-2693D9804A5A}" destId="{AF048CF2-A205-4828-9B3D-C6A74C240223}" srcOrd="1" destOrd="0" parTransId="{152A4081-8A13-453A-9404-D05DA2FAD970}" sibTransId="{8168A630-4073-4F37-91C7-2FA8D4E05BE9}"/>
    <dgm:cxn modelId="{EE02ECA3-F10B-4A04-9D35-0A807168D5D7}" srcId="{028A3BF7-DB45-47AE-9C83-2693D9804A5A}" destId="{F89330C8-0303-489E-994B-41007AC48329}" srcOrd="4" destOrd="0" parTransId="{857F1F17-B2F6-4500-A29D-08F756E2D2E3}" sibTransId="{F83C0525-A796-40C5-8CAF-692D8DF74A1A}"/>
    <dgm:cxn modelId="{BF1744FD-FA0F-4EAE-A7D2-B2D2D9D9DD7C}" type="presOf" srcId="{AF048CF2-A205-4828-9B3D-C6A74C240223}" destId="{05D29DD6-3B4D-4E72-A14B-0F976D41F925}" srcOrd="0" destOrd="0" presId="urn:microsoft.com/office/officeart/2005/8/layout/list1"/>
    <dgm:cxn modelId="{B7F8442B-3C9B-4723-BC7E-01EEA2D07AE3}" type="presOf" srcId="{BDC7EF1A-E74B-4607-A0E2-4896F9CF9314}" destId="{2B652EE3-6367-47BB-808C-FCDC6D090509}" srcOrd="0" destOrd="0" presId="urn:microsoft.com/office/officeart/2005/8/layout/list1"/>
    <dgm:cxn modelId="{3301C156-24AB-4645-8659-18A0332F238C}" srcId="{028A3BF7-DB45-47AE-9C83-2693D9804A5A}" destId="{BDC7EF1A-E74B-4607-A0E2-4896F9CF9314}" srcOrd="0" destOrd="0" parTransId="{F9CF6892-57DB-4ED1-BDCF-01598CC17EAB}" sibTransId="{16DCC65E-2F54-4DEC-A66E-BC3A83A07209}"/>
    <dgm:cxn modelId="{CB93D9AF-FBCC-4711-957B-749B466682B4}" type="presOf" srcId="{349C2D95-EA92-4002-BD75-C880D334D31E}" destId="{0DED1404-BB89-43C8-9D85-4B86C9DF29F6}" srcOrd="1" destOrd="0" presId="urn:microsoft.com/office/officeart/2005/8/layout/list1"/>
    <dgm:cxn modelId="{937B78A5-FB3E-4C42-B260-286A8E28743A}" type="presParOf" srcId="{3BE3766B-9925-475E-AF20-AA30B76DCA60}" destId="{205B71C5-062F-4D7B-BB48-5D9A58DCF3C5}" srcOrd="0" destOrd="0" presId="urn:microsoft.com/office/officeart/2005/8/layout/list1"/>
    <dgm:cxn modelId="{26E7711B-6CDB-4419-8D9D-87276D12AEDF}" type="presParOf" srcId="{205B71C5-062F-4D7B-BB48-5D9A58DCF3C5}" destId="{2B652EE3-6367-47BB-808C-FCDC6D090509}" srcOrd="0" destOrd="0" presId="urn:microsoft.com/office/officeart/2005/8/layout/list1"/>
    <dgm:cxn modelId="{F6AC4F15-C041-481C-A581-A29D597424D0}" type="presParOf" srcId="{205B71C5-062F-4D7B-BB48-5D9A58DCF3C5}" destId="{D0B38DC7-FE70-443B-86E2-F905876CC787}" srcOrd="1" destOrd="0" presId="urn:microsoft.com/office/officeart/2005/8/layout/list1"/>
    <dgm:cxn modelId="{4B5E003B-FAFD-4D28-968D-4749E58F7FA8}" type="presParOf" srcId="{3BE3766B-9925-475E-AF20-AA30B76DCA60}" destId="{2F68FCD9-EE81-4626-8904-C42AD0C547CB}" srcOrd="1" destOrd="0" presId="urn:microsoft.com/office/officeart/2005/8/layout/list1"/>
    <dgm:cxn modelId="{47E1EB74-DDFE-4D5D-8F31-75EF5E0ACE2B}" type="presParOf" srcId="{3BE3766B-9925-475E-AF20-AA30B76DCA60}" destId="{09C64195-9119-4DDB-A790-118531CB1B63}" srcOrd="2" destOrd="0" presId="urn:microsoft.com/office/officeart/2005/8/layout/list1"/>
    <dgm:cxn modelId="{E2511C57-F986-4E80-8B64-F0A4E1010E45}" type="presParOf" srcId="{3BE3766B-9925-475E-AF20-AA30B76DCA60}" destId="{1F4E41D8-C11B-449C-BEFF-1B5E27AEE111}" srcOrd="3" destOrd="0" presId="urn:microsoft.com/office/officeart/2005/8/layout/list1"/>
    <dgm:cxn modelId="{32F9F5B4-2D4B-462F-BB1F-70E20CE230D6}" type="presParOf" srcId="{3BE3766B-9925-475E-AF20-AA30B76DCA60}" destId="{53EB1DF7-B995-4AB6-9CDE-AB0321A28D2E}" srcOrd="4" destOrd="0" presId="urn:microsoft.com/office/officeart/2005/8/layout/list1"/>
    <dgm:cxn modelId="{9E0D913D-7945-4CCA-A9E0-71561D4DE1E9}" type="presParOf" srcId="{53EB1DF7-B995-4AB6-9CDE-AB0321A28D2E}" destId="{05D29DD6-3B4D-4E72-A14B-0F976D41F925}" srcOrd="0" destOrd="0" presId="urn:microsoft.com/office/officeart/2005/8/layout/list1"/>
    <dgm:cxn modelId="{5BD12180-06BF-438E-9012-D78A0DB49CD7}" type="presParOf" srcId="{53EB1DF7-B995-4AB6-9CDE-AB0321A28D2E}" destId="{AD83B361-2AB7-4E20-81E8-6A6503FB2D4E}" srcOrd="1" destOrd="0" presId="urn:microsoft.com/office/officeart/2005/8/layout/list1"/>
    <dgm:cxn modelId="{59D97BCD-3274-43A3-804C-415DA0F48DBA}" type="presParOf" srcId="{3BE3766B-9925-475E-AF20-AA30B76DCA60}" destId="{C67FC1D0-26C6-4630-B7D0-36C00BBD34DD}" srcOrd="5" destOrd="0" presId="urn:microsoft.com/office/officeart/2005/8/layout/list1"/>
    <dgm:cxn modelId="{1F59A922-DE8E-42E9-B9A6-ACFB4C6953EB}" type="presParOf" srcId="{3BE3766B-9925-475E-AF20-AA30B76DCA60}" destId="{DB34B086-9315-42CC-A028-8F705543F911}" srcOrd="6" destOrd="0" presId="urn:microsoft.com/office/officeart/2005/8/layout/list1"/>
    <dgm:cxn modelId="{2C4C7ECC-9A86-4441-96A7-E4EEF063D2BB}" type="presParOf" srcId="{3BE3766B-9925-475E-AF20-AA30B76DCA60}" destId="{EB4C52BF-C633-4BCE-90E4-8926FD6F91AF}" srcOrd="7" destOrd="0" presId="urn:microsoft.com/office/officeart/2005/8/layout/list1"/>
    <dgm:cxn modelId="{5370587A-B7DF-40FA-ADBE-E6BEBB98FD70}" type="presParOf" srcId="{3BE3766B-9925-475E-AF20-AA30B76DCA60}" destId="{6B540CE2-484D-4E57-BD75-00CA8595322E}" srcOrd="8" destOrd="0" presId="urn:microsoft.com/office/officeart/2005/8/layout/list1"/>
    <dgm:cxn modelId="{0227B7BE-EDF6-4566-92F1-A4F11970D77D}" type="presParOf" srcId="{6B540CE2-484D-4E57-BD75-00CA8595322E}" destId="{78ED85A3-E812-4253-86F1-45FB3B1BA9ED}" srcOrd="0" destOrd="0" presId="urn:microsoft.com/office/officeart/2005/8/layout/list1"/>
    <dgm:cxn modelId="{4A37409C-4DC7-459D-B3DA-E0BC1C361C58}" type="presParOf" srcId="{6B540CE2-484D-4E57-BD75-00CA8595322E}" destId="{0DED1404-BB89-43C8-9D85-4B86C9DF29F6}" srcOrd="1" destOrd="0" presId="urn:microsoft.com/office/officeart/2005/8/layout/list1"/>
    <dgm:cxn modelId="{11F4230A-3B49-4017-8F00-8A3CAEAABE83}" type="presParOf" srcId="{3BE3766B-9925-475E-AF20-AA30B76DCA60}" destId="{1F38FF95-788F-47C4-B9C5-FE3DE12009CC}" srcOrd="9" destOrd="0" presId="urn:microsoft.com/office/officeart/2005/8/layout/list1"/>
    <dgm:cxn modelId="{894210A6-9709-47C6-9E63-80254A195E70}" type="presParOf" srcId="{3BE3766B-9925-475E-AF20-AA30B76DCA60}" destId="{CFA9B002-E4E2-4FD1-B818-BAE23FF2B8D7}" srcOrd="10" destOrd="0" presId="urn:microsoft.com/office/officeart/2005/8/layout/list1"/>
    <dgm:cxn modelId="{6BD24BAF-13AF-495B-AA4C-F206763BDAD8}" type="presParOf" srcId="{3BE3766B-9925-475E-AF20-AA30B76DCA60}" destId="{2CB0577A-35F1-4C36-9685-F110DAEBE790}" srcOrd="11" destOrd="0" presId="urn:microsoft.com/office/officeart/2005/8/layout/list1"/>
    <dgm:cxn modelId="{1471AA22-DDB5-4C97-981A-88E3701A1887}" type="presParOf" srcId="{3BE3766B-9925-475E-AF20-AA30B76DCA60}" destId="{8B9BBC3C-A7C1-48E4-954E-AB13DC47A211}" srcOrd="12" destOrd="0" presId="urn:microsoft.com/office/officeart/2005/8/layout/list1"/>
    <dgm:cxn modelId="{0F2D23CC-D634-4168-8545-62CAF2183BC4}" type="presParOf" srcId="{8B9BBC3C-A7C1-48E4-954E-AB13DC47A211}" destId="{053C8D29-F69D-4210-B20B-BB922C643B9E}" srcOrd="0" destOrd="0" presId="urn:microsoft.com/office/officeart/2005/8/layout/list1"/>
    <dgm:cxn modelId="{8568F153-FDBA-4D18-B1A8-FF1BA2E30E87}" type="presParOf" srcId="{8B9BBC3C-A7C1-48E4-954E-AB13DC47A211}" destId="{0E1655C6-C1C8-4599-8912-AB940152D5D1}" srcOrd="1" destOrd="0" presId="urn:microsoft.com/office/officeart/2005/8/layout/list1"/>
    <dgm:cxn modelId="{B91B481B-FBD9-4F3F-8D07-513F833C8FE4}" type="presParOf" srcId="{3BE3766B-9925-475E-AF20-AA30B76DCA60}" destId="{23B4C981-64C3-41F6-A559-4541B9D8270C}" srcOrd="13" destOrd="0" presId="urn:microsoft.com/office/officeart/2005/8/layout/list1"/>
    <dgm:cxn modelId="{0FA462CB-7A9E-40DA-A1B7-CAF2148A5426}" type="presParOf" srcId="{3BE3766B-9925-475E-AF20-AA30B76DCA60}" destId="{3B4E0B76-FD2C-413D-9548-A44F0FE243F6}" srcOrd="14" destOrd="0" presId="urn:microsoft.com/office/officeart/2005/8/layout/list1"/>
    <dgm:cxn modelId="{BCBD7A50-0073-4E55-A156-0460B1DF5818}" type="presParOf" srcId="{3BE3766B-9925-475E-AF20-AA30B76DCA60}" destId="{F237B60F-C1A9-4FED-9F5D-DA86100F5CEF}" srcOrd="15" destOrd="0" presId="urn:microsoft.com/office/officeart/2005/8/layout/list1"/>
    <dgm:cxn modelId="{B043D5AF-757E-48E3-A163-712583303A11}" type="presParOf" srcId="{3BE3766B-9925-475E-AF20-AA30B76DCA60}" destId="{2E8D7627-DD93-463C-BCC3-432510F3B9B8}" srcOrd="16" destOrd="0" presId="urn:microsoft.com/office/officeart/2005/8/layout/list1"/>
    <dgm:cxn modelId="{F2E0C56E-0AF0-4B60-B3FD-7C949CA3CAB2}" type="presParOf" srcId="{2E8D7627-DD93-463C-BCC3-432510F3B9B8}" destId="{F935CC83-91D8-44C5-B86B-500FBAF4202E}" srcOrd="0" destOrd="0" presId="urn:microsoft.com/office/officeart/2005/8/layout/list1"/>
    <dgm:cxn modelId="{7325F095-C269-487C-9481-D7DD98F57BB0}" type="presParOf" srcId="{2E8D7627-DD93-463C-BCC3-432510F3B9B8}" destId="{E03B7C94-0CA7-4615-BC64-9909852074C0}" srcOrd="1" destOrd="0" presId="urn:microsoft.com/office/officeart/2005/8/layout/list1"/>
    <dgm:cxn modelId="{762C32DA-7790-4E3A-8AF9-98CADE0B5734}" type="presParOf" srcId="{3BE3766B-9925-475E-AF20-AA30B76DCA60}" destId="{FF97C370-134B-4C3F-B4CB-676471798E22}" srcOrd="17" destOrd="0" presId="urn:microsoft.com/office/officeart/2005/8/layout/list1"/>
    <dgm:cxn modelId="{E632C236-5B16-4290-B9B2-24524598B52A}" type="presParOf" srcId="{3BE3766B-9925-475E-AF20-AA30B76DCA60}" destId="{4E8F918A-20BD-457C-BFA0-B63BD96DBB2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C2F2E-6D77-41CC-A657-12CD15D5A86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0C5F79-2845-4A95-85E5-A9D40EDC45C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 проекта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FFB57C-8B9A-40B9-92D1-B46BEAC903E7}" type="parTrans" cxnId="{C40690CD-C187-4FE0-BBBF-9EE35A44011D}">
      <dgm:prSet/>
      <dgm:spPr/>
      <dgm:t>
        <a:bodyPr/>
        <a:lstStyle/>
        <a:p>
          <a:endParaRPr lang="ru-RU"/>
        </a:p>
      </dgm:t>
    </dgm:pt>
    <dgm:pt modelId="{BA3931E3-EDC4-4131-9FFD-A93805F4AC9A}" type="sibTrans" cxnId="{C40690CD-C187-4FE0-BBBF-9EE35A44011D}">
      <dgm:prSet/>
      <dgm:spPr/>
      <dgm:t>
        <a:bodyPr/>
        <a:lstStyle/>
        <a:p>
          <a:endParaRPr lang="ru-RU"/>
        </a:p>
      </dgm:t>
    </dgm:pt>
    <dgm:pt modelId="{F428EE34-2691-427A-B2A5-973B0F8DC12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круглый стол с приглашением органов местного  самоуправления и представителями волонтерских объедений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042947-E8E0-4480-9465-EE4B4DF6D68D}" type="parTrans" cxnId="{918D0635-E3C1-4AF0-B5E9-1289B6BF44E9}">
      <dgm:prSet/>
      <dgm:spPr/>
      <dgm:t>
        <a:bodyPr/>
        <a:lstStyle/>
        <a:p>
          <a:endParaRPr lang="ru-RU"/>
        </a:p>
      </dgm:t>
    </dgm:pt>
    <dgm:pt modelId="{4A77526E-933D-40F3-951E-ED509B8B4ED7}" type="sibTrans" cxnId="{918D0635-E3C1-4AF0-B5E9-1289B6BF44E9}">
      <dgm:prSet/>
      <dgm:spPr/>
      <dgm:t>
        <a:bodyPr/>
        <a:lstStyle/>
        <a:p>
          <a:endParaRPr lang="ru-RU"/>
        </a:p>
      </dgm:t>
    </dgm:pt>
    <dgm:pt modelId="{32A8FEFC-8EAD-4EA5-814B-CF02E273510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единую информационно – обучающую площадку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9735DD-37F6-455D-857B-874C3C45DFAB}" type="parTrans" cxnId="{5ED2CB25-B10F-4E4E-AF0F-75101CAE27B3}">
      <dgm:prSet/>
      <dgm:spPr/>
      <dgm:t>
        <a:bodyPr/>
        <a:lstStyle/>
        <a:p>
          <a:endParaRPr lang="ru-RU"/>
        </a:p>
      </dgm:t>
    </dgm:pt>
    <dgm:pt modelId="{D514CDA6-82B7-41D0-91F9-19004FD0B809}" type="sibTrans" cxnId="{5ED2CB25-B10F-4E4E-AF0F-75101CAE27B3}">
      <dgm:prSet/>
      <dgm:spPr/>
      <dgm:t>
        <a:bodyPr/>
        <a:lstStyle/>
        <a:p>
          <a:endParaRPr lang="ru-RU"/>
        </a:p>
      </dgm:t>
    </dgm:pt>
    <dgm:pt modelId="{D7EE30E0-DAF9-4352-A6FF-DA55A1DD249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Обучить и обеспечить материально технической базой волонтерских команд </a:t>
          </a:r>
        </a:p>
        <a:p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7207D0-6AE0-45A6-A00A-5FFD2F0D54E0}" type="sibTrans" cxnId="{6C17F238-5548-4013-B8EF-81A7FAA522DE}">
      <dgm:prSet/>
      <dgm:spPr/>
      <dgm:t>
        <a:bodyPr/>
        <a:lstStyle/>
        <a:p>
          <a:endParaRPr lang="ru-RU"/>
        </a:p>
      </dgm:t>
    </dgm:pt>
    <dgm:pt modelId="{28CB4BD0-705C-45C4-897E-6EA24434E125}" type="parTrans" cxnId="{6C17F238-5548-4013-B8EF-81A7FAA522DE}">
      <dgm:prSet/>
      <dgm:spPr/>
      <dgm:t>
        <a:bodyPr/>
        <a:lstStyle/>
        <a:p>
          <a:endParaRPr lang="ru-RU"/>
        </a:p>
      </dgm:t>
    </dgm:pt>
    <dgm:pt modelId="{ED2F775C-5890-4207-82E2-C346DBB90DD1}" type="pres">
      <dgm:prSet presAssocID="{944C2F2E-6D77-41CC-A657-12CD15D5A8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229FF-BF27-4134-89B4-62E88C9CBDDF}" type="pres">
      <dgm:prSet presAssocID="{C60C5F79-2845-4A95-85E5-A9D40EDC45CA}" presName="centerShape" presStyleLbl="node0" presStyleIdx="0" presStyleCnt="1" custScaleX="113335" custScaleY="104253"/>
      <dgm:spPr/>
      <dgm:t>
        <a:bodyPr/>
        <a:lstStyle/>
        <a:p>
          <a:endParaRPr lang="ru-RU"/>
        </a:p>
      </dgm:t>
    </dgm:pt>
    <dgm:pt modelId="{CFB87ECF-2620-42F0-A77D-EE4A9393562D}" type="pres">
      <dgm:prSet presAssocID="{F428EE34-2691-427A-B2A5-973B0F8DC125}" presName="node" presStyleLbl="node1" presStyleIdx="0" presStyleCnt="3" custScaleX="181393" custScaleY="168377" custRadScaleRad="98449" custRadScaleInc="2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99CE3-6042-4566-BD7C-4FCB02798BD8}" type="pres">
      <dgm:prSet presAssocID="{F428EE34-2691-427A-B2A5-973B0F8DC125}" presName="dummy" presStyleCnt="0"/>
      <dgm:spPr/>
    </dgm:pt>
    <dgm:pt modelId="{972C6875-1781-49BC-AE24-EFB7D3876B14}" type="pres">
      <dgm:prSet presAssocID="{4A77526E-933D-40F3-951E-ED509B8B4ED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392903F-94A8-4598-BBDA-D17ED2ED0617}" type="pres">
      <dgm:prSet presAssocID="{32A8FEFC-8EAD-4EA5-814B-CF02E2735107}" presName="node" presStyleLbl="node1" presStyleIdx="1" presStyleCnt="3" custScaleX="171231" custScaleY="166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7A71A-C99F-478A-BF6C-C39A9FC1135B}" type="pres">
      <dgm:prSet presAssocID="{32A8FEFC-8EAD-4EA5-814B-CF02E2735107}" presName="dummy" presStyleCnt="0"/>
      <dgm:spPr/>
    </dgm:pt>
    <dgm:pt modelId="{FD9DE0A1-D4D1-4B73-A96A-EF782474DFF0}" type="pres">
      <dgm:prSet presAssocID="{D514CDA6-82B7-41D0-91F9-19004FD0B8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F7F9719-59EE-4488-9A23-DB4FFC037B66}" type="pres">
      <dgm:prSet presAssocID="{D7EE30E0-DAF9-4352-A6FF-DA55A1DD249D}" presName="node" presStyleLbl="node1" presStyleIdx="2" presStyleCnt="3" custScaleX="169866" custScaleY="16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A4AF2-9B07-451A-8FDC-DBC58F3F84FE}" type="pres">
      <dgm:prSet presAssocID="{D7EE30E0-DAF9-4352-A6FF-DA55A1DD249D}" presName="dummy" presStyleCnt="0"/>
      <dgm:spPr/>
    </dgm:pt>
    <dgm:pt modelId="{6A649281-C597-4318-AB8A-67A0D3EB75F6}" type="pres">
      <dgm:prSet presAssocID="{3C7207D0-6AE0-45A6-A00A-5FFD2F0D54E0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C4F7A42-02AB-43EA-A706-A282959A5FAA}" type="presOf" srcId="{4A77526E-933D-40F3-951E-ED509B8B4ED7}" destId="{972C6875-1781-49BC-AE24-EFB7D3876B14}" srcOrd="0" destOrd="0" presId="urn:microsoft.com/office/officeart/2005/8/layout/radial6"/>
    <dgm:cxn modelId="{918D0635-E3C1-4AF0-B5E9-1289B6BF44E9}" srcId="{C60C5F79-2845-4A95-85E5-A9D40EDC45CA}" destId="{F428EE34-2691-427A-B2A5-973B0F8DC125}" srcOrd="0" destOrd="0" parTransId="{CA042947-E8E0-4480-9465-EE4B4DF6D68D}" sibTransId="{4A77526E-933D-40F3-951E-ED509B8B4ED7}"/>
    <dgm:cxn modelId="{6C17F238-5548-4013-B8EF-81A7FAA522DE}" srcId="{C60C5F79-2845-4A95-85E5-A9D40EDC45CA}" destId="{D7EE30E0-DAF9-4352-A6FF-DA55A1DD249D}" srcOrd="2" destOrd="0" parTransId="{28CB4BD0-705C-45C4-897E-6EA24434E125}" sibTransId="{3C7207D0-6AE0-45A6-A00A-5FFD2F0D54E0}"/>
    <dgm:cxn modelId="{A1026E2D-803F-473F-83B2-538BF2D5BBBB}" type="presOf" srcId="{F428EE34-2691-427A-B2A5-973B0F8DC125}" destId="{CFB87ECF-2620-42F0-A77D-EE4A9393562D}" srcOrd="0" destOrd="0" presId="urn:microsoft.com/office/officeart/2005/8/layout/radial6"/>
    <dgm:cxn modelId="{C40690CD-C187-4FE0-BBBF-9EE35A44011D}" srcId="{944C2F2E-6D77-41CC-A657-12CD15D5A868}" destId="{C60C5F79-2845-4A95-85E5-A9D40EDC45CA}" srcOrd="0" destOrd="0" parTransId="{CAFFB57C-8B9A-40B9-92D1-B46BEAC903E7}" sibTransId="{BA3931E3-EDC4-4131-9FFD-A93805F4AC9A}"/>
    <dgm:cxn modelId="{493B8416-D2E8-4472-9B9A-D47F42651CF3}" type="presOf" srcId="{3C7207D0-6AE0-45A6-A00A-5FFD2F0D54E0}" destId="{6A649281-C597-4318-AB8A-67A0D3EB75F6}" srcOrd="0" destOrd="0" presId="urn:microsoft.com/office/officeart/2005/8/layout/radial6"/>
    <dgm:cxn modelId="{BFDD16B8-6344-4651-9734-72D1473ED0CF}" type="presOf" srcId="{D7EE30E0-DAF9-4352-A6FF-DA55A1DD249D}" destId="{CF7F9719-59EE-4488-9A23-DB4FFC037B66}" srcOrd="0" destOrd="0" presId="urn:microsoft.com/office/officeart/2005/8/layout/radial6"/>
    <dgm:cxn modelId="{FC1D612D-5B52-4247-8643-7F3CA01F3FE3}" type="presOf" srcId="{32A8FEFC-8EAD-4EA5-814B-CF02E2735107}" destId="{9392903F-94A8-4598-BBDA-D17ED2ED0617}" srcOrd="0" destOrd="0" presId="urn:microsoft.com/office/officeart/2005/8/layout/radial6"/>
    <dgm:cxn modelId="{3C23BD5A-8C16-4444-A1FD-33D516EA94BC}" type="presOf" srcId="{C60C5F79-2845-4A95-85E5-A9D40EDC45CA}" destId="{99A229FF-BF27-4134-89B4-62E88C9CBDDF}" srcOrd="0" destOrd="0" presId="urn:microsoft.com/office/officeart/2005/8/layout/radial6"/>
    <dgm:cxn modelId="{5ED2CB25-B10F-4E4E-AF0F-75101CAE27B3}" srcId="{C60C5F79-2845-4A95-85E5-A9D40EDC45CA}" destId="{32A8FEFC-8EAD-4EA5-814B-CF02E2735107}" srcOrd="1" destOrd="0" parTransId="{6D9735DD-37F6-455D-857B-874C3C45DFAB}" sibTransId="{D514CDA6-82B7-41D0-91F9-19004FD0B809}"/>
    <dgm:cxn modelId="{AF6F8E9C-0FEC-456D-8A74-3BBB79302783}" type="presOf" srcId="{944C2F2E-6D77-41CC-A657-12CD15D5A868}" destId="{ED2F775C-5890-4207-82E2-C346DBB90DD1}" srcOrd="0" destOrd="0" presId="urn:microsoft.com/office/officeart/2005/8/layout/radial6"/>
    <dgm:cxn modelId="{0468FAC8-F1D2-4019-B9DD-8271684CB3A7}" type="presOf" srcId="{D514CDA6-82B7-41D0-91F9-19004FD0B809}" destId="{FD9DE0A1-D4D1-4B73-A96A-EF782474DFF0}" srcOrd="0" destOrd="0" presId="urn:microsoft.com/office/officeart/2005/8/layout/radial6"/>
    <dgm:cxn modelId="{E5A07FB1-E920-433F-9C26-9EA24CC0F31E}" type="presParOf" srcId="{ED2F775C-5890-4207-82E2-C346DBB90DD1}" destId="{99A229FF-BF27-4134-89B4-62E88C9CBDDF}" srcOrd="0" destOrd="0" presId="urn:microsoft.com/office/officeart/2005/8/layout/radial6"/>
    <dgm:cxn modelId="{3BB8995F-B6B9-44F3-A9BF-996DD5CF13AD}" type="presParOf" srcId="{ED2F775C-5890-4207-82E2-C346DBB90DD1}" destId="{CFB87ECF-2620-42F0-A77D-EE4A9393562D}" srcOrd="1" destOrd="0" presId="urn:microsoft.com/office/officeart/2005/8/layout/radial6"/>
    <dgm:cxn modelId="{8E4E96AC-142C-4323-B3BE-173758F29D9E}" type="presParOf" srcId="{ED2F775C-5890-4207-82E2-C346DBB90DD1}" destId="{F6F99CE3-6042-4566-BD7C-4FCB02798BD8}" srcOrd="2" destOrd="0" presId="urn:microsoft.com/office/officeart/2005/8/layout/radial6"/>
    <dgm:cxn modelId="{4111BD1B-19CC-4348-8C02-C73DD281EFC1}" type="presParOf" srcId="{ED2F775C-5890-4207-82E2-C346DBB90DD1}" destId="{972C6875-1781-49BC-AE24-EFB7D3876B14}" srcOrd="3" destOrd="0" presId="urn:microsoft.com/office/officeart/2005/8/layout/radial6"/>
    <dgm:cxn modelId="{0F59C0E3-A328-4D7A-9E76-183019AA0E1A}" type="presParOf" srcId="{ED2F775C-5890-4207-82E2-C346DBB90DD1}" destId="{9392903F-94A8-4598-BBDA-D17ED2ED0617}" srcOrd="4" destOrd="0" presId="urn:microsoft.com/office/officeart/2005/8/layout/radial6"/>
    <dgm:cxn modelId="{49892282-1AF6-4C2D-85A4-E1093C7477D0}" type="presParOf" srcId="{ED2F775C-5890-4207-82E2-C346DBB90DD1}" destId="{FF37A71A-C99F-478A-BF6C-C39A9FC1135B}" srcOrd="5" destOrd="0" presId="urn:microsoft.com/office/officeart/2005/8/layout/radial6"/>
    <dgm:cxn modelId="{5B64797E-630A-4904-9693-D20F8452098E}" type="presParOf" srcId="{ED2F775C-5890-4207-82E2-C346DBB90DD1}" destId="{FD9DE0A1-D4D1-4B73-A96A-EF782474DFF0}" srcOrd="6" destOrd="0" presId="urn:microsoft.com/office/officeart/2005/8/layout/radial6"/>
    <dgm:cxn modelId="{F22AA1B9-4914-4E74-8E92-9037C97B980B}" type="presParOf" srcId="{ED2F775C-5890-4207-82E2-C346DBB90DD1}" destId="{CF7F9719-59EE-4488-9A23-DB4FFC037B66}" srcOrd="7" destOrd="0" presId="urn:microsoft.com/office/officeart/2005/8/layout/radial6"/>
    <dgm:cxn modelId="{5FDDB47D-02E0-4D60-8423-086C9C1856CF}" type="presParOf" srcId="{ED2F775C-5890-4207-82E2-C346DBB90DD1}" destId="{306A4AF2-9B07-451A-8FDC-DBC58F3F84FE}" srcOrd="8" destOrd="0" presId="urn:microsoft.com/office/officeart/2005/8/layout/radial6"/>
    <dgm:cxn modelId="{DE188B95-BA9A-4653-9AD0-864AE8C3C03E}" type="presParOf" srcId="{ED2F775C-5890-4207-82E2-C346DBB90DD1}" destId="{6A649281-C597-4318-AB8A-67A0D3EB75F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055FE-3131-4348-97C9-1DB2E70851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EAE1E-2286-444B-BB95-4E34E4018A7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Администрация МО «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Дебёсский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район»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8301394-879E-4E2F-8FAF-2FE2D0DD88A5}" type="parTrans" cxnId="{2094483C-42E7-4025-A619-5D6C8673CF86}">
      <dgm:prSet/>
      <dgm:spPr/>
      <dgm:t>
        <a:bodyPr/>
        <a:lstStyle/>
        <a:p>
          <a:endParaRPr lang="ru-RU"/>
        </a:p>
      </dgm:t>
    </dgm:pt>
    <dgm:pt modelId="{3F118493-68A7-486E-AEB8-C14BE83BF65A}" type="sibTrans" cxnId="{2094483C-42E7-4025-A619-5D6C8673CF86}">
      <dgm:prSet/>
      <dgm:spPr/>
      <dgm:t>
        <a:bodyPr/>
        <a:lstStyle/>
        <a:p>
          <a:endParaRPr lang="ru-RU"/>
        </a:p>
      </dgm:t>
    </dgm:pt>
    <dgm:pt modelId="{DAE37AFB-F207-4CAF-9DDD-A39DC1EC9E7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Пожарно-спасательная часть №29 и ОНД </a:t>
          </a:r>
          <a:r>
            <a:rPr lang="ru-RU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Балезинского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Дебесского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, </a:t>
          </a:r>
          <a:r>
            <a:rPr lang="ru-RU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Кезского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9A0778-F4CA-43AE-B4DA-B50059FCD3A7}" type="parTrans" cxnId="{554B2AD4-6284-4965-AA4A-4A842B77F1BE}">
      <dgm:prSet/>
      <dgm:spPr/>
      <dgm:t>
        <a:bodyPr/>
        <a:lstStyle/>
        <a:p>
          <a:endParaRPr lang="ru-RU"/>
        </a:p>
      </dgm:t>
    </dgm:pt>
    <dgm:pt modelId="{C7DC40AB-FDD9-4CBA-8179-70BAFD3BB879}" type="sibTrans" cxnId="{554B2AD4-6284-4965-AA4A-4A842B77F1BE}">
      <dgm:prSet/>
      <dgm:spPr/>
      <dgm:t>
        <a:bodyPr/>
        <a:lstStyle/>
        <a:p>
          <a:endParaRPr lang="ru-RU"/>
        </a:p>
      </dgm:t>
    </dgm:pt>
    <dgm:pt modelId="{92CF3A48-B18D-45F3-A244-19E04BCA2CD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Отделение полиции «</a:t>
          </a:r>
          <a:r>
            <a:rPr lang="ru-RU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Дебесское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9A477-2FA1-479B-BD20-244FF1CBDBA5}" type="parTrans" cxnId="{BEBCDF0F-0FBE-4129-8730-D185F70735F4}">
      <dgm:prSet/>
      <dgm:spPr/>
      <dgm:t>
        <a:bodyPr/>
        <a:lstStyle/>
        <a:p>
          <a:endParaRPr lang="ru-RU"/>
        </a:p>
      </dgm:t>
    </dgm:pt>
    <dgm:pt modelId="{BC9207AE-9BFA-421B-8D18-D0A9E3D58803}" type="sibTrans" cxnId="{BEBCDF0F-0FBE-4129-8730-D185F70735F4}">
      <dgm:prSet/>
      <dgm:spPr/>
      <dgm:t>
        <a:bodyPr/>
        <a:lstStyle/>
        <a:p>
          <a:endParaRPr lang="ru-RU"/>
        </a:p>
      </dgm:t>
    </dgm:pt>
    <dgm:pt modelId="{ED18E77F-41D9-4481-B874-F2FFACB9978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Молодёжный центр «Вертикаль» 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CD5FAD-C66B-4BA3-83D7-D3BC7134063C}" type="parTrans" cxnId="{4E3C5180-E4B1-4B4D-BD94-DE675299A8C6}">
      <dgm:prSet/>
      <dgm:spPr/>
      <dgm:t>
        <a:bodyPr/>
        <a:lstStyle/>
        <a:p>
          <a:endParaRPr lang="ru-RU"/>
        </a:p>
      </dgm:t>
    </dgm:pt>
    <dgm:pt modelId="{81E11EB9-4CC1-4A88-840E-F58B126EB2B4}" type="sibTrans" cxnId="{4E3C5180-E4B1-4B4D-BD94-DE675299A8C6}">
      <dgm:prSet/>
      <dgm:spPr/>
      <dgm:t>
        <a:bodyPr/>
        <a:lstStyle/>
        <a:p>
          <a:endParaRPr lang="ru-RU"/>
        </a:p>
      </dgm:t>
    </dgm:pt>
    <dgm:pt modelId="{FED230C4-0677-4941-8A19-233A3CCB311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Учителя ОБЖ Школ и БПОУ УР «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Дебёсский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политехникум»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32615FA-B02B-4656-A5DF-4BE51D703017}" type="parTrans" cxnId="{3676B778-4194-4762-87C8-D13E79D826EE}">
      <dgm:prSet/>
      <dgm:spPr/>
      <dgm:t>
        <a:bodyPr/>
        <a:lstStyle/>
        <a:p>
          <a:endParaRPr lang="ru-RU"/>
        </a:p>
      </dgm:t>
    </dgm:pt>
    <dgm:pt modelId="{CF5132DB-871C-4AAE-80A3-93CF78672C85}" type="sibTrans" cxnId="{3676B778-4194-4762-87C8-D13E79D826EE}">
      <dgm:prSet/>
      <dgm:spPr/>
      <dgm:t>
        <a:bodyPr/>
        <a:lstStyle/>
        <a:p>
          <a:endParaRPr lang="ru-RU"/>
        </a:p>
      </dgm:t>
    </dgm:pt>
    <dgm:pt modelId="{B03C0A04-2A69-468D-9F6E-04BC5D2CD4C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ЕДДС МО «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Дебесский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9AD0793-52D2-4944-B45A-CC6A3DB32D78}" type="sibTrans" cxnId="{8DEB3A1F-972B-471C-8DAD-DF803BD60086}">
      <dgm:prSet/>
      <dgm:spPr/>
      <dgm:t>
        <a:bodyPr/>
        <a:lstStyle/>
        <a:p>
          <a:endParaRPr lang="ru-RU"/>
        </a:p>
      </dgm:t>
    </dgm:pt>
    <dgm:pt modelId="{07A30B03-E200-4AF7-A16F-F1BED11017F0}" type="parTrans" cxnId="{8DEB3A1F-972B-471C-8DAD-DF803BD60086}">
      <dgm:prSet/>
      <dgm:spPr/>
      <dgm:t>
        <a:bodyPr/>
        <a:lstStyle/>
        <a:p>
          <a:endParaRPr lang="ru-RU"/>
        </a:p>
      </dgm:t>
    </dgm:pt>
    <dgm:pt modelId="{3C206916-E3A9-427E-8EB2-8F7544709551}" type="pres">
      <dgm:prSet presAssocID="{81F055FE-3131-4348-97C9-1DB2E70851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72FC3-C654-4815-9A94-8BFF6C978238}" type="pres">
      <dgm:prSet presAssocID="{5E7EAE1E-2286-444B-BB95-4E34E4018A7B}" presName="parentLin" presStyleCnt="0"/>
      <dgm:spPr/>
    </dgm:pt>
    <dgm:pt modelId="{E049AA4B-ABB5-4E28-982F-F4E7CE0BA7C7}" type="pres">
      <dgm:prSet presAssocID="{5E7EAE1E-2286-444B-BB95-4E34E4018A7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2B07D25-68A5-4B6B-8559-BBA148409C22}" type="pres">
      <dgm:prSet presAssocID="{5E7EAE1E-2286-444B-BB95-4E34E4018A7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A050B-D64C-4F62-A378-3D469F3300A3}" type="pres">
      <dgm:prSet presAssocID="{5E7EAE1E-2286-444B-BB95-4E34E4018A7B}" presName="negativeSpace" presStyleCnt="0"/>
      <dgm:spPr/>
    </dgm:pt>
    <dgm:pt modelId="{70CC2744-8827-4B42-A4BA-7D5A8653F634}" type="pres">
      <dgm:prSet presAssocID="{5E7EAE1E-2286-444B-BB95-4E34E4018A7B}" presName="childText" presStyleLbl="conFgAcc1" presStyleIdx="0" presStyleCnt="6">
        <dgm:presLayoutVars>
          <dgm:bulletEnabled val="1"/>
        </dgm:presLayoutVars>
      </dgm:prSet>
      <dgm:spPr/>
    </dgm:pt>
    <dgm:pt modelId="{ECAAFE1F-6C7C-4B1A-AB5B-3C836F38C89B}" type="pres">
      <dgm:prSet presAssocID="{3F118493-68A7-486E-AEB8-C14BE83BF65A}" presName="spaceBetweenRectangles" presStyleCnt="0"/>
      <dgm:spPr/>
    </dgm:pt>
    <dgm:pt modelId="{BBEDD380-8699-4A85-9867-7806519683D7}" type="pres">
      <dgm:prSet presAssocID="{DAE37AFB-F207-4CAF-9DDD-A39DC1EC9E7A}" presName="parentLin" presStyleCnt="0"/>
      <dgm:spPr/>
    </dgm:pt>
    <dgm:pt modelId="{1B67D1C4-6B6B-404C-B2F0-D3AE5B24DEE5}" type="pres">
      <dgm:prSet presAssocID="{DAE37AFB-F207-4CAF-9DDD-A39DC1EC9E7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98F453-274E-4659-B41C-AD4FD2FED03D}" type="pres">
      <dgm:prSet presAssocID="{DAE37AFB-F207-4CAF-9DDD-A39DC1EC9E7A}" presName="parentText" presStyleLbl="node1" presStyleIdx="1" presStyleCnt="6" custLinFactNeighborX="-2808" custLinFactNeighborY="-9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98BD-49DA-4103-80D5-B61E812A4959}" type="pres">
      <dgm:prSet presAssocID="{DAE37AFB-F207-4CAF-9DDD-A39DC1EC9E7A}" presName="negativeSpace" presStyleCnt="0"/>
      <dgm:spPr/>
    </dgm:pt>
    <dgm:pt modelId="{AEB7238B-80BF-4267-B4EB-A58ACCE867B9}" type="pres">
      <dgm:prSet presAssocID="{DAE37AFB-F207-4CAF-9DDD-A39DC1EC9E7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BC6FF-90C8-427B-BC5F-BEA9D64F2C6C}" type="pres">
      <dgm:prSet presAssocID="{C7DC40AB-FDD9-4CBA-8179-70BAFD3BB879}" presName="spaceBetweenRectangles" presStyleCnt="0"/>
      <dgm:spPr/>
    </dgm:pt>
    <dgm:pt modelId="{CBE3C155-A4E9-4DD3-A6E3-5170D99A9E2C}" type="pres">
      <dgm:prSet presAssocID="{B03C0A04-2A69-468D-9F6E-04BC5D2CD4CF}" presName="parentLin" presStyleCnt="0"/>
      <dgm:spPr/>
    </dgm:pt>
    <dgm:pt modelId="{0A7E8595-DF74-4849-A438-7EC2E54AD9AE}" type="pres">
      <dgm:prSet presAssocID="{B03C0A04-2A69-468D-9F6E-04BC5D2CD4C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DB325BF-4CCA-4852-8903-85BF8ECDC4B7}" type="pres">
      <dgm:prSet presAssocID="{B03C0A04-2A69-468D-9F6E-04BC5D2CD4C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2A2C7-E695-4DA0-B666-279274A0AFBD}" type="pres">
      <dgm:prSet presAssocID="{B03C0A04-2A69-468D-9F6E-04BC5D2CD4CF}" presName="negativeSpace" presStyleCnt="0"/>
      <dgm:spPr/>
    </dgm:pt>
    <dgm:pt modelId="{113E17BF-7092-44B2-8A2D-DC00C1250885}" type="pres">
      <dgm:prSet presAssocID="{B03C0A04-2A69-468D-9F6E-04BC5D2CD4CF}" presName="childText" presStyleLbl="conFgAcc1" presStyleIdx="2" presStyleCnt="6">
        <dgm:presLayoutVars>
          <dgm:bulletEnabled val="1"/>
        </dgm:presLayoutVars>
      </dgm:prSet>
      <dgm:spPr/>
    </dgm:pt>
    <dgm:pt modelId="{8BF500EA-6AAE-4D1A-B11D-7A327A4FE54A}" type="pres">
      <dgm:prSet presAssocID="{F9AD0793-52D2-4944-B45A-CC6A3DB32D78}" presName="spaceBetweenRectangles" presStyleCnt="0"/>
      <dgm:spPr/>
    </dgm:pt>
    <dgm:pt modelId="{427F2573-CCCC-4158-BAC7-A491EB0F5F0B}" type="pres">
      <dgm:prSet presAssocID="{92CF3A48-B18D-45F3-A244-19E04BCA2CD1}" presName="parentLin" presStyleCnt="0"/>
      <dgm:spPr/>
    </dgm:pt>
    <dgm:pt modelId="{938B4A68-A2E6-4276-8BD1-2D5676ABA4EC}" type="pres">
      <dgm:prSet presAssocID="{92CF3A48-B18D-45F3-A244-19E04BCA2CD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D700098-11B8-4ABC-840E-27ADC39FF8CA}" type="pres">
      <dgm:prSet presAssocID="{92CF3A48-B18D-45F3-A244-19E04BCA2CD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E4289-D106-454C-91BA-BC872C3C561A}" type="pres">
      <dgm:prSet presAssocID="{92CF3A48-B18D-45F3-A244-19E04BCA2CD1}" presName="negativeSpace" presStyleCnt="0"/>
      <dgm:spPr/>
    </dgm:pt>
    <dgm:pt modelId="{E12B6ECD-1932-44E9-B91C-4237737F5ED8}" type="pres">
      <dgm:prSet presAssocID="{92CF3A48-B18D-45F3-A244-19E04BCA2CD1}" presName="childText" presStyleLbl="conFgAcc1" presStyleIdx="3" presStyleCnt="6" custLinFactNeighborX="972" custLinFactNeighborY="10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8BC96-F933-4E63-99AD-357EC96053B8}" type="pres">
      <dgm:prSet presAssocID="{BC9207AE-9BFA-421B-8D18-D0A9E3D58803}" presName="spaceBetweenRectangles" presStyleCnt="0"/>
      <dgm:spPr/>
    </dgm:pt>
    <dgm:pt modelId="{ABBC8222-E17A-412B-8206-9DA59A695162}" type="pres">
      <dgm:prSet presAssocID="{ED18E77F-41D9-4481-B874-F2FFACB9978A}" presName="parentLin" presStyleCnt="0"/>
      <dgm:spPr/>
    </dgm:pt>
    <dgm:pt modelId="{C2377309-40C2-49D7-8CCF-F2E94DE54E0F}" type="pres">
      <dgm:prSet presAssocID="{ED18E77F-41D9-4481-B874-F2FFACB9978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3727C44-5CC4-4A95-B621-93FB85F4F878}" type="pres">
      <dgm:prSet presAssocID="{ED18E77F-41D9-4481-B874-F2FFACB9978A}" presName="parentText" presStyleLbl="node1" presStyleIdx="4" presStyleCnt="6" custLinFactNeighborX="-2808" custLinFactNeighborY="-11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B7A39-D279-4297-A322-5655934EED70}" type="pres">
      <dgm:prSet presAssocID="{ED18E77F-41D9-4481-B874-F2FFACB9978A}" presName="negativeSpace" presStyleCnt="0"/>
      <dgm:spPr/>
    </dgm:pt>
    <dgm:pt modelId="{24E5B2B3-5DBF-4320-ADDD-1079DBBD9107}" type="pres">
      <dgm:prSet presAssocID="{ED18E77F-41D9-4481-B874-F2FFACB9978A}" presName="childText" presStyleLbl="conFgAcc1" presStyleIdx="4" presStyleCnt="6">
        <dgm:presLayoutVars>
          <dgm:bulletEnabled val="1"/>
        </dgm:presLayoutVars>
      </dgm:prSet>
      <dgm:spPr/>
    </dgm:pt>
    <dgm:pt modelId="{3128BEFD-4D1E-4214-96BD-5D6CA9A1955E}" type="pres">
      <dgm:prSet presAssocID="{81E11EB9-4CC1-4A88-840E-F58B126EB2B4}" presName="spaceBetweenRectangles" presStyleCnt="0"/>
      <dgm:spPr/>
    </dgm:pt>
    <dgm:pt modelId="{EDA0ACDD-E214-43B4-B579-D1BE3A3F6E1E}" type="pres">
      <dgm:prSet presAssocID="{FED230C4-0677-4941-8A19-233A3CCB3116}" presName="parentLin" presStyleCnt="0"/>
      <dgm:spPr/>
    </dgm:pt>
    <dgm:pt modelId="{C05F0F9A-36AA-4E7B-A3A2-38B68241C97A}" type="pres">
      <dgm:prSet presAssocID="{FED230C4-0677-4941-8A19-233A3CCB311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B2967E0-525F-436E-B6F8-BA485775F0D6}" type="pres">
      <dgm:prSet presAssocID="{FED230C4-0677-4941-8A19-233A3CCB311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98327-793C-48B6-9C4B-FECA1195D81E}" type="pres">
      <dgm:prSet presAssocID="{FED230C4-0677-4941-8A19-233A3CCB3116}" presName="negativeSpace" presStyleCnt="0"/>
      <dgm:spPr/>
    </dgm:pt>
    <dgm:pt modelId="{E82C0F2F-0B2C-433D-BB64-E213F74FEAB4}" type="pres">
      <dgm:prSet presAssocID="{FED230C4-0677-4941-8A19-233A3CCB311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54B2AD4-6284-4965-AA4A-4A842B77F1BE}" srcId="{81F055FE-3131-4348-97C9-1DB2E7085170}" destId="{DAE37AFB-F207-4CAF-9DDD-A39DC1EC9E7A}" srcOrd="1" destOrd="0" parTransId="{E59A0778-F4CA-43AE-B4DA-B50059FCD3A7}" sibTransId="{C7DC40AB-FDD9-4CBA-8179-70BAFD3BB879}"/>
    <dgm:cxn modelId="{4E3C5180-E4B1-4B4D-BD94-DE675299A8C6}" srcId="{81F055FE-3131-4348-97C9-1DB2E7085170}" destId="{ED18E77F-41D9-4481-B874-F2FFACB9978A}" srcOrd="4" destOrd="0" parTransId="{5ACD5FAD-C66B-4BA3-83D7-D3BC7134063C}" sibTransId="{81E11EB9-4CC1-4A88-840E-F58B126EB2B4}"/>
    <dgm:cxn modelId="{A27850A2-8B49-4F09-81A4-AC1C001C16C6}" type="presOf" srcId="{ED18E77F-41D9-4481-B874-F2FFACB9978A}" destId="{33727C44-5CC4-4A95-B621-93FB85F4F878}" srcOrd="1" destOrd="0" presId="urn:microsoft.com/office/officeart/2005/8/layout/list1"/>
    <dgm:cxn modelId="{B041FE84-457A-4843-81E8-793FAF5E4101}" type="presOf" srcId="{FED230C4-0677-4941-8A19-233A3CCB3116}" destId="{C05F0F9A-36AA-4E7B-A3A2-38B68241C97A}" srcOrd="0" destOrd="0" presId="urn:microsoft.com/office/officeart/2005/8/layout/list1"/>
    <dgm:cxn modelId="{DD5C154D-0328-4D9A-A49A-2C1ACCAFD860}" type="presOf" srcId="{B03C0A04-2A69-468D-9F6E-04BC5D2CD4CF}" destId="{ADB325BF-4CCA-4852-8903-85BF8ECDC4B7}" srcOrd="1" destOrd="0" presId="urn:microsoft.com/office/officeart/2005/8/layout/list1"/>
    <dgm:cxn modelId="{CDCA62D6-164A-4D9C-8C4D-65929B0D6E67}" type="presOf" srcId="{FED230C4-0677-4941-8A19-233A3CCB3116}" destId="{EB2967E0-525F-436E-B6F8-BA485775F0D6}" srcOrd="1" destOrd="0" presId="urn:microsoft.com/office/officeart/2005/8/layout/list1"/>
    <dgm:cxn modelId="{BEBCDF0F-0FBE-4129-8730-D185F70735F4}" srcId="{81F055FE-3131-4348-97C9-1DB2E7085170}" destId="{92CF3A48-B18D-45F3-A244-19E04BCA2CD1}" srcOrd="3" destOrd="0" parTransId="{0E99A477-2FA1-479B-BD20-244FF1CBDBA5}" sibTransId="{BC9207AE-9BFA-421B-8D18-D0A9E3D58803}"/>
    <dgm:cxn modelId="{81F2B179-622C-4203-BFBB-94FBDD6E1F5E}" type="presOf" srcId="{5E7EAE1E-2286-444B-BB95-4E34E4018A7B}" destId="{E049AA4B-ABB5-4E28-982F-F4E7CE0BA7C7}" srcOrd="0" destOrd="0" presId="urn:microsoft.com/office/officeart/2005/8/layout/list1"/>
    <dgm:cxn modelId="{E9A5B68E-1BA9-4A3C-A464-A9F68BAF7473}" type="presOf" srcId="{92CF3A48-B18D-45F3-A244-19E04BCA2CD1}" destId="{938B4A68-A2E6-4276-8BD1-2D5676ABA4EC}" srcOrd="0" destOrd="0" presId="urn:microsoft.com/office/officeart/2005/8/layout/list1"/>
    <dgm:cxn modelId="{3AA61A68-1729-403C-80C8-4DCD2C1E9A5A}" type="presOf" srcId="{DAE37AFB-F207-4CAF-9DDD-A39DC1EC9E7A}" destId="{1B67D1C4-6B6B-404C-B2F0-D3AE5B24DEE5}" srcOrd="0" destOrd="0" presId="urn:microsoft.com/office/officeart/2005/8/layout/list1"/>
    <dgm:cxn modelId="{E8A0FEF8-BD63-4B56-879E-B8984DB48EB2}" type="presOf" srcId="{5E7EAE1E-2286-444B-BB95-4E34E4018A7B}" destId="{52B07D25-68A5-4B6B-8559-BBA148409C22}" srcOrd="1" destOrd="0" presId="urn:microsoft.com/office/officeart/2005/8/layout/list1"/>
    <dgm:cxn modelId="{BD483DE6-3CC0-4CD9-9E3E-FDDF16A98C91}" type="presOf" srcId="{B03C0A04-2A69-468D-9F6E-04BC5D2CD4CF}" destId="{0A7E8595-DF74-4849-A438-7EC2E54AD9AE}" srcOrd="0" destOrd="0" presId="urn:microsoft.com/office/officeart/2005/8/layout/list1"/>
    <dgm:cxn modelId="{3676B778-4194-4762-87C8-D13E79D826EE}" srcId="{81F055FE-3131-4348-97C9-1DB2E7085170}" destId="{FED230C4-0677-4941-8A19-233A3CCB3116}" srcOrd="5" destOrd="0" parTransId="{432615FA-B02B-4656-A5DF-4BE51D703017}" sibTransId="{CF5132DB-871C-4AAE-80A3-93CF78672C85}"/>
    <dgm:cxn modelId="{8DEB3A1F-972B-471C-8DAD-DF803BD60086}" srcId="{81F055FE-3131-4348-97C9-1DB2E7085170}" destId="{B03C0A04-2A69-468D-9F6E-04BC5D2CD4CF}" srcOrd="2" destOrd="0" parTransId="{07A30B03-E200-4AF7-A16F-F1BED11017F0}" sibTransId="{F9AD0793-52D2-4944-B45A-CC6A3DB32D78}"/>
    <dgm:cxn modelId="{859DBDD1-E9A2-478E-88F5-E83C2C312196}" type="presOf" srcId="{81F055FE-3131-4348-97C9-1DB2E7085170}" destId="{3C206916-E3A9-427E-8EB2-8F7544709551}" srcOrd="0" destOrd="0" presId="urn:microsoft.com/office/officeart/2005/8/layout/list1"/>
    <dgm:cxn modelId="{BC0E51B6-A329-4D29-B64F-7DBE575E8E1A}" type="presOf" srcId="{92CF3A48-B18D-45F3-A244-19E04BCA2CD1}" destId="{BD700098-11B8-4ABC-840E-27ADC39FF8CA}" srcOrd="1" destOrd="0" presId="urn:microsoft.com/office/officeart/2005/8/layout/list1"/>
    <dgm:cxn modelId="{616732D2-2051-482F-B672-00FC75F85FCB}" type="presOf" srcId="{ED18E77F-41D9-4481-B874-F2FFACB9978A}" destId="{C2377309-40C2-49D7-8CCF-F2E94DE54E0F}" srcOrd="0" destOrd="0" presId="urn:microsoft.com/office/officeart/2005/8/layout/list1"/>
    <dgm:cxn modelId="{2094483C-42E7-4025-A619-5D6C8673CF86}" srcId="{81F055FE-3131-4348-97C9-1DB2E7085170}" destId="{5E7EAE1E-2286-444B-BB95-4E34E4018A7B}" srcOrd="0" destOrd="0" parTransId="{B8301394-879E-4E2F-8FAF-2FE2D0DD88A5}" sibTransId="{3F118493-68A7-486E-AEB8-C14BE83BF65A}"/>
    <dgm:cxn modelId="{B355B520-A626-46B4-A7CB-7E6FB89A3036}" type="presOf" srcId="{DAE37AFB-F207-4CAF-9DDD-A39DC1EC9E7A}" destId="{EE98F453-274E-4659-B41C-AD4FD2FED03D}" srcOrd="1" destOrd="0" presId="urn:microsoft.com/office/officeart/2005/8/layout/list1"/>
    <dgm:cxn modelId="{16B4ABDE-530B-48AA-A935-614BAEBAC804}" type="presParOf" srcId="{3C206916-E3A9-427E-8EB2-8F7544709551}" destId="{9CF72FC3-C654-4815-9A94-8BFF6C978238}" srcOrd="0" destOrd="0" presId="urn:microsoft.com/office/officeart/2005/8/layout/list1"/>
    <dgm:cxn modelId="{7D44ED33-3D93-4CC1-8A9F-5D99348FC2ED}" type="presParOf" srcId="{9CF72FC3-C654-4815-9A94-8BFF6C978238}" destId="{E049AA4B-ABB5-4E28-982F-F4E7CE0BA7C7}" srcOrd="0" destOrd="0" presId="urn:microsoft.com/office/officeart/2005/8/layout/list1"/>
    <dgm:cxn modelId="{F366B1B2-BE0A-4429-8746-2EDF7F9E6F55}" type="presParOf" srcId="{9CF72FC3-C654-4815-9A94-8BFF6C978238}" destId="{52B07D25-68A5-4B6B-8559-BBA148409C22}" srcOrd="1" destOrd="0" presId="urn:microsoft.com/office/officeart/2005/8/layout/list1"/>
    <dgm:cxn modelId="{CE216842-D17B-4644-9A1E-85B64867D188}" type="presParOf" srcId="{3C206916-E3A9-427E-8EB2-8F7544709551}" destId="{54FA050B-D64C-4F62-A378-3D469F3300A3}" srcOrd="1" destOrd="0" presId="urn:microsoft.com/office/officeart/2005/8/layout/list1"/>
    <dgm:cxn modelId="{FE31ADAE-014C-4F02-8F03-7E13EE22ABDA}" type="presParOf" srcId="{3C206916-E3A9-427E-8EB2-8F7544709551}" destId="{70CC2744-8827-4B42-A4BA-7D5A8653F634}" srcOrd="2" destOrd="0" presId="urn:microsoft.com/office/officeart/2005/8/layout/list1"/>
    <dgm:cxn modelId="{3DCF6215-7DEA-4026-A575-C9C07DAF9C7F}" type="presParOf" srcId="{3C206916-E3A9-427E-8EB2-8F7544709551}" destId="{ECAAFE1F-6C7C-4B1A-AB5B-3C836F38C89B}" srcOrd="3" destOrd="0" presId="urn:microsoft.com/office/officeart/2005/8/layout/list1"/>
    <dgm:cxn modelId="{5DDDFC89-1DC9-4E41-8293-C7738803E353}" type="presParOf" srcId="{3C206916-E3A9-427E-8EB2-8F7544709551}" destId="{BBEDD380-8699-4A85-9867-7806519683D7}" srcOrd="4" destOrd="0" presId="urn:microsoft.com/office/officeart/2005/8/layout/list1"/>
    <dgm:cxn modelId="{AF261B5B-4FD7-4550-98DC-E8BE46DCDA2B}" type="presParOf" srcId="{BBEDD380-8699-4A85-9867-7806519683D7}" destId="{1B67D1C4-6B6B-404C-B2F0-D3AE5B24DEE5}" srcOrd="0" destOrd="0" presId="urn:microsoft.com/office/officeart/2005/8/layout/list1"/>
    <dgm:cxn modelId="{B60515BD-B4CD-4327-9C02-D26A8C4D1DF7}" type="presParOf" srcId="{BBEDD380-8699-4A85-9867-7806519683D7}" destId="{EE98F453-274E-4659-B41C-AD4FD2FED03D}" srcOrd="1" destOrd="0" presId="urn:microsoft.com/office/officeart/2005/8/layout/list1"/>
    <dgm:cxn modelId="{D3A3C153-21C5-4BC4-A13B-678FAA97C2AA}" type="presParOf" srcId="{3C206916-E3A9-427E-8EB2-8F7544709551}" destId="{A47A98BD-49DA-4103-80D5-B61E812A4959}" srcOrd="5" destOrd="0" presId="urn:microsoft.com/office/officeart/2005/8/layout/list1"/>
    <dgm:cxn modelId="{6206A59F-4607-4CA2-ACEF-B8C7B93FF67C}" type="presParOf" srcId="{3C206916-E3A9-427E-8EB2-8F7544709551}" destId="{AEB7238B-80BF-4267-B4EB-A58ACCE867B9}" srcOrd="6" destOrd="0" presId="urn:microsoft.com/office/officeart/2005/8/layout/list1"/>
    <dgm:cxn modelId="{FC247681-67C2-4FDC-B326-D61449C8CDE6}" type="presParOf" srcId="{3C206916-E3A9-427E-8EB2-8F7544709551}" destId="{F9BBC6FF-90C8-427B-BC5F-BEA9D64F2C6C}" srcOrd="7" destOrd="0" presId="urn:microsoft.com/office/officeart/2005/8/layout/list1"/>
    <dgm:cxn modelId="{23498097-1FBC-4D87-934D-54DDEE89A1BD}" type="presParOf" srcId="{3C206916-E3A9-427E-8EB2-8F7544709551}" destId="{CBE3C155-A4E9-4DD3-A6E3-5170D99A9E2C}" srcOrd="8" destOrd="0" presId="urn:microsoft.com/office/officeart/2005/8/layout/list1"/>
    <dgm:cxn modelId="{6B09DEFD-103F-42DD-8CDA-A50E51375914}" type="presParOf" srcId="{CBE3C155-A4E9-4DD3-A6E3-5170D99A9E2C}" destId="{0A7E8595-DF74-4849-A438-7EC2E54AD9AE}" srcOrd="0" destOrd="0" presId="urn:microsoft.com/office/officeart/2005/8/layout/list1"/>
    <dgm:cxn modelId="{4D09A1AC-4737-451A-A6A2-EE3A9866F9B6}" type="presParOf" srcId="{CBE3C155-A4E9-4DD3-A6E3-5170D99A9E2C}" destId="{ADB325BF-4CCA-4852-8903-85BF8ECDC4B7}" srcOrd="1" destOrd="0" presId="urn:microsoft.com/office/officeart/2005/8/layout/list1"/>
    <dgm:cxn modelId="{79B341D3-5DC6-4E3A-9904-64A14777CCCB}" type="presParOf" srcId="{3C206916-E3A9-427E-8EB2-8F7544709551}" destId="{90C2A2C7-E695-4DA0-B666-279274A0AFBD}" srcOrd="9" destOrd="0" presId="urn:microsoft.com/office/officeart/2005/8/layout/list1"/>
    <dgm:cxn modelId="{0D262D69-3059-45A2-8455-B496D9EC603F}" type="presParOf" srcId="{3C206916-E3A9-427E-8EB2-8F7544709551}" destId="{113E17BF-7092-44B2-8A2D-DC00C1250885}" srcOrd="10" destOrd="0" presId="urn:microsoft.com/office/officeart/2005/8/layout/list1"/>
    <dgm:cxn modelId="{986E22F9-801E-4FAF-9A20-C2D2F4709649}" type="presParOf" srcId="{3C206916-E3A9-427E-8EB2-8F7544709551}" destId="{8BF500EA-6AAE-4D1A-B11D-7A327A4FE54A}" srcOrd="11" destOrd="0" presId="urn:microsoft.com/office/officeart/2005/8/layout/list1"/>
    <dgm:cxn modelId="{8D9578AE-6ABC-478C-AC10-B143DB6F40A5}" type="presParOf" srcId="{3C206916-E3A9-427E-8EB2-8F7544709551}" destId="{427F2573-CCCC-4158-BAC7-A491EB0F5F0B}" srcOrd="12" destOrd="0" presId="urn:microsoft.com/office/officeart/2005/8/layout/list1"/>
    <dgm:cxn modelId="{CDA55A0E-A878-444C-9AA1-E25B2C5DCB5C}" type="presParOf" srcId="{427F2573-CCCC-4158-BAC7-A491EB0F5F0B}" destId="{938B4A68-A2E6-4276-8BD1-2D5676ABA4EC}" srcOrd="0" destOrd="0" presId="urn:microsoft.com/office/officeart/2005/8/layout/list1"/>
    <dgm:cxn modelId="{11700E57-3E5E-41D2-9A55-69171CFB8235}" type="presParOf" srcId="{427F2573-CCCC-4158-BAC7-A491EB0F5F0B}" destId="{BD700098-11B8-4ABC-840E-27ADC39FF8CA}" srcOrd="1" destOrd="0" presId="urn:microsoft.com/office/officeart/2005/8/layout/list1"/>
    <dgm:cxn modelId="{F8EBA45E-03F0-4AF8-BF4C-D8839462B83D}" type="presParOf" srcId="{3C206916-E3A9-427E-8EB2-8F7544709551}" destId="{AFBE4289-D106-454C-91BA-BC872C3C561A}" srcOrd="13" destOrd="0" presId="urn:microsoft.com/office/officeart/2005/8/layout/list1"/>
    <dgm:cxn modelId="{0F1D124A-0337-414C-8DAF-6AD8B08E4C29}" type="presParOf" srcId="{3C206916-E3A9-427E-8EB2-8F7544709551}" destId="{E12B6ECD-1932-44E9-B91C-4237737F5ED8}" srcOrd="14" destOrd="0" presId="urn:microsoft.com/office/officeart/2005/8/layout/list1"/>
    <dgm:cxn modelId="{7099C1AD-0236-4821-90EB-62FB6BFD6310}" type="presParOf" srcId="{3C206916-E3A9-427E-8EB2-8F7544709551}" destId="{3ED8BC96-F933-4E63-99AD-357EC96053B8}" srcOrd="15" destOrd="0" presId="urn:microsoft.com/office/officeart/2005/8/layout/list1"/>
    <dgm:cxn modelId="{12F14712-45E0-4120-90E0-3DE991743B92}" type="presParOf" srcId="{3C206916-E3A9-427E-8EB2-8F7544709551}" destId="{ABBC8222-E17A-412B-8206-9DA59A695162}" srcOrd="16" destOrd="0" presId="urn:microsoft.com/office/officeart/2005/8/layout/list1"/>
    <dgm:cxn modelId="{5EB002DA-AF55-473B-96FC-83073CCB7DCC}" type="presParOf" srcId="{ABBC8222-E17A-412B-8206-9DA59A695162}" destId="{C2377309-40C2-49D7-8CCF-F2E94DE54E0F}" srcOrd="0" destOrd="0" presId="urn:microsoft.com/office/officeart/2005/8/layout/list1"/>
    <dgm:cxn modelId="{B8ACA768-CA0C-4DA6-A5C9-BBF74FD4F803}" type="presParOf" srcId="{ABBC8222-E17A-412B-8206-9DA59A695162}" destId="{33727C44-5CC4-4A95-B621-93FB85F4F878}" srcOrd="1" destOrd="0" presId="urn:microsoft.com/office/officeart/2005/8/layout/list1"/>
    <dgm:cxn modelId="{F6F8AFB7-64E5-4394-AF5C-63BE6F22F71A}" type="presParOf" srcId="{3C206916-E3A9-427E-8EB2-8F7544709551}" destId="{F93B7A39-D279-4297-A322-5655934EED70}" srcOrd="17" destOrd="0" presId="urn:microsoft.com/office/officeart/2005/8/layout/list1"/>
    <dgm:cxn modelId="{5FD4E11A-F78E-426D-B088-00BB9A959E55}" type="presParOf" srcId="{3C206916-E3A9-427E-8EB2-8F7544709551}" destId="{24E5B2B3-5DBF-4320-ADDD-1079DBBD9107}" srcOrd="18" destOrd="0" presId="urn:microsoft.com/office/officeart/2005/8/layout/list1"/>
    <dgm:cxn modelId="{E36874C0-7617-49D8-B0D9-15DB0BC5BF83}" type="presParOf" srcId="{3C206916-E3A9-427E-8EB2-8F7544709551}" destId="{3128BEFD-4D1E-4214-96BD-5D6CA9A1955E}" srcOrd="19" destOrd="0" presId="urn:microsoft.com/office/officeart/2005/8/layout/list1"/>
    <dgm:cxn modelId="{CB40772E-512D-4C82-AF76-D2EC8BBE05FC}" type="presParOf" srcId="{3C206916-E3A9-427E-8EB2-8F7544709551}" destId="{EDA0ACDD-E214-43B4-B579-D1BE3A3F6E1E}" srcOrd="20" destOrd="0" presId="urn:microsoft.com/office/officeart/2005/8/layout/list1"/>
    <dgm:cxn modelId="{81F90879-6093-4504-AFC4-DF173379B3DE}" type="presParOf" srcId="{EDA0ACDD-E214-43B4-B579-D1BE3A3F6E1E}" destId="{C05F0F9A-36AA-4E7B-A3A2-38B68241C97A}" srcOrd="0" destOrd="0" presId="urn:microsoft.com/office/officeart/2005/8/layout/list1"/>
    <dgm:cxn modelId="{A83E7330-0670-43C1-A7CC-A43BD1BBD358}" type="presParOf" srcId="{EDA0ACDD-E214-43B4-B579-D1BE3A3F6E1E}" destId="{EB2967E0-525F-436E-B6F8-BA485775F0D6}" srcOrd="1" destOrd="0" presId="urn:microsoft.com/office/officeart/2005/8/layout/list1"/>
    <dgm:cxn modelId="{369EA2ED-A390-4C88-B8E3-2AC5A6CDA15F}" type="presParOf" srcId="{3C206916-E3A9-427E-8EB2-8F7544709551}" destId="{0EE98327-793C-48B6-9C4B-FECA1195D81E}" srcOrd="21" destOrd="0" presId="urn:microsoft.com/office/officeart/2005/8/layout/list1"/>
    <dgm:cxn modelId="{E53CDDB8-6C21-4059-ADB4-AFE02E9519B5}" type="presParOf" srcId="{3C206916-E3A9-427E-8EB2-8F7544709551}" destId="{E82C0F2F-0B2C-433D-BB64-E213F74FEAB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94B80C-D0B0-4E36-AE7C-53A669AD08E4}" type="doc">
      <dgm:prSet loTypeId="urn:microsoft.com/office/officeart/2005/8/layout/chevron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CDB0C48F-68EC-46F0-818F-6ACDF697971E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23F0C69-8ED8-4FB7-B3F2-EEB7F18DFC5C}" type="parTrans" cxnId="{64DB6372-308F-4021-82FD-3379C54C3433}">
      <dgm:prSet/>
      <dgm:spPr/>
      <dgm:t>
        <a:bodyPr/>
        <a:lstStyle/>
        <a:p>
          <a:endParaRPr lang="ru-RU"/>
        </a:p>
      </dgm:t>
    </dgm:pt>
    <dgm:pt modelId="{67EFC031-0838-4892-A7E9-9241CDA8A3AB}" type="sibTrans" cxnId="{64DB6372-308F-4021-82FD-3379C54C3433}">
      <dgm:prSet/>
      <dgm:spPr/>
      <dgm:t>
        <a:bodyPr/>
        <a:lstStyle/>
        <a:p>
          <a:endParaRPr lang="ru-RU"/>
        </a:p>
      </dgm:t>
    </dgm:pt>
    <dgm:pt modelId="{408195C1-E9C2-405A-8637-1C98F3B60E1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участие проекта примут 63 волонтерских объединений;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529C3-0253-4AFA-A8B4-6BB8AB723785}" type="parTrans" cxnId="{5D13B2D0-3BC1-47B4-B253-A526F24CB1B7}">
      <dgm:prSet/>
      <dgm:spPr/>
      <dgm:t>
        <a:bodyPr/>
        <a:lstStyle/>
        <a:p>
          <a:endParaRPr lang="ru-RU"/>
        </a:p>
      </dgm:t>
    </dgm:pt>
    <dgm:pt modelId="{2BB0DB70-90A3-4D3C-80EC-7F94D0C87D9F}" type="sibTrans" cxnId="{5D13B2D0-3BC1-47B4-B253-A526F24CB1B7}">
      <dgm:prSet/>
      <dgm:spPr/>
      <dgm:t>
        <a:bodyPr/>
        <a:lstStyle/>
        <a:p>
          <a:endParaRPr lang="ru-RU"/>
        </a:p>
      </dgm:t>
    </dgm:pt>
    <dgm:pt modelId="{738F1204-BF31-4E1B-8D78-012812126E1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256 добровольцев станут участниками проекта;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2B6D4-3A94-4641-A96D-EE67A71FCB43}" type="parTrans" cxnId="{8FF3271F-1468-43AA-A250-D8D8697A5CA5}">
      <dgm:prSet/>
      <dgm:spPr/>
      <dgm:t>
        <a:bodyPr/>
        <a:lstStyle/>
        <a:p>
          <a:endParaRPr lang="ru-RU"/>
        </a:p>
      </dgm:t>
    </dgm:pt>
    <dgm:pt modelId="{AFC31E2A-F8F0-4632-A116-1B085D337B29}" type="sibTrans" cxnId="{8FF3271F-1468-43AA-A250-D8D8697A5CA5}">
      <dgm:prSet/>
      <dgm:spPr/>
      <dgm:t>
        <a:bodyPr/>
        <a:lstStyle/>
        <a:p>
          <a:endParaRPr lang="ru-RU"/>
        </a:p>
      </dgm:t>
    </dgm:pt>
    <dgm:pt modelId="{B9BE2C87-A8C0-46F3-B4F6-A25B192C53D8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0381AB7-D622-482D-A70D-2EDBD8E82C47}" type="parTrans" cxnId="{A4ADFF49-3593-4099-91E8-2B06332387C3}">
      <dgm:prSet/>
      <dgm:spPr/>
      <dgm:t>
        <a:bodyPr/>
        <a:lstStyle/>
        <a:p>
          <a:endParaRPr lang="ru-RU"/>
        </a:p>
      </dgm:t>
    </dgm:pt>
    <dgm:pt modelId="{880371B7-AE41-4E64-9597-2B2B6CE7728F}" type="sibTrans" cxnId="{A4ADFF49-3593-4099-91E8-2B06332387C3}">
      <dgm:prSet/>
      <dgm:spPr/>
      <dgm:t>
        <a:bodyPr/>
        <a:lstStyle/>
        <a:p>
          <a:endParaRPr lang="ru-RU"/>
        </a:p>
      </dgm:t>
    </dgm:pt>
    <dgm:pt modelId="{43897A1F-AA14-4E2F-8A6F-9F07F626ED8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ряды волонтерских отрядов вступят дополнительно 50 активных граждан района;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222C0-9755-421C-BEE5-3AC3ED8843B3}" type="parTrans" cxnId="{0F3DF0D1-39F9-4149-B2BA-89632F77FDAC}">
      <dgm:prSet/>
      <dgm:spPr/>
      <dgm:t>
        <a:bodyPr/>
        <a:lstStyle/>
        <a:p>
          <a:endParaRPr lang="ru-RU"/>
        </a:p>
      </dgm:t>
    </dgm:pt>
    <dgm:pt modelId="{FD250545-A347-40E2-9E8E-0EEB9A445C97}" type="sibTrans" cxnId="{0F3DF0D1-39F9-4149-B2BA-89632F77FDAC}">
      <dgm:prSet/>
      <dgm:spPr/>
      <dgm:t>
        <a:bodyPr/>
        <a:lstStyle/>
        <a:p>
          <a:endParaRPr lang="ru-RU"/>
        </a:p>
      </dgm:t>
    </dgm:pt>
    <dgm:pt modelId="{522C226A-F4AF-4385-8D29-74005E0793B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будет создана единая информационная площадка;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A5D1E-0EE6-4CA4-9F9D-262D1437A81E}" type="parTrans" cxnId="{2B1465A7-3A27-4ABE-9C05-C501C43AD2B1}">
      <dgm:prSet/>
      <dgm:spPr/>
      <dgm:t>
        <a:bodyPr/>
        <a:lstStyle/>
        <a:p>
          <a:endParaRPr lang="ru-RU"/>
        </a:p>
      </dgm:t>
    </dgm:pt>
    <dgm:pt modelId="{08AB6C1E-F638-4C40-8844-924AD63A9863}" type="sibTrans" cxnId="{2B1465A7-3A27-4ABE-9C05-C501C43AD2B1}">
      <dgm:prSet/>
      <dgm:spPr/>
      <dgm:t>
        <a:bodyPr/>
        <a:lstStyle/>
        <a:p>
          <a:endParaRPr lang="ru-RU"/>
        </a:p>
      </dgm:t>
    </dgm:pt>
    <dgm:pt modelId="{EFD3F09A-DF45-4975-A7EF-2D4B21699810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ECC7FF5-4360-4356-9DD1-4BFE865F343C}" type="parTrans" cxnId="{143F9978-1F73-4788-94AD-5AE08439244B}">
      <dgm:prSet/>
      <dgm:spPr/>
      <dgm:t>
        <a:bodyPr/>
        <a:lstStyle/>
        <a:p>
          <a:endParaRPr lang="ru-RU"/>
        </a:p>
      </dgm:t>
    </dgm:pt>
    <dgm:pt modelId="{9E307B37-5063-4B5F-89A4-ADA23F9BBF23}" type="sibTrans" cxnId="{143F9978-1F73-4788-94AD-5AE08439244B}">
      <dgm:prSet/>
      <dgm:spPr/>
      <dgm:t>
        <a:bodyPr/>
        <a:lstStyle/>
        <a:p>
          <a:endParaRPr lang="ru-RU"/>
        </a:p>
      </dgm:t>
    </dgm:pt>
    <dgm:pt modelId="{023706EF-A6B8-449A-8A91-CA09DA082F56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обучены и оснащены  материально-технической базой волонтерские команды;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25BA-0EB8-4AE7-B589-2572740F29D6}" type="parTrans" cxnId="{2673F01B-6B88-499B-B2AF-4DEC3C9FC930}">
      <dgm:prSet/>
      <dgm:spPr/>
      <dgm:t>
        <a:bodyPr/>
        <a:lstStyle/>
        <a:p>
          <a:endParaRPr lang="ru-RU"/>
        </a:p>
      </dgm:t>
    </dgm:pt>
    <dgm:pt modelId="{7DF4AA57-4C56-42E1-8FD7-16DC9EB206E4}" type="sibTrans" cxnId="{2673F01B-6B88-499B-B2AF-4DEC3C9FC930}">
      <dgm:prSet/>
      <dgm:spPr/>
      <dgm:t>
        <a:bodyPr/>
        <a:lstStyle/>
        <a:p>
          <a:endParaRPr lang="ru-RU"/>
        </a:p>
      </dgm:t>
    </dgm:pt>
    <dgm:pt modelId="{1013D041-0E7A-404C-9DC6-B34FA34DF41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создана база активистов волонтерских объединений;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C09AC-FB71-46DB-AB8F-35F1696F61A8}" type="parTrans" cxnId="{C9384431-98B0-4BCD-8DA7-488EC89D253E}">
      <dgm:prSet/>
      <dgm:spPr/>
      <dgm:t>
        <a:bodyPr/>
        <a:lstStyle/>
        <a:p>
          <a:endParaRPr lang="ru-RU"/>
        </a:p>
      </dgm:t>
    </dgm:pt>
    <dgm:pt modelId="{EC0BEFC3-5290-4BE6-823E-5AB2361C5668}" type="sibTrans" cxnId="{C9384431-98B0-4BCD-8DA7-488EC89D253E}">
      <dgm:prSet/>
      <dgm:spPr/>
      <dgm:t>
        <a:bodyPr/>
        <a:lstStyle/>
        <a:p>
          <a:endParaRPr lang="ru-RU"/>
        </a:p>
      </dgm:t>
    </dgm:pt>
    <dgm:pt modelId="{F2C086B6-DCA8-4B9D-9E82-0C8CADA34EC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 проекте узнают 6000 жителей Удмуртской Республики;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22DFB-8747-4A96-BFEF-6FE156E8B03C}" type="parTrans" cxnId="{A3E25834-ED5C-4718-8806-01DA99CB6379}">
      <dgm:prSet/>
      <dgm:spPr/>
      <dgm:t>
        <a:bodyPr/>
        <a:lstStyle/>
        <a:p>
          <a:endParaRPr lang="ru-RU"/>
        </a:p>
      </dgm:t>
    </dgm:pt>
    <dgm:pt modelId="{07F3A651-2349-4278-99A3-7C36A01AEF7F}" type="sibTrans" cxnId="{A3E25834-ED5C-4718-8806-01DA99CB6379}">
      <dgm:prSet/>
      <dgm:spPr/>
      <dgm:t>
        <a:bodyPr/>
        <a:lstStyle/>
        <a:p>
          <a:endParaRPr lang="ru-RU"/>
        </a:p>
      </dgm:t>
    </dgm:pt>
    <dgm:pt modelId="{34B24601-5A97-4F1F-9734-396DE6A77427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активизация волонтерских объединений по профилактике и ликвидации происшествий (ЧС), а также последствий и правонарушений;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BEB7F-8B32-45B8-8158-63532D0BA4E2}" type="parTrans" cxnId="{F2E34BA6-9EC9-4F17-A6D8-44AFBCC30D65}">
      <dgm:prSet/>
      <dgm:spPr/>
      <dgm:t>
        <a:bodyPr/>
        <a:lstStyle/>
        <a:p>
          <a:endParaRPr lang="ru-RU"/>
        </a:p>
      </dgm:t>
    </dgm:pt>
    <dgm:pt modelId="{D865D18E-5C00-463A-86B0-87A7F3166E58}" type="sibTrans" cxnId="{F2E34BA6-9EC9-4F17-A6D8-44AFBCC30D65}">
      <dgm:prSet/>
      <dgm:spPr/>
      <dgm:t>
        <a:bodyPr/>
        <a:lstStyle/>
        <a:p>
          <a:endParaRPr lang="ru-RU"/>
        </a:p>
      </dgm:t>
    </dgm:pt>
    <dgm:pt modelId="{954E3D3B-3D77-4A4A-9289-D12DD08C59DE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повышение популярности волонтерских движений среди молодежи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8A14B-0652-4CDF-895F-461A64A0F494}" type="parTrans" cxnId="{4D21742C-D06E-41B0-B1D6-E456E0BC3675}">
      <dgm:prSet/>
      <dgm:spPr/>
      <dgm:t>
        <a:bodyPr/>
        <a:lstStyle/>
        <a:p>
          <a:endParaRPr lang="ru-RU"/>
        </a:p>
      </dgm:t>
    </dgm:pt>
    <dgm:pt modelId="{3822FCFB-86E3-440C-B934-BAF92E976A5B}" type="sibTrans" cxnId="{4D21742C-D06E-41B0-B1D6-E456E0BC3675}">
      <dgm:prSet/>
      <dgm:spPr/>
      <dgm:t>
        <a:bodyPr/>
        <a:lstStyle/>
        <a:p>
          <a:endParaRPr lang="ru-RU"/>
        </a:p>
      </dgm:t>
    </dgm:pt>
    <dgm:pt modelId="{C705EC1A-54A5-4D20-B82E-216181C6209B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в районе 2 новых волонтерских направлений.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06155-D5CE-4DA9-A909-1BFCE729C489}" type="parTrans" cxnId="{2FD94618-B1D4-4A9E-88E6-45D7151C8A81}">
      <dgm:prSet/>
      <dgm:spPr/>
      <dgm:t>
        <a:bodyPr/>
        <a:lstStyle/>
        <a:p>
          <a:endParaRPr lang="ru-RU"/>
        </a:p>
      </dgm:t>
    </dgm:pt>
    <dgm:pt modelId="{9021094D-EBA1-4C3E-98DA-88F30D88971C}" type="sibTrans" cxnId="{2FD94618-B1D4-4A9E-88E6-45D7151C8A81}">
      <dgm:prSet/>
      <dgm:spPr/>
      <dgm:t>
        <a:bodyPr/>
        <a:lstStyle/>
        <a:p>
          <a:endParaRPr lang="ru-RU"/>
        </a:p>
      </dgm:t>
    </dgm:pt>
    <dgm:pt modelId="{B81A1039-15C3-43AC-873E-0E0BD2F8B1D5}" type="pres">
      <dgm:prSet presAssocID="{A294B80C-D0B0-4E36-AE7C-53A669AD08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94FA1-348C-403C-9A9F-8B754356D626}" type="pres">
      <dgm:prSet presAssocID="{CDB0C48F-68EC-46F0-818F-6ACDF697971E}" presName="composite" presStyleCnt="0"/>
      <dgm:spPr/>
    </dgm:pt>
    <dgm:pt modelId="{1225BB4C-EB2B-43AA-B820-26FF66051D96}" type="pres">
      <dgm:prSet presAssocID="{CDB0C48F-68EC-46F0-818F-6ACDF69797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EB5EA-B936-4BE6-9CA5-8F810D1B7338}" type="pres">
      <dgm:prSet presAssocID="{CDB0C48F-68EC-46F0-818F-6ACDF69797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C65A6-ACFA-4BDE-851E-5186BB82D8F8}" type="pres">
      <dgm:prSet presAssocID="{67EFC031-0838-4892-A7E9-9241CDA8A3AB}" presName="sp" presStyleCnt="0"/>
      <dgm:spPr/>
    </dgm:pt>
    <dgm:pt modelId="{3572FFA2-C072-4223-960D-B7E8AA371F01}" type="pres">
      <dgm:prSet presAssocID="{B9BE2C87-A8C0-46F3-B4F6-A25B192C53D8}" presName="composite" presStyleCnt="0"/>
      <dgm:spPr/>
    </dgm:pt>
    <dgm:pt modelId="{EC88A79B-E2CE-49AD-871D-481B95666C09}" type="pres">
      <dgm:prSet presAssocID="{B9BE2C87-A8C0-46F3-B4F6-A25B192C53D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3882-C79C-442C-952B-C5DBECFA7369}" type="pres">
      <dgm:prSet presAssocID="{B9BE2C87-A8C0-46F3-B4F6-A25B192C53D8}" presName="descendantText" presStyleLbl="alignAcc1" presStyleIdx="1" presStyleCnt="3" custScaleY="118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407AA-3490-419D-97DA-AC0A74F50872}" type="pres">
      <dgm:prSet presAssocID="{880371B7-AE41-4E64-9597-2B2B6CE7728F}" presName="sp" presStyleCnt="0"/>
      <dgm:spPr/>
    </dgm:pt>
    <dgm:pt modelId="{B136E369-1F0C-47BF-8BE2-F49BB7B0642A}" type="pres">
      <dgm:prSet presAssocID="{EFD3F09A-DF45-4975-A7EF-2D4B21699810}" presName="composite" presStyleCnt="0"/>
      <dgm:spPr/>
    </dgm:pt>
    <dgm:pt modelId="{EE82B9F6-86E8-4F65-9148-785D5D474FB5}" type="pres">
      <dgm:prSet presAssocID="{EFD3F09A-DF45-4975-A7EF-2D4B216998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CF4B3-AB23-42E7-8E72-7D0B6C8D2676}" type="pres">
      <dgm:prSet presAssocID="{EFD3F09A-DF45-4975-A7EF-2D4B21699810}" presName="descendantText" presStyleLbl="alignAcc1" presStyleIdx="2" presStyleCnt="3" custScaleY="17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3B2D0-3BC1-47B4-B253-A526F24CB1B7}" srcId="{CDB0C48F-68EC-46F0-818F-6ACDF697971E}" destId="{408195C1-E9C2-405A-8637-1C98F3B60E1B}" srcOrd="0" destOrd="0" parTransId="{8D6529C3-0253-4AFA-A8B4-6BB8AB723785}" sibTransId="{2BB0DB70-90A3-4D3C-80EC-7F94D0C87D9F}"/>
    <dgm:cxn modelId="{2B1465A7-3A27-4ABE-9C05-C501C43AD2B1}" srcId="{B9BE2C87-A8C0-46F3-B4F6-A25B192C53D8}" destId="{522C226A-F4AF-4385-8D29-74005E0793B4}" srcOrd="1" destOrd="0" parTransId="{124A5D1E-0EE6-4CA4-9F9D-262D1437A81E}" sibTransId="{08AB6C1E-F638-4C40-8844-924AD63A9863}"/>
    <dgm:cxn modelId="{2673F01B-6B88-499B-B2AF-4DEC3C9FC930}" srcId="{EFD3F09A-DF45-4975-A7EF-2D4B21699810}" destId="{023706EF-A6B8-449A-8A91-CA09DA082F56}" srcOrd="0" destOrd="0" parTransId="{BBCA25BA-0EB8-4AE7-B589-2572740F29D6}" sibTransId="{7DF4AA57-4C56-42E1-8FD7-16DC9EB206E4}"/>
    <dgm:cxn modelId="{4D21742C-D06E-41B0-B1D6-E456E0BC3675}" srcId="{EFD3F09A-DF45-4975-A7EF-2D4B21699810}" destId="{954E3D3B-3D77-4A4A-9289-D12DD08C59DE}" srcOrd="2" destOrd="0" parTransId="{5958A14B-0652-4CDF-895F-461A64A0F494}" sibTransId="{3822FCFB-86E3-440C-B934-BAF92E976A5B}"/>
    <dgm:cxn modelId="{D2CB56EF-DB59-4BF0-A2CA-91CCB0A06CD6}" type="presOf" srcId="{522C226A-F4AF-4385-8D29-74005E0793B4}" destId="{E2C73882-C79C-442C-952B-C5DBECFA7369}" srcOrd="0" destOrd="1" presId="urn:microsoft.com/office/officeart/2005/8/layout/chevron2"/>
    <dgm:cxn modelId="{A4ADFF49-3593-4099-91E8-2B06332387C3}" srcId="{A294B80C-D0B0-4E36-AE7C-53A669AD08E4}" destId="{B9BE2C87-A8C0-46F3-B4F6-A25B192C53D8}" srcOrd="1" destOrd="0" parTransId="{B0381AB7-D622-482D-A70D-2EDBD8E82C47}" sibTransId="{880371B7-AE41-4E64-9597-2B2B6CE7728F}"/>
    <dgm:cxn modelId="{65714C61-838C-45ED-A78B-2D1F56F52256}" type="presOf" srcId="{B9BE2C87-A8C0-46F3-B4F6-A25B192C53D8}" destId="{EC88A79B-E2CE-49AD-871D-481B95666C09}" srcOrd="0" destOrd="0" presId="urn:microsoft.com/office/officeart/2005/8/layout/chevron2"/>
    <dgm:cxn modelId="{F2E34BA6-9EC9-4F17-A6D8-44AFBCC30D65}" srcId="{EFD3F09A-DF45-4975-A7EF-2D4B21699810}" destId="{34B24601-5A97-4F1F-9734-396DE6A77427}" srcOrd="1" destOrd="0" parTransId="{4EBBEB7F-8B32-45B8-8158-63532D0BA4E2}" sibTransId="{D865D18E-5C00-463A-86B0-87A7F3166E58}"/>
    <dgm:cxn modelId="{D0D5E42A-1FAE-4D01-9BD7-96A6D585BC0F}" type="presOf" srcId="{CDB0C48F-68EC-46F0-818F-6ACDF697971E}" destId="{1225BB4C-EB2B-43AA-B820-26FF66051D96}" srcOrd="0" destOrd="0" presId="urn:microsoft.com/office/officeart/2005/8/layout/chevron2"/>
    <dgm:cxn modelId="{576AAC79-C543-4BE2-ADBB-F36CA4991CCD}" type="presOf" srcId="{F2C086B6-DCA8-4B9D-9E82-0C8CADA34EC8}" destId="{A80EB5EA-B936-4BE6-9CA5-8F810D1B7338}" srcOrd="0" destOrd="2" presId="urn:microsoft.com/office/officeart/2005/8/layout/chevron2"/>
    <dgm:cxn modelId="{5E445F06-404E-4A19-9383-35B61A7CE2D9}" type="presOf" srcId="{C705EC1A-54A5-4D20-B82E-216181C6209B}" destId="{A10CF4B3-AB23-42E7-8E72-7D0B6C8D2676}" srcOrd="0" destOrd="3" presId="urn:microsoft.com/office/officeart/2005/8/layout/chevron2"/>
    <dgm:cxn modelId="{E956D626-6BA5-4C00-83FC-F58BEB6BE11E}" type="presOf" srcId="{A294B80C-D0B0-4E36-AE7C-53A669AD08E4}" destId="{B81A1039-15C3-43AC-873E-0E0BD2F8B1D5}" srcOrd="0" destOrd="0" presId="urn:microsoft.com/office/officeart/2005/8/layout/chevron2"/>
    <dgm:cxn modelId="{0F3DF0D1-39F9-4149-B2BA-89632F77FDAC}" srcId="{B9BE2C87-A8C0-46F3-B4F6-A25B192C53D8}" destId="{43897A1F-AA14-4E2F-8A6F-9F07F626ED88}" srcOrd="0" destOrd="0" parTransId="{151222C0-9755-421C-BEE5-3AC3ED8843B3}" sibTransId="{FD250545-A347-40E2-9E8E-0EEB9A445C97}"/>
    <dgm:cxn modelId="{5EA64376-D124-4335-9BEE-62BAADF2277C}" type="presOf" srcId="{43897A1F-AA14-4E2F-8A6F-9F07F626ED88}" destId="{E2C73882-C79C-442C-952B-C5DBECFA7369}" srcOrd="0" destOrd="0" presId="urn:microsoft.com/office/officeart/2005/8/layout/chevron2"/>
    <dgm:cxn modelId="{D3AB7493-6FF4-4965-BCB1-C4E5D530C846}" type="presOf" srcId="{34B24601-5A97-4F1F-9734-396DE6A77427}" destId="{A10CF4B3-AB23-42E7-8E72-7D0B6C8D2676}" srcOrd="0" destOrd="1" presId="urn:microsoft.com/office/officeart/2005/8/layout/chevron2"/>
    <dgm:cxn modelId="{92AD28C9-23C0-4C04-92DA-E352745E403B}" type="presOf" srcId="{954E3D3B-3D77-4A4A-9289-D12DD08C59DE}" destId="{A10CF4B3-AB23-42E7-8E72-7D0B6C8D2676}" srcOrd="0" destOrd="2" presId="urn:microsoft.com/office/officeart/2005/8/layout/chevron2"/>
    <dgm:cxn modelId="{2FD94618-B1D4-4A9E-88E6-45D7151C8A81}" srcId="{EFD3F09A-DF45-4975-A7EF-2D4B21699810}" destId="{C705EC1A-54A5-4D20-B82E-216181C6209B}" srcOrd="3" destOrd="0" parTransId="{5A506155-D5CE-4DA9-A909-1BFCE729C489}" sibTransId="{9021094D-EBA1-4C3E-98DA-88F30D88971C}"/>
    <dgm:cxn modelId="{8D30ABC1-0629-4E80-9118-70F385775450}" type="presOf" srcId="{408195C1-E9C2-405A-8637-1C98F3B60E1B}" destId="{A80EB5EA-B936-4BE6-9CA5-8F810D1B7338}" srcOrd="0" destOrd="0" presId="urn:microsoft.com/office/officeart/2005/8/layout/chevron2"/>
    <dgm:cxn modelId="{8C060414-0C0B-4827-8033-3042AA348F8C}" type="presOf" srcId="{EFD3F09A-DF45-4975-A7EF-2D4B21699810}" destId="{EE82B9F6-86E8-4F65-9148-785D5D474FB5}" srcOrd="0" destOrd="0" presId="urn:microsoft.com/office/officeart/2005/8/layout/chevron2"/>
    <dgm:cxn modelId="{C9384431-98B0-4BCD-8DA7-488EC89D253E}" srcId="{B9BE2C87-A8C0-46F3-B4F6-A25B192C53D8}" destId="{1013D041-0E7A-404C-9DC6-B34FA34DF41B}" srcOrd="2" destOrd="0" parTransId="{45DC09AC-FB71-46DB-AB8F-35F1696F61A8}" sibTransId="{EC0BEFC3-5290-4BE6-823E-5AB2361C5668}"/>
    <dgm:cxn modelId="{A3E25834-ED5C-4718-8806-01DA99CB6379}" srcId="{CDB0C48F-68EC-46F0-818F-6ACDF697971E}" destId="{F2C086B6-DCA8-4B9D-9E82-0C8CADA34EC8}" srcOrd="2" destOrd="0" parTransId="{8E322DFB-8747-4A96-BFEF-6FE156E8B03C}" sibTransId="{07F3A651-2349-4278-99A3-7C36A01AEF7F}"/>
    <dgm:cxn modelId="{96955421-E4DA-4712-B91D-E2BF5C7159A9}" type="presOf" srcId="{738F1204-BF31-4E1B-8D78-012812126E1D}" destId="{A80EB5EA-B936-4BE6-9CA5-8F810D1B7338}" srcOrd="0" destOrd="1" presId="urn:microsoft.com/office/officeart/2005/8/layout/chevron2"/>
    <dgm:cxn modelId="{64DB6372-308F-4021-82FD-3379C54C3433}" srcId="{A294B80C-D0B0-4E36-AE7C-53A669AD08E4}" destId="{CDB0C48F-68EC-46F0-818F-6ACDF697971E}" srcOrd="0" destOrd="0" parTransId="{923F0C69-8ED8-4FB7-B3F2-EEB7F18DFC5C}" sibTransId="{67EFC031-0838-4892-A7E9-9241CDA8A3AB}"/>
    <dgm:cxn modelId="{143F9978-1F73-4788-94AD-5AE08439244B}" srcId="{A294B80C-D0B0-4E36-AE7C-53A669AD08E4}" destId="{EFD3F09A-DF45-4975-A7EF-2D4B21699810}" srcOrd="2" destOrd="0" parTransId="{AECC7FF5-4360-4356-9DD1-4BFE865F343C}" sibTransId="{9E307B37-5063-4B5F-89A4-ADA23F9BBF23}"/>
    <dgm:cxn modelId="{14A7C259-73FF-4012-B2ED-74F88BB8C283}" type="presOf" srcId="{023706EF-A6B8-449A-8A91-CA09DA082F56}" destId="{A10CF4B3-AB23-42E7-8E72-7D0B6C8D2676}" srcOrd="0" destOrd="0" presId="urn:microsoft.com/office/officeart/2005/8/layout/chevron2"/>
    <dgm:cxn modelId="{1C147B54-6DD6-4FC0-90AE-4A1D3FC1BDE7}" type="presOf" srcId="{1013D041-0E7A-404C-9DC6-B34FA34DF41B}" destId="{E2C73882-C79C-442C-952B-C5DBECFA7369}" srcOrd="0" destOrd="2" presId="urn:microsoft.com/office/officeart/2005/8/layout/chevron2"/>
    <dgm:cxn modelId="{8FF3271F-1468-43AA-A250-D8D8697A5CA5}" srcId="{CDB0C48F-68EC-46F0-818F-6ACDF697971E}" destId="{738F1204-BF31-4E1B-8D78-012812126E1D}" srcOrd="1" destOrd="0" parTransId="{BF92B6D4-3A94-4641-A96D-EE67A71FCB43}" sibTransId="{AFC31E2A-F8F0-4632-A116-1B085D337B29}"/>
    <dgm:cxn modelId="{F1065898-CF81-4451-B570-1E680B6F9445}" type="presParOf" srcId="{B81A1039-15C3-43AC-873E-0E0BD2F8B1D5}" destId="{4F194FA1-348C-403C-9A9F-8B754356D626}" srcOrd="0" destOrd="0" presId="urn:microsoft.com/office/officeart/2005/8/layout/chevron2"/>
    <dgm:cxn modelId="{D098208C-3842-4C3F-B8C7-7D6E26CB1959}" type="presParOf" srcId="{4F194FA1-348C-403C-9A9F-8B754356D626}" destId="{1225BB4C-EB2B-43AA-B820-26FF66051D96}" srcOrd="0" destOrd="0" presId="urn:microsoft.com/office/officeart/2005/8/layout/chevron2"/>
    <dgm:cxn modelId="{D3B5D032-537D-4B25-A3B9-1F063CDA8337}" type="presParOf" srcId="{4F194FA1-348C-403C-9A9F-8B754356D626}" destId="{A80EB5EA-B936-4BE6-9CA5-8F810D1B7338}" srcOrd="1" destOrd="0" presId="urn:microsoft.com/office/officeart/2005/8/layout/chevron2"/>
    <dgm:cxn modelId="{BC603B0A-9840-40B6-8A7C-3CC20E274715}" type="presParOf" srcId="{B81A1039-15C3-43AC-873E-0E0BD2F8B1D5}" destId="{E44C65A6-ACFA-4BDE-851E-5186BB82D8F8}" srcOrd="1" destOrd="0" presId="urn:microsoft.com/office/officeart/2005/8/layout/chevron2"/>
    <dgm:cxn modelId="{0B7CD137-D58D-4EBB-B67B-E38506E0539A}" type="presParOf" srcId="{B81A1039-15C3-43AC-873E-0E0BD2F8B1D5}" destId="{3572FFA2-C072-4223-960D-B7E8AA371F01}" srcOrd="2" destOrd="0" presId="urn:microsoft.com/office/officeart/2005/8/layout/chevron2"/>
    <dgm:cxn modelId="{13CF52C4-36E4-4E19-84EB-A943431542BA}" type="presParOf" srcId="{3572FFA2-C072-4223-960D-B7E8AA371F01}" destId="{EC88A79B-E2CE-49AD-871D-481B95666C09}" srcOrd="0" destOrd="0" presId="urn:microsoft.com/office/officeart/2005/8/layout/chevron2"/>
    <dgm:cxn modelId="{6CEED29C-467E-4D7E-9A6E-9E6A33AA4943}" type="presParOf" srcId="{3572FFA2-C072-4223-960D-B7E8AA371F01}" destId="{E2C73882-C79C-442C-952B-C5DBECFA7369}" srcOrd="1" destOrd="0" presId="urn:microsoft.com/office/officeart/2005/8/layout/chevron2"/>
    <dgm:cxn modelId="{DA6B0C77-73C5-4C75-80E7-9237D40A5D37}" type="presParOf" srcId="{B81A1039-15C3-43AC-873E-0E0BD2F8B1D5}" destId="{B32407AA-3490-419D-97DA-AC0A74F50872}" srcOrd="3" destOrd="0" presId="urn:microsoft.com/office/officeart/2005/8/layout/chevron2"/>
    <dgm:cxn modelId="{671C2761-61F6-4DA0-8E5D-963F72213650}" type="presParOf" srcId="{B81A1039-15C3-43AC-873E-0E0BD2F8B1D5}" destId="{B136E369-1F0C-47BF-8BE2-F49BB7B0642A}" srcOrd="4" destOrd="0" presId="urn:microsoft.com/office/officeart/2005/8/layout/chevron2"/>
    <dgm:cxn modelId="{5F298220-B810-4B14-89C3-8B5D35B0FD7B}" type="presParOf" srcId="{B136E369-1F0C-47BF-8BE2-F49BB7B0642A}" destId="{EE82B9F6-86E8-4F65-9148-785D5D474FB5}" srcOrd="0" destOrd="0" presId="urn:microsoft.com/office/officeart/2005/8/layout/chevron2"/>
    <dgm:cxn modelId="{31C685AB-660F-46A2-B393-EBCE7A1818DE}" type="presParOf" srcId="{B136E369-1F0C-47BF-8BE2-F49BB7B0642A}" destId="{A10CF4B3-AB23-42E7-8E72-7D0B6C8D26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EEFD-1A48-4354-A94F-F51278A1A139}">
      <dsp:nvSpPr>
        <dsp:cNvPr id="0" name=""/>
        <dsp:cNvSpPr/>
      </dsp:nvSpPr>
      <dsp:spPr>
        <a:xfrm>
          <a:off x="1640033" y="249105"/>
          <a:ext cx="4355043" cy="4355043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3951836" y="1151739"/>
        <a:ext cx="1607218" cy="1192452"/>
      </dsp:txXfrm>
    </dsp:sp>
    <dsp:sp modelId="{E65515B7-24ED-40BA-AF60-CC700D49C15B}">
      <dsp:nvSpPr>
        <dsp:cNvPr id="0" name=""/>
        <dsp:cNvSpPr/>
      </dsp:nvSpPr>
      <dsp:spPr>
        <a:xfrm>
          <a:off x="1661155" y="360034"/>
          <a:ext cx="4355043" cy="4355043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972957" y="2619991"/>
        <a:ext cx="1607218" cy="1192452"/>
      </dsp:txXfrm>
    </dsp:sp>
    <dsp:sp modelId="{E54082A0-A571-44A4-88D6-EE7A2F53EBB7}">
      <dsp:nvSpPr>
        <dsp:cNvPr id="0" name=""/>
        <dsp:cNvSpPr/>
      </dsp:nvSpPr>
      <dsp:spPr>
        <a:xfrm>
          <a:off x="1512163" y="360034"/>
          <a:ext cx="4355043" cy="4355043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8186" y="2619991"/>
        <a:ext cx="1607218" cy="1192452"/>
      </dsp:txXfrm>
    </dsp:sp>
    <dsp:sp modelId="{12B06816-54DC-454E-8DB0-1CC48CAC59D1}">
      <dsp:nvSpPr>
        <dsp:cNvPr id="0" name=""/>
        <dsp:cNvSpPr/>
      </dsp:nvSpPr>
      <dsp:spPr>
        <a:xfrm>
          <a:off x="1512163" y="249105"/>
          <a:ext cx="4355043" cy="435504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8186" y="1151739"/>
        <a:ext cx="1607218" cy="1192452"/>
      </dsp:txXfrm>
    </dsp:sp>
    <dsp:sp modelId="{6ED45E8F-4C5F-4146-8F73-6E962403E5B5}">
      <dsp:nvSpPr>
        <dsp:cNvPr id="0" name=""/>
        <dsp:cNvSpPr/>
      </dsp:nvSpPr>
      <dsp:spPr>
        <a:xfrm>
          <a:off x="1370435" y="-20492"/>
          <a:ext cx="4894239" cy="489423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13C9-6C09-4D6A-B1C7-817682268B55}">
      <dsp:nvSpPr>
        <dsp:cNvPr id="0" name=""/>
        <dsp:cNvSpPr/>
      </dsp:nvSpPr>
      <dsp:spPr>
        <a:xfrm>
          <a:off x="1391557" y="90436"/>
          <a:ext cx="4894239" cy="489423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E9963-190A-43A3-9A24-7565FD1AA18D}">
      <dsp:nvSpPr>
        <dsp:cNvPr id="0" name=""/>
        <dsp:cNvSpPr/>
      </dsp:nvSpPr>
      <dsp:spPr>
        <a:xfrm>
          <a:off x="1242565" y="90436"/>
          <a:ext cx="4894239" cy="489423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BA3F9-30F3-4B88-AE6E-0A4933ED272B}">
      <dsp:nvSpPr>
        <dsp:cNvPr id="0" name=""/>
        <dsp:cNvSpPr/>
      </dsp:nvSpPr>
      <dsp:spPr>
        <a:xfrm>
          <a:off x="1242565" y="-20492"/>
          <a:ext cx="4894239" cy="489423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64195-9119-4DDB-A790-118531CB1B63}">
      <dsp:nvSpPr>
        <dsp:cNvPr id="0" name=""/>
        <dsp:cNvSpPr/>
      </dsp:nvSpPr>
      <dsp:spPr>
        <a:xfrm>
          <a:off x="0" y="657859"/>
          <a:ext cx="680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38DC7-FE70-443B-86E2-F905876CC787}">
      <dsp:nvSpPr>
        <dsp:cNvPr id="0" name=""/>
        <dsp:cNvSpPr/>
      </dsp:nvSpPr>
      <dsp:spPr>
        <a:xfrm>
          <a:off x="340040" y="105829"/>
          <a:ext cx="4760560" cy="758670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38" tIns="0" rIns="1799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единой информационно-обучающей  площадки для волонтеров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Дебесского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75" y="142864"/>
        <a:ext cx="4686490" cy="684600"/>
      </dsp:txXfrm>
    </dsp:sp>
    <dsp:sp modelId="{DB34B086-9315-42CC-A028-8F705543F911}">
      <dsp:nvSpPr>
        <dsp:cNvPr id="0" name=""/>
        <dsp:cNvSpPr/>
      </dsp:nvSpPr>
      <dsp:spPr>
        <a:xfrm>
          <a:off x="0" y="1506367"/>
          <a:ext cx="680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3B361-2AB7-4E20-81E8-6A6503FB2D4E}">
      <dsp:nvSpPr>
        <dsp:cNvPr id="0" name=""/>
        <dsp:cNvSpPr/>
      </dsp:nvSpPr>
      <dsp:spPr>
        <a:xfrm>
          <a:off x="340040" y="1086259"/>
          <a:ext cx="4760560" cy="626747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38" tIns="0" rIns="1799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Вовлечение в волонтерские отряды  активных граждан района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635" y="1116854"/>
        <a:ext cx="4699370" cy="565557"/>
      </dsp:txXfrm>
    </dsp:sp>
    <dsp:sp modelId="{CFA9B002-E4E2-4FD1-B818-BAE23FF2B8D7}">
      <dsp:nvSpPr>
        <dsp:cNvPr id="0" name=""/>
        <dsp:cNvSpPr/>
      </dsp:nvSpPr>
      <dsp:spPr>
        <a:xfrm>
          <a:off x="0" y="2359854"/>
          <a:ext cx="680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1404-BB89-43C8-9D85-4B86C9DF29F6}">
      <dsp:nvSpPr>
        <dsp:cNvPr id="0" name=""/>
        <dsp:cNvSpPr/>
      </dsp:nvSpPr>
      <dsp:spPr>
        <a:xfrm>
          <a:off x="340040" y="1934767"/>
          <a:ext cx="4760560" cy="631727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38" tIns="0" rIns="1799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базы активистов волонтерских объединений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878" y="1965605"/>
        <a:ext cx="4698884" cy="570051"/>
      </dsp:txXfrm>
    </dsp:sp>
    <dsp:sp modelId="{3B4E0B76-FD2C-413D-9548-A44F0FE243F6}">
      <dsp:nvSpPr>
        <dsp:cNvPr id="0" name=""/>
        <dsp:cNvSpPr/>
      </dsp:nvSpPr>
      <dsp:spPr>
        <a:xfrm>
          <a:off x="0" y="3321753"/>
          <a:ext cx="680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655C6-C1C8-4599-8912-AB940152D5D1}">
      <dsp:nvSpPr>
        <dsp:cNvPr id="0" name=""/>
        <dsp:cNvSpPr/>
      </dsp:nvSpPr>
      <dsp:spPr>
        <a:xfrm>
          <a:off x="340040" y="2788254"/>
          <a:ext cx="4760560" cy="740139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38" tIns="0" rIns="1799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Активизация волонтерских объединений по профилактике и ликвидации происшествий (ЧС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171" y="2824385"/>
        <a:ext cx="4688298" cy="667877"/>
      </dsp:txXfrm>
    </dsp:sp>
    <dsp:sp modelId="{4E8F918A-20BD-457C-BFA0-B63BD96DBB29}">
      <dsp:nvSpPr>
        <dsp:cNvPr id="0" name=""/>
        <dsp:cNvSpPr/>
      </dsp:nvSpPr>
      <dsp:spPr>
        <a:xfrm>
          <a:off x="0" y="4240543"/>
          <a:ext cx="680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B7C94-0CA7-4615-BC64-9909852074C0}">
      <dsp:nvSpPr>
        <dsp:cNvPr id="0" name=""/>
        <dsp:cNvSpPr/>
      </dsp:nvSpPr>
      <dsp:spPr>
        <a:xfrm>
          <a:off x="376063" y="3700651"/>
          <a:ext cx="4760560" cy="697029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38" tIns="0" rIns="1799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в районе 2 новых волонтерских </a:t>
          </a: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направлений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089" y="3734677"/>
        <a:ext cx="4692508" cy="628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49281-C597-4318-AB8A-67A0D3EB75F6}">
      <dsp:nvSpPr>
        <dsp:cNvPr id="0" name=""/>
        <dsp:cNvSpPr/>
      </dsp:nvSpPr>
      <dsp:spPr>
        <a:xfrm>
          <a:off x="1530186" y="990182"/>
          <a:ext cx="4647043" cy="4647043"/>
        </a:xfrm>
        <a:prstGeom prst="blockArc">
          <a:avLst>
            <a:gd name="adj1" fmla="val 9061814"/>
            <a:gd name="adj2" fmla="val 16238707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DE0A1-D4D1-4B73-A96A-EF782474DFF0}">
      <dsp:nvSpPr>
        <dsp:cNvPr id="0" name=""/>
        <dsp:cNvSpPr/>
      </dsp:nvSpPr>
      <dsp:spPr>
        <a:xfrm>
          <a:off x="1510100" y="954659"/>
          <a:ext cx="4647043" cy="4647043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C6875-1781-49BC-AE24-EFB7D3876B14}">
      <dsp:nvSpPr>
        <dsp:cNvPr id="0" name=""/>
        <dsp:cNvSpPr/>
      </dsp:nvSpPr>
      <dsp:spPr>
        <a:xfrm>
          <a:off x="1490455" y="989387"/>
          <a:ext cx="4647043" cy="4647043"/>
        </a:xfrm>
        <a:prstGeom prst="blockArc">
          <a:avLst>
            <a:gd name="adj1" fmla="val 16298901"/>
            <a:gd name="adj2" fmla="val 173956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29FF-BF27-4134-89B4-62E88C9CBDDF}">
      <dsp:nvSpPr>
        <dsp:cNvPr id="0" name=""/>
        <dsp:cNvSpPr/>
      </dsp:nvSpPr>
      <dsp:spPr>
        <a:xfrm>
          <a:off x="2620629" y="2162389"/>
          <a:ext cx="2425986" cy="2231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itchFamily="18" charset="0"/>
              <a:cs typeface="Times New Roman" pitchFamily="18" charset="0"/>
            </a:rPr>
            <a:t>Задачи проекта 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5906" y="2489197"/>
        <a:ext cx="1715432" cy="1577966"/>
      </dsp:txXfrm>
    </dsp:sp>
    <dsp:sp modelId="{CFB87ECF-2620-42F0-A77D-EE4A9393562D}">
      <dsp:nvSpPr>
        <dsp:cNvPr id="0" name=""/>
        <dsp:cNvSpPr/>
      </dsp:nvSpPr>
      <dsp:spPr>
        <a:xfrm>
          <a:off x="2520282" y="-217196"/>
          <a:ext cx="2717959" cy="2522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круглый стол с приглашением органов местного  самоуправления и представителями волонтерских объедений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18318" y="152279"/>
        <a:ext cx="1921887" cy="1783980"/>
      </dsp:txXfrm>
    </dsp:sp>
    <dsp:sp modelId="{9392903F-94A8-4598-BBDA-D17ED2ED0617}">
      <dsp:nvSpPr>
        <dsp:cNvPr id="0" name=""/>
        <dsp:cNvSpPr/>
      </dsp:nvSpPr>
      <dsp:spPr>
        <a:xfrm>
          <a:off x="4516289" y="3168355"/>
          <a:ext cx="2565693" cy="2489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единую информационно – обучающую площадку 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2026" y="3532894"/>
        <a:ext cx="1814219" cy="1760153"/>
      </dsp:txXfrm>
    </dsp:sp>
    <dsp:sp modelId="{CF7F9719-59EE-4488-9A23-DB4FFC037B66}">
      <dsp:nvSpPr>
        <dsp:cNvPr id="0" name=""/>
        <dsp:cNvSpPr/>
      </dsp:nvSpPr>
      <dsp:spPr>
        <a:xfrm>
          <a:off x="595488" y="3169831"/>
          <a:ext cx="2545240" cy="2486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Обучить и обеспечить материально технической базой волонтерских команд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230" y="3533938"/>
        <a:ext cx="1799756" cy="1758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C2744-8827-4B42-A4BA-7D5A8653F634}">
      <dsp:nvSpPr>
        <dsp:cNvPr id="0" name=""/>
        <dsp:cNvSpPr/>
      </dsp:nvSpPr>
      <dsp:spPr>
        <a:xfrm>
          <a:off x="0" y="338508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07D25-68A5-4B6B-8559-BBA148409C22}">
      <dsp:nvSpPr>
        <dsp:cNvPr id="0" name=""/>
        <dsp:cNvSpPr/>
      </dsp:nvSpPr>
      <dsp:spPr>
        <a:xfrm>
          <a:off x="370443" y="58067"/>
          <a:ext cx="51862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Администрация МО «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Дебёсский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район»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823" y="85447"/>
        <a:ext cx="5131443" cy="506120"/>
      </dsp:txXfrm>
    </dsp:sp>
    <dsp:sp modelId="{AEB7238B-80BF-4267-B4EB-A58ACCE867B9}">
      <dsp:nvSpPr>
        <dsp:cNvPr id="0" name=""/>
        <dsp:cNvSpPr/>
      </dsp:nvSpPr>
      <dsp:spPr>
        <a:xfrm>
          <a:off x="0" y="1200348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8F453-274E-4659-B41C-AD4FD2FED03D}">
      <dsp:nvSpPr>
        <dsp:cNvPr id="0" name=""/>
        <dsp:cNvSpPr/>
      </dsp:nvSpPr>
      <dsp:spPr>
        <a:xfrm>
          <a:off x="360041" y="864094"/>
          <a:ext cx="51862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Пожарно-спасательная часть №29 и ОНД </a:t>
          </a:r>
          <a:r>
            <a:rPr lang="ru-RU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Балезинского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Дебесского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, </a:t>
          </a:r>
          <a:r>
            <a:rPr lang="ru-RU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Кезского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421" y="891474"/>
        <a:ext cx="5131443" cy="506120"/>
      </dsp:txXfrm>
    </dsp:sp>
    <dsp:sp modelId="{113E17BF-7092-44B2-8A2D-DC00C1250885}">
      <dsp:nvSpPr>
        <dsp:cNvPr id="0" name=""/>
        <dsp:cNvSpPr/>
      </dsp:nvSpPr>
      <dsp:spPr>
        <a:xfrm>
          <a:off x="0" y="2062188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325BF-4CCA-4852-8903-85BF8ECDC4B7}">
      <dsp:nvSpPr>
        <dsp:cNvPr id="0" name=""/>
        <dsp:cNvSpPr/>
      </dsp:nvSpPr>
      <dsp:spPr>
        <a:xfrm>
          <a:off x="370443" y="1781748"/>
          <a:ext cx="51862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ЕДДС МО «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Дебесский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823" y="1809128"/>
        <a:ext cx="5131443" cy="506120"/>
      </dsp:txXfrm>
    </dsp:sp>
    <dsp:sp modelId="{E12B6ECD-1932-44E9-B91C-4237737F5ED8}">
      <dsp:nvSpPr>
        <dsp:cNvPr id="0" name=""/>
        <dsp:cNvSpPr/>
      </dsp:nvSpPr>
      <dsp:spPr>
        <a:xfrm>
          <a:off x="0" y="2934470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00098-11B8-4ABC-840E-27ADC39FF8CA}">
      <dsp:nvSpPr>
        <dsp:cNvPr id="0" name=""/>
        <dsp:cNvSpPr/>
      </dsp:nvSpPr>
      <dsp:spPr>
        <a:xfrm>
          <a:off x="370443" y="2643588"/>
          <a:ext cx="51862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Отделение полиции «</a:t>
          </a:r>
          <a:r>
            <a:rPr lang="ru-RU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Дебесское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7823" y="2670968"/>
        <a:ext cx="5131443" cy="506120"/>
      </dsp:txXfrm>
    </dsp:sp>
    <dsp:sp modelId="{24E5B2B3-5DBF-4320-ADDD-1079DBBD9107}">
      <dsp:nvSpPr>
        <dsp:cNvPr id="0" name=""/>
        <dsp:cNvSpPr/>
      </dsp:nvSpPr>
      <dsp:spPr>
        <a:xfrm>
          <a:off x="0" y="3785868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7C44-5CC4-4A95-B621-93FB85F4F878}">
      <dsp:nvSpPr>
        <dsp:cNvPr id="0" name=""/>
        <dsp:cNvSpPr/>
      </dsp:nvSpPr>
      <dsp:spPr>
        <a:xfrm>
          <a:off x="360041" y="3439603"/>
          <a:ext cx="51862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Молодёжный центр «Вертикаль» 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421" y="3466983"/>
        <a:ext cx="5131443" cy="506120"/>
      </dsp:txXfrm>
    </dsp:sp>
    <dsp:sp modelId="{E82C0F2F-0B2C-433D-BB64-E213F74FEAB4}">
      <dsp:nvSpPr>
        <dsp:cNvPr id="0" name=""/>
        <dsp:cNvSpPr/>
      </dsp:nvSpPr>
      <dsp:spPr>
        <a:xfrm>
          <a:off x="0" y="4647708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67E0-525F-436E-B6F8-BA485775F0D6}">
      <dsp:nvSpPr>
        <dsp:cNvPr id="0" name=""/>
        <dsp:cNvSpPr/>
      </dsp:nvSpPr>
      <dsp:spPr>
        <a:xfrm>
          <a:off x="370443" y="4367267"/>
          <a:ext cx="51862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Учителя ОБЖ Школ и БПОУ УР «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Дебёсский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политехникум»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823" y="4394647"/>
        <a:ext cx="513144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5BB4C-EB2B-43AA-B820-26FF66051D96}">
      <dsp:nvSpPr>
        <dsp:cNvPr id="0" name=""/>
        <dsp:cNvSpPr/>
      </dsp:nvSpPr>
      <dsp:spPr>
        <a:xfrm rot="5400000">
          <a:off x="-244897" y="252304"/>
          <a:ext cx="1632648" cy="1142853"/>
        </a:xfrm>
        <a:prstGeom prst="chevron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1" y="578834"/>
        <a:ext cx="1142853" cy="489795"/>
      </dsp:txXfrm>
    </dsp:sp>
    <dsp:sp modelId="{A80EB5EA-B936-4BE6-9CA5-8F810D1B7338}">
      <dsp:nvSpPr>
        <dsp:cNvPr id="0" name=""/>
        <dsp:cNvSpPr/>
      </dsp:nvSpPr>
      <dsp:spPr>
        <a:xfrm rot="5400000">
          <a:off x="4361296" y="-3211035"/>
          <a:ext cx="1061221" cy="7498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 участие проекта примут 63 волонтерских объединений;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256 добровольцев станут участниками проекта;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 проекте узнают 6000 жителей Удмуртской Республики;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2854" y="59212"/>
        <a:ext cx="7446301" cy="957611"/>
      </dsp:txXfrm>
    </dsp:sp>
    <dsp:sp modelId="{EC88A79B-E2CE-49AD-871D-481B95666C09}">
      <dsp:nvSpPr>
        <dsp:cNvPr id="0" name=""/>
        <dsp:cNvSpPr/>
      </dsp:nvSpPr>
      <dsp:spPr>
        <a:xfrm rot="5400000">
          <a:off x="-244897" y="1808031"/>
          <a:ext cx="1632648" cy="1142853"/>
        </a:xfrm>
        <a:prstGeom prst="chevron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2134561"/>
        <a:ext cx="1142853" cy="489795"/>
      </dsp:txXfrm>
    </dsp:sp>
    <dsp:sp modelId="{E2C73882-C79C-442C-952B-C5DBECFA7369}">
      <dsp:nvSpPr>
        <dsp:cNvPr id="0" name=""/>
        <dsp:cNvSpPr/>
      </dsp:nvSpPr>
      <dsp:spPr>
        <a:xfrm rot="5400000">
          <a:off x="4264709" y="-1655307"/>
          <a:ext cx="1254395" cy="7498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 ряды волонтерских отрядов вступят дополнительно 50 активных граждан района;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будет создана единая информационная площадка;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создана база активистов волонтерских объединений;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2854" y="1527783"/>
        <a:ext cx="7436871" cy="1131925"/>
      </dsp:txXfrm>
    </dsp:sp>
    <dsp:sp modelId="{EE82B9F6-86E8-4F65-9148-785D5D474FB5}">
      <dsp:nvSpPr>
        <dsp:cNvPr id="0" name=""/>
        <dsp:cNvSpPr/>
      </dsp:nvSpPr>
      <dsp:spPr>
        <a:xfrm rot="5400000">
          <a:off x="-244897" y="3645401"/>
          <a:ext cx="1632648" cy="1142853"/>
        </a:xfrm>
        <a:prstGeom prst="chevron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-5400000">
        <a:off x="1" y="3971931"/>
        <a:ext cx="1142853" cy="489795"/>
      </dsp:txXfrm>
    </dsp:sp>
    <dsp:sp modelId="{A10CF4B3-AB23-42E7-8E72-7D0B6C8D2676}">
      <dsp:nvSpPr>
        <dsp:cNvPr id="0" name=""/>
        <dsp:cNvSpPr/>
      </dsp:nvSpPr>
      <dsp:spPr>
        <a:xfrm rot="5400000">
          <a:off x="3983066" y="182062"/>
          <a:ext cx="1817681" cy="7498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обучены и оснащены  материально-технической базой волонтерские команды;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активизация волонтерских объединений по профилактике и ликвидации происшествий (ЧС), а также последствий и правонарушений;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повышение популярности волонтерских движений среди молодежи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в районе 2 новых волонтерских направлений.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2854" y="3111006"/>
        <a:ext cx="7409374" cy="164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6AF6BC-4FDF-4D4A-996D-884FC9D49D8F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51EF57-04C3-443F-956E-D4EB9E450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56B23-673C-49EF-B8EC-0CC1BBF5A828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72BFB-D98F-4A89-A55D-0CCF20E90C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05372A-50AF-4BD2-81A6-4A82208A5715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6268E-0A35-4A67-8B83-1A4F79F4E1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F5D21-0F74-4F51-B25F-5AB7B280AD29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3EB54-88F0-4F31-B49D-0C97A71BC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F8FC6-8E63-45DD-9033-5B9BDB759A29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B6955-078B-43B6-AD14-50AA24341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82FFA-E7A3-4289-A6C5-24199C5E5CD4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F7641-DADF-4495-8EA2-333E5103F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8BDC6-E631-48D9-88B2-E804197B41B5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67394-CD77-4FF8-AFAC-24CD43DFB2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4D427-11AB-4939-881C-4EF9628FECB6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13117-4056-46F9-930C-0773F243A2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E3E88-6084-4771-960D-0F9779AE0AE6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D1F50-3D08-4BB1-97C2-7482A5E43B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5066D-C10C-4D01-9FBC-780BF2A7019B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954F3-5C40-4A70-8433-60F386399E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7F3B0-973A-463E-8E80-C83110966B8F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D3252-79B8-4B7D-8366-00E6FE8DE3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68035-A3FF-4E83-81B0-07FF9211FCEC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5B68B-7BF4-4731-A36B-215E575E4D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E43295-D3A7-4777-B90F-87758B33B41A}" type="datetimeFigureOut">
              <a:rPr lang="ru-RU" smtClean="0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1EAAB2-2DCF-4B18-8682-9C1B7859A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год добровольца и волонтера эм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80574"/>
            <a:ext cx="6840760" cy="21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Доброволец России-2018\фото д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1"/>
            <a:ext cx="3838514" cy="27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2429" y="1988840"/>
            <a:ext cx="8424936" cy="3450696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по созданию единой информационно-обучающей площадки по профилактике и ликвидации происшествий (ЧС) </a:t>
            </a:r>
          </a:p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611934"/>
              </p:ext>
            </p:extLst>
          </p:nvPr>
        </p:nvGraphicFramePr>
        <p:xfrm>
          <a:off x="251520" y="1412776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46037" indent="0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Результат проекта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380059" cy="11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28340" y="4653136"/>
            <a:ext cx="7175351" cy="1793167"/>
          </a:xfrm>
        </p:spPr>
        <p:txBody>
          <a:bodyPr>
            <a:normAutofit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«Дебесский район»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Доброволец России-2018\КАРТА ЛЕС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8296"/>
            <a:ext cx="5256584" cy="50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070808"/>
              </p:ext>
            </p:extLst>
          </p:nvPr>
        </p:nvGraphicFramePr>
        <p:xfrm>
          <a:off x="611560" y="1340768"/>
          <a:ext cx="74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094" y="0"/>
            <a:ext cx="7016567" cy="144016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Волонтеры района 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2449721" y="2749153"/>
            <a:ext cx="1799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Добровольная народная дружина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7325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619218" y="2745502"/>
            <a:ext cx="180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отряд, 15 чел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6718670" y="6331550"/>
            <a:ext cx="21456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отрядов, 121 чел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5895" y="3120235"/>
            <a:ext cx="201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  команд, 153 чел.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E:\Доброволец России-2018\фото д\NgcWZDVjrz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2" y="548680"/>
            <a:ext cx="2298639" cy="21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User\Desktop\1d9cfc5456ece317efa671e0e37405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28" y="981367"/>
            <a:ext cx="2772067" cy="20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Доброволец России-2018\фото д\lZdxyRS-K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66" y="4464829"/>
            <a:ext cx="2718824" cy="18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a253\Desktop\T-f_qHByOh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6" y="4691579"/>
            <a:ext cx="2370836" cy="15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386790" y="2772498"/>
            <a:ext cx="1728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Добровольная пожарная дружина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2824" y="4221088"/>
            <a:ext cx="16144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Школьный волонтерский отряд «Метелки» 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2345845" y="4215368"/>
            <a:ext cx="1985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Студенческий педагогический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отряд «АВД»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57355" y="6335564"/>
            <a:ext cx="18718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отряд, 20 чел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76" y="465313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Школьные волонтерские отряды: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помощь пожилым людям;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уборка территории;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профилактическая деятельность;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соревнованиях.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800" y="1471427"/>
            <a:ext cx="445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ДНД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правопорядок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массовых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мероприятиях;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патрулирование улиц и дорог;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профилактика на вводных объектах;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оиск потерявших людей.</a:t>
            </a:r>
          </a:p>
        </p:txBody>
      </p:sp>
      <p:pic>
        <p:nvPicPr>
          <p:cNvPr id="3074" name="Picture 2" descr="F:\Доброволец России-2018\ДНД\XTFo0O6cz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5" y="1242048"/>
            <a:ext cx="2376263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оброволец России-2018\ДНД\CIJhWjG0Q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86" y="2708920"/>
            <a:ext cx="2604112" cy="14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55" y="116632"/>
            <a:ext cx="8229600" cy="1252728"/>
          </a:xfrm>
        </p:spPr>
        <p:txBody>
          <a:bodyPr>
            <a:normAutofit/>
          </a:bodyPr>
          <a:lstStyle/>
          <a:p>
            <a:pPr defTabSz="1279318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Добровольцы активно принимают участие в деятельности района   </a:t>
            </a:r>
            <a:endParaRPr lang="ru-RU" dirty="0"/>
          </a:p>
        </p:txBody>
      </p:sp>
      <p:pic>
        <p:nvPicPr>
          <p:cNvPr id="7" name="Picture 5" descr="E:\Доброволец России-2018\фото д\nXhzNHlyr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24247"/>
            <a:ext cx="2785316" cy="20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Доброволец России-2018\Волонтеры\NJoyNHTygm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080"/>
            <a:ext cx="2660005" cy="17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04448" y="1107219"/>
            <a:ext cx="184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44141" y="937942"/>
            <a:ext cx="445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ДПД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омощь при ликвидации ЧС;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оиск потерявших людей;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рофилактические мероприятия;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самоподготовка и участие в соревнованиях.</a:t>
            </a:r>
          </a:p>
        </p:txBody>
      </p:sp>
      <p:pic>
        <p:nvPicPr>
          <p:cNvPr id="1026" name="Picture 2" descr="E:\Доброволец России-2018\ДПК\IMG_20180118_155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125"/>
            <a:ext cx="3096344" cy="21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64" y="2398640"/>
            <a:ext cx="2707077" cy="20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1191" y="4941168"/>
            <a:ext cx="4452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Студенческий педагогический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отряд «АВД»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уборка территории;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профилактическая деятельность;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участие в соревнованиях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D:\Яна\ZGNsKdi9m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17" y="2780928"/>
            <a:ext cx="2891583" cy="19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59599"/>
            <a:ext cx="2712620" cy="184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703382"/>
              </p:ext>
            </p:extLst>
          </p:nvPr>
        </p:nvGraphicFramePr>
        <p:xfrm>
          <a:off x="1171600" y="1484784"/>
          <a:ext cx="6800800" cy="469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7586"/>
            <a:ext cx="8064896" cy="186308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274952"/>
              </p:ext>
            </p:extLst>
          </p:nvPr>
        </p:nvGraphicFramePr>
        <p:xfrm>
          <a:off x="755576" y="548680"/>
          <a:ext cx="7677472" cy="564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Документы\фото\КЧС\25.04.2018\IMG_3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0" y="476672"/>
            <a:ext cx="2464388" cy="16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P10103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29" y="2119597"/>
            <a:ext cx="2537959" cy="19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a253\Desktop\IMG_7395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18" y="5445224"/>
            <a:ext cx="1860320" cy="12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5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852303"/>
              </p:ext>
            </p:extLst>
          </p:nvPr>
        </p:nvGraphicFramePr>
        <p:xfrm>
          <a:off x="899592" y="1340768"/>
          <a:ext cx="740886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партнёры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28" y="1196751"/>
            <a:ext cx="862177" cy="99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ПОЛИТЕХНИКУМ\эмблема училищ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28" y="5661248"/>
            <a:ext cx="758277" cy="7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zGJYzibLNC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81" y="4683836"/>
            <a:ext cx="691049" cy="9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oj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29" y="2167944"/>
            <a:ext cx="926407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Без названи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51" y="3890485"/>
            <a:ext cx="618729" cy="7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Vb1z98cOHN-big-reduce35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28" y="3053933"/>
            <a:ext cx="768877" cy="76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8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260648"/>
            <a:ext cx="6400800" cy="3474720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Обеспечение добровольцев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46037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43150"/>
              </p:ext>
            </p:extLst>
          </p:nvPr>
        </p:nvGraphicFramePr>
        <p:xfrm>
          <a:off x="251520" y="908720"/>
          <a:ext cx="8640959" cy="5788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815"/>
                <a:gridCol w="1817048"/>
                <a:gridCol w="1489821"/>
                <a:gridCol w="1862275"/>
              </a:tblGrid>
              <a:tr h="7118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Запрашиваемые средства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количество, ед.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проекту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расходы, ГСМ</a:t>
                      </a: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Боевая одежда пожарного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Видеокамераэкш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29990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29990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2488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памяти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2488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Фонари  электрические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289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Электроегафон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5040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Страхование добровольцев от несчастных случаев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26894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Рукав пожарный напорный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19680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Ствол пожарный РС-50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1876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Бинокли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49400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Ранцевый лесной переносной огнетушитель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83 963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Топор пожарного носимый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Лопаты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Носилки бескаркасные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3163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Квадрокоптер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DJI Mavic Pro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79890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79890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  <a:tr h="2488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494584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936" marR="339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721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3135</TotalTime>
  <Words>446</Words>
  <Application>Microsoft Office PowerPoint</Application>
  <PresentationFormat>Экран (4:3)</PresentationFormat>
  <Paragraphs>138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Муниципальное образование «Дебесский район» </vt:lpstr>
      <vt:lpstr>Волонтеры района  </vt:lpstr>
      <vt:lpstr>Добровольцы активно принимают участие в деятельности района   </vt:lpstr>
      <vt:lpstr>Презентация PowerPoint</vt:lpstr>
      <vt:lpstr> Основные цели проекта:  </vt:lpstr>
      <vt:lpstr>Презентация PowerPoint</vt:lpstr>
      <vt:lpstr>Социальные партнёры</vt:lpstr>
      <vt:lpstr>Презентация PowerPoint</vt:lpstr>
      <vt:lpstr>Результат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pra253</dc:creator>
  <cp:lastModifiedBy>pra253</cp:lastModifiedBy>
  <cp:revision>234</cp:revision>
  <dcterms:modified xsi:type="dcterms:W3CDTF">2018-09-19T11:02:29Z</dcterms:modified>
</cp:coreProperties>
</file>