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B276EC-C45B-4EE9-8CCE-91CC5DA4D2EE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4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81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9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9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7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1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0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5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3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7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65679-3332-4270-B752-400B9429688A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432A-1E3A-45CB-BC8F-E542170B3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: Центр сельского добровольчества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7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 имеет большой опыт в подготовке волонтеров.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920240"/>
            <a:ext cx="930859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Сплочение их за счет игр на </a:t>
            </a:r>
            <a:r>
              <a:rPr lang="ru-RU" dirty="0" err="1" smtClean="0"/>
              <a:t>командооброзование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64" y="2061782"/>
            <a:ext cx="8289711" cy="4732210"/>
          </a:xfrm>
        </p:spPr>
      </p:pic>
    </p:spTree>
    <p:extLst>
      <p:ext uri="{BB962C8B-B14F-4D97-AF65-F5344CB8AC3E}">
        <p14:creationId xmlns:p14="http://schemas.microsoft.com/office/powerpoint/2010/main" val="252769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71" y="132678"/>
            <a:ext cx="9404723" cy="1400530"/>
          </a:xfrm>
        </p:spPr>
        <p:txBody>
          <a:bodyPr/>
          <a:lstStyle/>
          <a:p>
            <a:r>
              <a:rPr lang="ru-RU" dirty="0" smtClean="0"/>
              <a:t>Наши волонтеры </a:t>
            </a:r>
            <a:r>
              <a:rPr lang="ru-RU" dirty="0"/>
              <a:t>т</a:t>
            </a:r>
            <a:r>
              <a:rPr lang="ru-RU" dirty="0" smtClean="0"/>
              <a:t>ак же участвуют в субботниках которые очень нужны в сельских поселениях.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30" y="2153222"/>
            <a:ext cx="8604504" cy="4604194"/>
          </a:xfrm>
        </p:spPr>
      </p:pic>
    </p:spTree>
    <p:extLst>
      <p:ext uri="{BB962C8B-B14F-4D97-AF65-F5344CB8AC3E}">
        <p14:creationId xmlns:p14="http://schemas.microsoft.com/office/powerpoint/2010/main" val="65972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35" y="178398"/>
            <a:ext cx="9404723" cy="1400530"/>
          </a:xfrm>
        </p:spPr>
        <p:txBody>
          <a:bodyPr/>
          <a:lstStyle/>
          <a:p>
            <a:r>
              <a:rPr lang="ru-RU" dirty="0" smtClean="0"/>
              <a:t>Волонтеры прослушают курс образовательных программ от тренеров для активной молодежи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423160"/>
            <a:ext cx="8624370" cy="4434840"/>
          </a:xfrm>
        </p:spPr>
      </p:pic>
    </p:spTree>
    <p:extLst>
      <p:ext uri="{BB962C8B-B14F-4D97-AF65-F5344CB8AC3E}">
        <p14:creationId xmlns:p14="http://schemas.microsoft.com/office/powerpoint/2010/main" val="262008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99" y="242406"/>
            <a:ext cx="9404723" cy="1400530"/>
          </a:xfrm>
        </p:spPr>
        <p:txBody>
          <a:bodyPr/>
          <a:lstStyle/>
          <a:p>
            <a:r>
              <a:rPr lang="ru-RU" dirty="0" smtClean="0"/>
              <a:t>Я верю что мы сможем создать прекрасную площадку для подготовки волонтеров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08" y="2262950"/>
            <a:ext cx="9277263" cy="4195762"/>
          </a:xfrm>
        </p:spPr>
      </p:pic>
    </p:spTree>
    <p:extLst>
      <p:ext uri="{BB962C8B-B14F-4D97-AF65-F5344CB8AC3E}">
        <p14:creationId xmlns:p14="http://schemas.microsoft.com/office/powerpoint/2010/main" val="1865026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57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Проект : Центр сельского добровольчества</vt:lpstr>
      <vt:lpstr>Наша команда имеет большой опыт в подготовке волонтеров.</vt:lpstr>
      <vt:lpstr>Сплочение их за счет игр на командооброзование.</vt:lpstr>
      <vt:lpstr>Наши волонтеры так же участвуют в субботниках которые очень нужны в сельских поселениях.</vt:lpstr>
      <vt:lpstr>Волонтеры прослушают курс образовательных программ от тренеров для активной молодежи</vt:lpstr>
      <vt:lpstr>Я верю что мы сможем создать прекрасную площадку для подготовки волонтеров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Центр сельского добровольчества</dc:title>
  <dc:creator>rsmalania@gmail.com</dc:creator>
  <cp:lastModifiedBy>rsmalania@gmail.com</cp:lastModifiedBy>
  <cp:revision>2</cp:revision>
  <dcterms:created xsi:type="dcterms:W3CDTF">2019-06-16T13:32:22Z</dcterms:created>
  <dcterms:modified xsi:type="dcterms:W3CDTF">2019-06-16T13:49:04Z</dcterms:modified>
</cp:coreProperties>
</file>