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1FFFF"/>
    <a:srgbClr val="00FFFF"/>
    <a:srgbClr val="0000CC"/>
    <a:srgbClr val="00FF00"/>
    <a:srgbClr val="15A77A"/>
    <a:srgbClr val="68D29A"/>
    <a:srgbClr val="3AC47C"/>
    <a:srgbClr val="2EA868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660"/>
  </p:normalViewPr>
  <p:slideViewPr>
    <p:cSldViewPr>
      <p:cViewPr>
        <p:scale>
          <a:sx n="70" d="100"/>
          <a:sy n="70" d="100"/>
        </p:scale>
        <p:origin x="-130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BD56-4589-4EED-A4B7-9408C3E4B485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F1C5-9E88-4A72-870A-1A72F16AC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2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BD56-4589-4EED-A4B7-9408C3E4B485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F1C5-9E88-4A72-870A-1A72F16AC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88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BD56-4589-4EED-A4B7-9408C3E4B485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F1C5-9E88-4A72-870A-1A72F16AC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74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BD56-4589-4EED-A4B7-9408C3E4B485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F1C5-9E88-4A72-870A-1A72F16AC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09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BD56-4589-4EED-A4B7-9408C3E4B485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F1C5-9E88-4A72-870A-1A72F16AC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35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BD56-4589-4EED-A4B7-9408C3E4B485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F1C5-9E88-4A72-870A-1A72F16AC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03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BD56-4589-4EED-A4B7-9408C3E4B485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F1C5-9E88-4A72-870A-1A72F16AC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BD56-4589-4EED-A4B7-9408C3E4B485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F1C5-9E88-4A72-870A-1A72F16AC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90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BD56-4589-4EED-A4B7-9408C3E4B485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F1C5-9E88-4A72-870A-1A72F16AC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88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BD56-4589-4EED-A4B7-9408C3E4B485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F1C5-9E88-4A72-870A-1A72F16AC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93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BD56-4589-4EED-A4B7-9408C3E4B485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F1C5-9E88-4A72-870A-1A72F16AC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08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BD56-4589-4EED-A4B7-9408C3E4B485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EF1C5-9E88-4A72-870A-1A72F16AC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61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КАРТИНКИ\ДЛЯ ПРЕЗЕНТАЦИЙ\abstraktnye-fony-dlya-prezentacii-volny-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3"/>
          <a:stretch/>
        </p:blipFill>
        <p:spPr bwMode="auto">
          <a:xfrm>
            <a:off x="-36512" y="44624"/>
            <a:ext cx="9217023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19572" y="836712"/>
            <a:ext cx="7704856" cy="5369234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9697" y="142617"/>
            <a:ext cx="7924605" cy="1300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Департамент Смоленской области по социальному развитию</a:t>
            </a:r>
          </a:p>
          <a:p>
            <a:pPr algn="ctr"/>
            <a:endParaRPr lang="ru-RU" sz="105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СОГБУ «Вяземский социально-реабилитационный центр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для несовершеннолетних «Гармония» 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Рисунок 10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778" y="184618"/>
            <a:ext cx="1016232" cy="1016232"/>
          </a:xfrm>
          <a:prstGeom prst="rect">
            <a:avLst/>
          </a:prstGeom>
        </p:spPr>
      </p:pic>
      <p:pic>
        <p:nvPicPr>
          <p:cNvPr id="1026" name="Picture 2" descr="http://socpalata.org/wp-content/uploads/2017/10/6677889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7541517" cy="5027678"/>
          </a:xfrm>
          <a:prstGeom prst="ellipse">
            <a:avLst/>
          </a:prstGeom>
          <a:noFill/>
          <a:effectLst>
            <a:softEdge rad="1104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839366"/>
            <a:ext cx="606659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Проект </a:t>
            </a:r>
            <a:endParaRPr lang="ru-RU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развития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подросткового </a:t>
            </a:r>
            <a:endParaRPr lang="ru-RU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добровольческого движения</a:t>
            </a:r>
          </a:p>
          <a:p>
            <a:pPr algn="ct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«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Твой шанс»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4845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КАРТИНКИ\ДЛЯ ПРЕЗЕНТАЦИЙ\abstraktnye-fony-dlya-prezentacii-volny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652054"/>
            <a:ext cx="7704856" cy="551325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2" descr="C:\Users\Пользователь\Desktop\КОНКУРС ДОБРОВОЛЬЦЫ\ФОТО ДОБРОВОЛЬЦЫ конкурс\Концерт в ДИПИ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5"/>
          <a:stretch/>
        </p:blipFill>
        <p:spPr bwMode="auto">
          <a:xfrm>
            <a:off x="323528" y="260648"/>
            <a:ext cx="4464496" cy="2542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КОНКУРС ДОБРОВОЛЬЦЫ\ФОТО ДОБРОВОЛЬЦЫ конкурс\Помощь одиноки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814552" cy="2542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2613" y="2849293"/>
            <a:ext cx="369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Добровольцы на концерте в ДИПИ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6063" y="2852936"/>
            <a:ext cx="354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Помощь одиноким пенсионерам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101" name="Picture 5" descr="C:\Users\Пользователь\Desktop\КОНКУРС ДОБРОВОЛЬЦЫ\ФОТО ДОБРОВОЛЬЦЫ конкурс\тимбилдинг. Клубная встреча подростков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" b="8413"/>
          <a:stretch/>
        </p:blipFill>
        <p:spPr bwMode="auto">
          <a:xfrm>
            <a:off x="323528" y="3356993"/>
            <a:ext cx="4296705" cy="2675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Пользователь\Desktop\КОНКУРС ДОБРОВОЛЬЦЫ\ФОТО ДОБРОВОЛЬЦЫ конкурс\тимбилдинг. Клубная встреча подростков 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t="10336" r="3604"/>
          <a:stretch/>
        </p:blipFill>
        <p:spPr bwMode="auto">
          <a:xfrm>
            <a:off x="4784231" y="3356993"/>
            <a:ext cx="4034369" cy="2675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71880" y="6164948"/>
            <a:ext cx="4471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Тимбилдинг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(клубная встреча подростков)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31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КАРТИНКИ\ДЛЯ ПРЕЗЕНТАЦИЙ\abstraktnye-fony-dlya-prezentacii-volny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7704856" cy="551325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9648" y="2249488"/>
            <a:ext cx="6467573" cy="193899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: 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Смоленская область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г. Вязьма, ул. 25 Октября, д. 1а</a:t>
            </a:r>
            <a:endParaRPr lang="en-US" sz="2000" b="1" dirty="0">
              <a:ln w="18415" cmpd="sng">
                <a:noFill/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18415" cmpd="sng">
                <a:noFill/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3175" cmpd="sng">
                  <a:noFill/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: </a:t>
            </a:r>
            <a:r>
              <a:rPr lang="ru-RU" sz="2000" dirty="0">
                <a:ln w="3175" cmpd="sng">
                  <a:noFill/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4-25-01, 4-21-35</a:t>
            </a:r>
            <a:endParaRPr lang="ru-RU" sz="2000" dirty="0">
              <a:ln w="3175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3175" cmpd="sng">
                  <a:noFill/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www.centr-garmonia.ru</a:t>
            </a: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pic>
        <p:nvPicPr>
          <p:cNvPr id="5" name="Рисунок 7" descr="солнышко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6" y="188640"/>
            <a:ext cx="83597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Пользователь\Desktop\КАРТИНКИ\5(6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3978275"/>
            <a:ext cx="69357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23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КАРТИНКИ\ДЛЯ ПРЕЗЕНТАЦИЙ\abstraktnye-fony-dlya-prezentacii-volny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652054"/>
            <a:ext cx="7704856" cy="551325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00" name="Picture 4" descr="C:\Users\Пользователь\Desktop\КАРТИНКИ\365e84c7-2120-473a-910a-77f110c8e99f_image_jpe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81511"/>
            <a:ext cx="1944216" cy="185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37997" y="404663"/>
            <a:ext cx="7588103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3200" b="1" dirty="0" smtClean="0">
              <a:solidFill>
                <a:srgbClr val="2DCDA7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2DCDA7"/>
                </a:solidFill>
              </a:rPr>
              <a:t>ЦЕЛЬ ПРОЕКТА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Содействие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развитию и реализации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добровольческих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инициатив подростков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Вяземского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района посредством вовлечения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молодых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людей в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многообразную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социальную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практику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деятельность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институтов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гражданского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общества</a:t>
            </a:r>
          </a:p>
          <a:p>
            <a:pPr algn="ctr"/>
            <a:endParaRPr lang="ru-RU" sz="2800" dirty="0">
              <a:solidFill>
                <a:srgbClr val="15A77A"/>
              </a:solidFill>
            </a:endParaRPr>
          </a:p>
          <a:p>
            <a:pPr algn="ctr"/>
            <a:r>
              <a:rPr lang="ru-RU" sz="2800" b="1" dirty="0"/>
              <a:t> </a:t>
            </a:r>
            <a:endParaRPr lang="ru-RU" sz="2800" dirty="0"/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2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КАРТИНКИ\ДЛЯ ПРЕЗЕНТАЦИЙ\abstraktnye-fony-dlya-prezentacii-volny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652054"/>
            <a:ext cx="7704856" cy="551325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00" name="Picture 4" descr="C:\Users\Пользователь\Desktop\КАРТИНКИ\365e84c7-2120-473a-910a-77f110c8e99f_image_jpe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81511"/>
            <a:ext cx="1944216" cy="185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2742" y="404663"/>
            <a:ext cx="8698600" cy="689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DCDA7"/>
                </a:solidFill>
              </a:rPr>
              <a:t>АКТУАЛЬНОСТЬ ПРОЕКТА</a:t>
            </a:r>
          </a:p>
          <a:p>
            <a:pPr algn="ctr"/>
            <a:endParaRPr lang="ru-RU" sz="1200" b="1" dirty="0" smtClean="0">
              <a:solidFill>
                <a:srgbClr val="2DCDA7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Данный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проект способствует формированию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инициативности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ответственности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гуманности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что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в свою очередь  создает мотивацию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принятие активной социальной роли.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Приоритетное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внимание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своем проекте уделяем работе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незащищенными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слоями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населения: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одинокие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пожилые люди, проживающие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домах-интернатах; ветераны ВОВ, труженики тыла,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дети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и семьи, находящиеся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трудной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жизненной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ситуации,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дети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с ограниченными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возможностями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здоровья  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7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КАРТИНКИ\ДЛЯ ПРЕЗЕНТАЦИЙ\abstraktnye-fony-dlya-prezentacii-volny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652054"/>
            <a:ext cx="7704856" cy="551325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00" name="Picture 4" descr="C:\Users\Пользователь\Desktop\КАРТИНКИ\365e84c7-2120-473a-910a-77f110c8e99f_image_jpe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81511"/>
            <a:ext cx="1944216" cy="185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4142" y="404663"/>
            <a:ext cx="9215793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DCDA7"/>
                </a:solidFill>
              </a:rPr>
              <a:t>СОЦИАЛЬНЫЙ ЭФФЕКТ ОТ РЕАЛИЗАЦИИ </a:t>
            </a:r>
          </a:p>
          <a:p>
            <a:pPr algn="ctr"/>
            <a:r>
              <a:rPr lang="ru-RU" sz="3200" b="1" dirty="0" smtClean="0">
                <a:solidFill>
                  <a:srgbClr val="2DCDA7"/>
                </a:solidFill>
              </a:rPr>
              <a:t>ПРОЕКТА</a:t>
            </a:r>
          </a:p>
          <a:p>
            <a:pPr algn="ctr"/>
            <a:endParaRPr lang="ru-RU" sz="1600" b="1" dirty="0" smtClean="0">
              <a:solidFill>
                <a:srgbClr val="2DCDA7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 ходе реализации проекта у подростка, участвующего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добровольческих инициативах,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возникает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новая доминанта,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которая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определяет «стратегическое» направление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его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деятельности, обеспечивает мотивацию,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ориентацию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установку на выполнение целенаправленной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 системной деятельности, выраженной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 потребности заботы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 других, служении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 помощи людям, признании человека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высшей ценности, его важности и индивидуальности.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Тем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самым новая доминанта способствует обращению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 своему внутреннему миру и потребности в его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самоизменении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0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КАРТИНКИ\ДЛЯ ПРЕЗЕНТАЦИЙ\abstraktnye-fony-dlya-prezentacii-volny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652054"/>
            <a:ext cx="7704856" cy="551325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00" name="Picture 4" descr="C:\Users\Пользователь\Desktop\КАРТИНКИ\365e84c7-2120-473a-910a-77f110c8e99f_image_jpe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81511"/>
            <a:ext cx="1944216" cy="185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87505" y="361691"/>
            <a:ext cx="8306505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DCDA7"/>
                </a:solidFill>
              </a:rPr>
              <a:t>РЕЗУЛЬТАТЫ </a:t>
            </a:r>
            <a:r>
              <a:rPr lang="ru-RU" sz="3200" b="1" dirty="0" smtClean="0">
                <a:solidFill>
                  <a:srgbClr val="2DCDA7"/>
                </a:solidFill>
              </a:rPr>
              <a:t>ПРОЕКТА</a:t>
            </a:r>
          </a:p>
          <a:p>
            <a:pPr algn="ctr"/>
            <a:endParaRPr lang="ru-RU" sz="2000" b="1" dirty="0" smtClean="0">
              <a:solidFill>
                <a:srgbClr val="2DCDA7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Обучение добровольцев и создание добровольческого отряда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подростков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«Твой шанс» (не менее 20 подростков)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Разработка программы развития добровольчества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Проведение социально-значимых акций в поддержку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одиноких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пожилых людей, ветеранов ВОВ, детей и семей,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оказавшихся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трудной жизненной ситуации (не менее 10)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Оказание бытовой помощи семьям, состоящим на социальном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сопровождении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рамках домашнего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визитирования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(не менее 10 семей)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Участие в семейных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интенсивах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(не менее 2)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Воспитание нравственной и  гражданской ответственности личности,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сознательном предпочтении добра как принципа взаимоотношений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между людьми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Развитие взаимодействия и партнерства на различных уровнях, также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развитие коммуникативных навыков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подростков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Укрепление связей СОГБУ СРЦН «Гармония» 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общественности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Стимулирование стремления общества к более внимательному и заботливому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отношению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 социально незащищенным слоям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населения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06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КАРТИНКИ\ДЛЯ ПРЕЗЕНТАЦИЙ\abstraktnye-fony-dlya-prezentacii-volny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652054"/>
            <a:ext cx="7704856" cy="551325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00" name="Picture 4" descr="C:\Users\Пользователь\Desktop\КАРТИНКИ\365e84c7-2120-473a-910a-77f110c8e99f_image_jpe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81511"/>
            <a:ext cx="1944216" cy="185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38373" y="243242"/>
            <a:ext cx="8486362" cy="566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2DCDA7"/>
                </a:solidFill>
              </a:rPr>
              <a:t>Количественные показатели к маю 2018 </a:t>
            </a:r>
            <a:r>
              <a:rPr lang="ru-RU" sz="3200" b="1" dirty="0">
                <a:solidFill>
                  <a:srgbClr val="2DCDA7"/>
                </a:solidFill>
              </a:rPr>
              <a:t>года</a:t>
            </a:r>
          </a:p>
          <a:p>
            <a:pPr algn="ctr"/>
            <a:endParaRPr lang="ru-RU" sz="3200" b="1" dirty="0" smtClean="0">
              <a:solidFill>
                <a:srgbClr val="2DCDA7"/>
              </a:solidFill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Обучение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добровольцев и создание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 добровольческого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отряда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подростков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«Твой шанс»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 (20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подростков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457200" lvl="0" indent="-457200">
              <a:buFont typeface="Wingdings" pitchFamily="2" charset="2"/>
              <a:buChar char="§"/>
            </a:pP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Разработка программы развития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добровольчества</a:t>
            </a:r>
          </a:p>
          <a:p>
            <a:pPr marL="457200" lvl="0" indent="-457200">
              <a:buFont typeface="Wingdings" pitchFamily="2" charset="2"/>
              <a:buChar char="§"/>
            </a:pP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Проведение социально-значимых акций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 в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поддержку одиноких пожилых людей,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 ветеранов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ВОВ, детей и семей, оказавшихся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 в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трудной жизненной </a:t>
            </a:r>
            <a:r>
              <a:rPr lang="ru-RU" sz="2800">
                <a:solidFill>
                  <a:schemeClr val="tx2">
                    <a:lumMod val="50000"/>
                  </a:schemeClr>
                </a:solidFill>
              </a:rPr>
              <a:t>ситуации </a:t>
            </a:r>
            <a:r>
              <a:rPr lang="ru-RU" sz="2800" smtClean="0">
                <a:solidFill>
                  <a:schemeClr val="tx2">
                    <a:lumMod val="50000"/>
                  </a:schemeClr>
                </a:solidFill>
              </a:rPr>
              <a:t>(7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1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КАРТИНКИ\ДЛЯ ПРЕЗЕНТАЦИЙ\abstraktnye-fony-dlya-prezentacii-volny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652054"/>
            <a:ext cx="7704856" cy="551325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00" name="Picture 4" descr="C:\Users\Пользователь\Desktop\КАРТИНКИ\365e84c7-2120-473a-910a-77f110c8e99f_image_jpe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81511"/>
            <a:ext cx="1944216" cy="185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4471" y="243242"/>
            <a:ext cx="9102941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DCDA7"/>
                </a:solidFill>
              </a:rPr>
              <a:t>Качественные </a:t>
            </a:r>
            <a:r>
              <a:rPr lang="ru-RU" sz="3200" b="1" dirty="0">
                <a:solidFill>
                  <a:srgbClr val="2DCDA7"/>
                </a:solidFill>
              </a:rPr>
              <a:t>показатели к маю 2018 </a:t>
            </a:r>
            <a:r>
              <a:rPr lang="ru-RU" sz="3200" b="1" dirty="0">
                <a:solidFill>
                  <a:srgbClr val="2DCDA7"/>
                </a:solidFill>
              </a:rPr>
              <a:t>года</a:t>
            </a:r>
          </a:p>
          <a:p>
            <a:pPr algn="ctr"/>
            <a:endParaRPr lang="ru-RU" sz="3200" b="1" dirty="0" smtClean="0">
              <a:solidFill>
                <a:srgbClr val="2DCDA7"/>
              </a:solidFill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Формирование команды подростков-единомышленников,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ru-RU" sz="2600" dirty="0" err="1" smtClean="0">
                <a:solidFill>
                  <a:schemeClr val="tx2">
                    <a:lumMod val="50000"/>
                  </a:schemeClr>
                </a:solidFill>
              </a:rPr>
              <a:t>смотивированных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на участие в социально-значимой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деятельности</a:t>
            </a:r>
          </a:p>
          <a:p>
            <a:pPr marL="171450" lvl="0" indent="-171450">
              <a:buFont typeface="Wingdings" pitchFamily="2" charset="2"/>
              <a:buChar char="§"/>
            </a:pP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Повышение социальной активности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несовершеннолетних</a:t>
            </a:r>
          </a:p>
          <a:p>
            <a:pPr marL="171450" lvl="0" indent="-171450">
              <a:buFont typeface="Wingdings" pitchFamily="2" charset="2"/>
              <a:buChar char="§"/>
            </a:pP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Получение подростками опыта участия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социально-значимой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деятельности</a:t>
            </a:r>
          </a:p>
          <a:p>
            <a:pPr marL="171450" lvl="0" indent="-171450">
              <a:buFont typeface="Wingdings" pitchFamily="2" charset="2"/>
              <a:buChar char="§"/>
            </a:pP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Совершенствование форм поддержки социально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незащищенных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групп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населения</a:t>
            </a:r>
          </a:p>
          <a:p>
            <a:pPr marL="171450" lvl="0" indent="-171450">
              <a:buFont typeface="Wingdings" pitchFamily="2" charset="2"/>
              <a:buChar char="§"/>
            </a:pP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Расширение социальных контактов подростков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54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КАРТИНКИ\ДЛЯ ПРЕЗЕНТАЦИЙ\abstraktnye-fony-dlya-prezentacii-volny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436030"/>
            <a:ext cx="7704856" cy="551325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Социальная акция «Дари добро!»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Пользователь\Desktop\КОНКУРС ДОБРОВОЛЬЦЫ\ФОТО ДОБРОВОЛЬЦЫ конкурс\Акция Дари добро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12011" r="4027"/>
          <a:stretch/>
        </p:blipFill>
        <p:spPr bwMode="auto">
          <a:xfrm>
            <a:off x="378368" y="332655"/>
            <a:ext cx="4121624" cy="264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КОНКУРС ДОБРОВОЛЬЦЫ\ФОТО ДОБРОВОЛЬЦЫ конкурс\Акция Дари добро 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" t="9174" r="-2899" b="-4671"/>
          <a:stretch/>
        </p:blipFill>
        <p:spPr bwMode="auto">
          <a:xfrm>
            <a:off x="4749421" y="332655"/>
            <a:ext cx="4198165" cy="2785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esktop\КОНКУРС ДОБРОВОЛЬЦЫ\ФОТО ДОБРОВОЛЬЦЫ конкурс\Акция Внучата пишут 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9"/>
          <a:stretch/>
        </p:blipFill>
        <p:spPr bwMode="auto">
          <a:xfrm>
            <a:off x="378368" y="3548346"/>
            <a:ext cx="4193632" cy="254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ользователь\Desktop\КОНКУРС ДОБРОВОЛЬЦЫ\ФОТО ДОБРОВОЛЬЦЫ конкурс\Акция Внучата пишут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77" y="3555277"/>
            <a:ext cx="3970052" cy="2544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6165304"/>
            <a:ext cx="382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Социальная акция «Внучата пишут»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26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КАРТИНКИ\ДЛЯ ПРЕЗЕНТАЦИЙ\abstraktnye-fony-dlya-prezentacii-volny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652054"/>
            <a:ext cx="7704856" cy="551325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C:\Users\Пользователь\Desktop\КОНКУРС ДОБРОВОЛЬЦЫ\ФОТО ДОБРОВОЛЬЦЫ конкурс\Акция Дорогами памят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717"/>
            <a:ext cx="3796156" cy="2442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КОНКУРС ДОБРОВОЛЬЦЫ\ФОТО ДОБРОВОЛЬЦЫ конкурс\Акция День белых журавле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718"/>
            <a:ext cx="3744416" cy="2445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8328" y="2762939"/>
            <a:ext cx="4151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Социальная акция «Дорогами памяти»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2762939"/>
            <a:ext cx="458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Социальная акция «День белых журавлей»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6" name="Picture 4" descr="C:\Users\Пользователь\Desktop\КОНКУРС ДОБРОВОЛЬЦЫ\ФОТО ДОБРОВОЛЬЦЫ конкурс\Акция Это наша побед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80" y="3362416"/>
            <a:ext cx="3787189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ользователь\Desktop\КОНКУРС ДОБРОВОЛЬЦЫ\ФОТО ДОБРОВОЛЬЦЫ конкурс\Акция в поддержку детского телефона довер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332423"/>
            <a:ext cx="3744415" cy="2478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5405" y="5811100"/>
            <a:ext cx="405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Социальная акция «Это наша победа»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5919" y="5810688"/>
            <a:ext cx="3408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Социальная акция в поддержку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Детского телефона доверия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16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</TotalTime>
  <Words>322</Words>
  <Application>Microsoft Office PowerPoint</Application>
  <PresentationFormat>Экран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102</cp:revision>
  <dcterms:created xsi:type="dcterms:W3CDTF">2016-02-08T07:17:17Z</dcterms:created>
  <dcterms:modified xsi:type="dcterms:W3CDTF">2018-06-28T09:27:42Z</dcterms:modified>
</cp:coreProperties>
</file>