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67" r:id="rId2"/>
    <p:sldId id="268" r:id="rId3"/>
    <p:sldId id="273" r:id="rId4"/>
    <p:sldId id="270" r:id="rId5"/>
    <p:sldId id="274" r:id="rId6"/>
    <p:sldId id="275" r:id="rId7"/>
    <p:sldId id="277" r:id="rId8"/>
    <p:sldId id="276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9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6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426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83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920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6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9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55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76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6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3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2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4875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DD87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Добро ради добра</a:t>
            </a:r>
            <a:endParaRPr lang="ru-RU" sz="5400" b="1" dirty="0">
              <a:solidFill>
                <a:srgbClr val="DD871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Костюченко Ангелина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Действующий проект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15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0026/v840026418/2e9f9/-zcoths3B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770" y="1500967"/>
            <a:ext cx="3806897" cy="45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314023" y="718364"/>
            <a:ext cx="870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Социальный приют для детей и подростков </a:t>
            </a:r>
            <a:r>
              <a:rPr lang="ru-RU" sz="2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Изгелек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2" name="Picture 4" descr="https://pp.userapi.com/c824201/v824201254/7ff21/h3heIT1fo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528" y="1557206"/>
            <a:ext cx="4751172" cy="43471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001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24410/v824410879/b5922/VqXRsj0SW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70" y="774050"/>
            <a:ext cx="3675990" cy="313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015048" y="0"/>
            <a:ext cx="5801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Сбор вещей и сортировка</a:t>
            </a:r>
            <a:endParaRPr lang="ru-RU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6" name="Picture 4" descr="https://pp.userapi.com/c836434/v836434644/5c14f/Zz4I-yZLtw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" y="4366402"/>
            <a:ext cx="2776152" cy="2136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198" name="Picture 6" descr="https://pp.userapi.com/c836434/v836434644/5c158/VSRiiqPptz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21" y="4366402"/>
            <a:ext cx="2239721" cy="2160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200" name="Picture 8" descr="https://sun9-1.userapi.com/c840636/v840636588/55d5f/AvARbKuIGQ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21" y="669983"/>
            <a:ext cx="4021779" cy="333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80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30709/v830709382/3aa98/J2bJrAz8w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6" y="791109"/>
            <a:ext cx="3232290" cy="3565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s://pp.userapi.com/c830709/v830709382/3aa7d/Ntiu91ci9K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8280" y="392319"/>
            <a:ext cx="2999517" cy="3999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2" name="Picture 6" descr="https://pp.userapi.com/c830709/v830709382/3aa86/T3LvtbumlU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239" y="791109"/>
            <a:ext cx="2782384" cy="331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4" name="Picture 8" descr="https://pp.userapi.com/c830709/v830709382/3aa8f/PLwIZ1sAa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2" y="4538263"/>
            <a:ext cx="4089501" cy="2154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2106422" y="249342"/>
            <a:ext cx="791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Покупка сладостей, игрушек и моющих средств</a:t>
            </a:r>
            <a:endParaRPr lang="ru-RU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26" name="Picture 10" descr="https://pp.userapi.com/c830709/v830709382/3aaa1/9Q7lCWlhGm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832" y="4072987"/>
            <a:ext cx="3515407" cy="2636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11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571500"/>
            <a:ext cx="8596668" cy="82222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Проблема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5746648"/>
            <a:ext cx="8596668" cy="860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Дети-сироты, дети-инвалиды, малоимущие семьи, старики</a:t>
            </a:r>
            <a:endParaRPr lang="ru-RU" sz="2400" b="1" dirty="0"/>
          </a:p>
        </p:txBody>
      </p:sp>
      <p:pic>
        <p:nvPicPr>
          <p:cNvPr id="1026" name="Picture 2" descr="https://bobr.by/data/culture/culture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81" y="1485901"/>
            <a:ext cx="5383060" cy="3588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2477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Цель:  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610" y="2155825"/>
            <a:ext cx="8596668" cy="15709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Оказать помощь людям и воспитать в молодом поколении чувство сострадания к чужой боли и социальной проблеме</a:t>
            </a:r>
            <a:endParaRPr lang="ru-RU" sz="2400" dirty="0"/>
          </a:p>
        </p:txBody>
      </p:sp>
      <p:pic>
        <p:nvPicPr>
          <p:cNvPr id="1026" name="Picture 2" descr="http://www.ombudsman.kirov.ru/images/news/2016/7ebd241c16a716c329ec042c5755408805e8d88a_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19" y="3581907"/>
            <a:ext cx="4424968" cy="2949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¿Ð¾Ð¼Ð¾ÑÑ Ð´ÐµÑÑÐ¼ ÑÐ¸ÑÐ¾ÑÐ°Ð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3784452"/>
            <a:ext cx="6197600" cy="254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8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19075"/>
            <a:ext cx="8596668" cy="11557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Целевая группа: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2585" y="2803268"/>
            <a:ext cx="8596668" cy="157096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Студенты(16-22 года)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Жители города Октябрьский(14-60 лет)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Нуждающиеся в помощи: воспитанники детских домов, приютов (4-18 лет), старики, малоимущие семьи </a:t>
            </a:r>
          </a:p>
        </p:txBody>
      </p:sp>
    </p:spTree>
    <p:extLst>
      <p:ext uri="{BB962C8B-B14F-4D97-AF65-F5344CB8AC3E}">
        <p14:creationId xmlns:p14="http://schemas.microsoft.com/office/powerpoint/2010/main" val="41542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61950"/>
            <a:ext cx="8596668" cy="10128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Задачи: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6885" y="2212974"/>
            <a:ext cx="8596668" cy="3907762"/>
          </a:xfrm>
        </p:spPr>
        <p:txBody>
          <a:bodyPr>
            <a:no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Привлечь внимание учащихся (14-18 лет) к данной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проблеме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 заинтересованных лиц в решении проблемы, которые могут оказать 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помощь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Организовать мероприятия для детей с ограниченными возможностями через проведение мероприятий с привлечением студентов, граждан города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Оказать помощь малоимущим семьям и старикам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52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785" y="76200"/>
            <a:ext cx="8596668" cy="13843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Методы Реализации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5435" y="3049633"/>
            <a:ext cx="8596668" cy="1570962"/>
          </a:xfrm>
        </p:spPr>
        <p:txBody>
          <a:bodyPr>
            <a:no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Проведение выездных мероприятий в школах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Посещение детей-инвалидов на дому, в специализированных интернатах и детских домах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Проведение мероприятий в приютах: городов, поселков (Октябрьский, Туймазы, Дюртюли), детских домах (Серафимовский, Шаран, Бакалы)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Сбор вещей для малоимущих семей и детей с ограниченными возможностями, сиротам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000" dirty="0" smtClean="0"/>
              <a:t>Покупка на выделенные средства и спонсорскую помощь необходимых вещей, канцелярии для проведения мероприятия </a:t>
            </a:r>
          </a:p>
        </p:txBody>
      </p:sp>
    </p:spTree>
    <p:extLst>
      <p:ext uri="{BB962C8B-B14F-4D97-AF65-F5344CB8AC3E}">
        <p14:creationId xmlns:p14="http://schemas.microsoft.com/office/powerpoint/2010/main" val="33160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60" y="0"/>
            <a:ext cx="8596668" cy="2051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DD871E"/>
                </a:solidFill>
              </a:rPr>
              <a:t>Количественные показатели: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6860" y="2908300"/>
            <a:ext cx="8596668" cy="1570962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Б</a:t>
            </a:r>
            <a:r>
              <a:rPr lang="ru-RU" dirty="0" smtClean="0"/>
              <a:t>олее 25 студентов ОФ Уфимского Государственного Нефтяного Технического Университета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Дети из интернатов и детских домов (270 человек)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Старики (10 человек)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Школьники (100 человек)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 smtClean="0"/>
              <a:t>Жители города (100 человек)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5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04800"/>
            <a:ext cx="8596668" cy="88968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DD871E"/>
                </a:solidFill>
              </a:rPr>
              <a:t>Качественные показатели</a:t>
            </a:r>
            <a:endParaRPr lang="ru-RU" dirty="0">
              <a:solidFill>
                <a:srgbClr val="DD871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153" y="2386227"/>
            <a:ext cx="8596668" cy="1570962"/>
          </a:xfrm>
        </p:spPr>
        <p:txBody>
          <a:bodyPr>
            <a:noAutofit/>
          </a:bodyPr>
          <a:lstStyle/>
          <a:p>
            <a:pPr marL="285750" indent="-285750" algn="ctr">
              <a:buFontTx/>
              <a:buChar char="-"/>
            </a:pPr>
            <a:r>
              <a:rPr lang="ru-RU" dirty="0" smtClean="0"/>
              <a:t>Участники </a:t>
            </a:r>
            <a:r>
              <a:rPr lang="ru-RU" dirty="0"/>
              <a:t>проекта в лице участников получают внимание, доброту, заботу от окружающих, надежду и опору. Приобретают друзей</a:t>
            </a:r>
            <a:r>
              <a:rPr lang="ru-RU" dirty="0" smtClean="0"/>
              <a:t>.</a:t>
            </a:r>
          </a:p>
          <a:p>
            <a:pPr marL="285750" indent="-285750" algn="ctr">
              <a:buFontTx/>
              <a:buChar char="-"/>
            </a:pPr>
            <a:endParaRPr lang="ru-RU" dirty="0"/>
          </a:p>
          <a:p>
            <a:pPr algn="ctr"/>
            <a:r>
              <a:rPr lang="ru-RU" dirty="0"/>
              <a:t>-Данный проект создает условия для проявления лучших человеческих качеств каждого Российского гражданина, не смотря на его статус и материальное положение.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6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userapi.com/c841127/v841127025/5a68f/R825wq6c5m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80" y="1582995"/>
            <a:ext cx="8205830" cy="4671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929449" y="403654"/>
            <a:ext cx="4185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Интервью на </a:t>
            </a:r>
            <a:r>
              <a:rPr lang="ru-RU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стс</a:t>
            </a:r>
            <a:endParaRPr lang="ru-RU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76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967</TotalTime>
  <Words>288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Грань</vt:lpstr>
      <vt:lpstr>Добро ради добра</vt:lpstr>
      <vt:lpstr>Проблема</vt:lpstr>
      <vt:lpstr>Цель:  </vt:lpstr>
      <vt:lpstr>Целевая группа:</vt:lpstr>
      <vt:lpstr>Задачи:</vt:lpstr>
      <vt:lpstr>Методы Реализации</vt:lpstr>
      <vt:lpstr>Количественные показатели:</vt:lpstr>
      <vt:lpstr>Качественные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Ангелиночка</dc:creator>
  <cp:lastModifiedBy>Ангелиночка</cp:lastModifiedBy>
  <cp:revision>41</cp:revision>
  <dcterms:created xsi:type="dcterms:W3CDTF">2018-04-27T02:37:18Z</dcterms:created>
  <dcterms:modified xsi:type="dcterms:W3CDTF">2018-04-29T04:28:51Z</dcterms:modified>
</cp:coreProperties>
</file>