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77" r:id="rId5"/>
    <p:sldId id="259" r:id="rId6"/>
    <p:sldId id="263" r:id="rId7"/>
    <p:sldId id="283" r:id="rId8"/>
    <p:sldId id="272" r:id="rId9"/>
    <p:sldId id="264" r:id="rId10"/>
    <p:sldId id="267" r:id="rId11"/>
    <p:sldId id="279" r:id="rId12"/>
    <p:sldId id="289" r:id="rId13"/>
    <p:sldId id="27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ДОБРОЕ серд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7092279" cy="5186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952328" cy="11381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ПРОЕКТ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68144" y="5445224"/>
            <a:ext cx="2952328" cy="113813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г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.ЮГОРСК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790989">
            <a:off x="-487727" y="5104181"/>
            <a:ext cx="4861048" cy="108012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Руководитель проекта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Смирнова Татьяна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13" y="333176"/>
            <a:ext cx="7991327" cy="5327551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474" y="334216"/>
            <a:ext cx="7988204" cy="5325469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4869160"/>
            <a:ext cx="585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Приглашенный гость концертной программы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автор-исполнитель Валерий Малышев, г. Москва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4" y="334216"/>
            <a:ext cx="7986643" cy="5325469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773" y="5013176"/>
            <a:ext cx="719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Организация миссионерского концерта в ИК города Ивделя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3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592" y="334216"/>
            <a:ext cx="7981967" cy="5325469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4509120"/>
            <a:ext cx="797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Участников концертной программы – 228 человек, привлеченных волонтеров 50 человек, зрителей 450 чел., привлеченных организаций для помощи 26 организаций.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готип ДОБРОЕ серд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64922" y="401676"/>
            <a:ext cx="3643480" cy="26642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2952328" cy="11381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ПРОЕКТ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03640" y="5805264"/>
            <a:ext cx="3492896" cy="108012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г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.ЮГОРСК, 2018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4056" y="3926091"/>
            <a:ext cx="8208912" cy="194421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Общественная благотворительная организация памяти Юлии Берёзовой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07904" y="5485457"/>
            <a:ext cx="4861048" cy="108012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Руководитель проекта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Смирнова Татьяна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56" y="1340768"/>
            <a:ext cx="471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результате реализации проекта </a:t>
            </a:r>
            <a:r>
              <a:rPr lang="ru-RU" dirty="0"/>
              <a:t>собрано </a:t>
            </a:r>
            <a:r>
              <a:rPr lang="ru-RU" dirty="0" smtClean="0"/>
              <a:t>денежных средств </a:t>
            </a:r>
            <a:r>
              <a:rPr lang="ru-RU" dirty="0"/>
              <a:t>82 316 руб., которые были переданы многодетной семье, потерявшей в автокатастрофе родителей, также </a:t>
            </a:r>
            <a:r>
              <a:rPr lang="ru-RU" dirty="0" smtClean="0"/>
              <a:t>частично направлены </a:t>
            </a:r>
            <a:r>
              <a:rPr lang="ru-RU" dirty="0"/>
              <a:t>на строительство Богоявленского Кафедрального собора в городе </a:t>
            </a:r>
            <a:r>
              <a:rPr lang="ru-RU" dirty="0" smtClean="0"/>
              <a:t>Югорске</a:t>
            </a:r>
            <a:r>
              <a:rPr lang="ru-RU" dirty="0"/>
              <a:t> </a:t>
            </a:r>
            <a:r>
              <a:rPr lang="ru-RU" dirty="0" smtClean="0"/>
              <a:t>и частично на лечение больного человека.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133" y="332656"/>
            <a:ext cx="7992888" cy="5328592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756" y="620688"/>
            <a:ext cx="781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Концертная программа, состоящая из разно-жанровых номеров,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возраст участников не </a:t>
            </a:r>
            <a:r>
              <a:rPr lang="ru-RU" dirty="0" smtClean="0">
                <a:solidFill>
                  <a:schemeClr val="bg1"/>
                </a:solidFill>
              </a:rPr>
              <a:t>ограничен.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064" y="332656"/>
            <a:ext cx="8613026" cy="5328592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035" y="692696"/>
            <a:ext cx="852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 время проведения мероприятия проводится сбор денежных средств для нуждающихся многодетных семей, и нуждающихся в средствах на лечение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474" y="334216"/>
            <a:ext cx="7988204" cy="5325469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6" y="332656"/>
            <a:ext cx="7981202" cy="5328592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133" y="332656"/>
            <a:ext cx="7992888" cy="5328592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474" y="334216"/>
            <a:ext cx="7988202" cy="5325468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033" y="333176"/>
            <a:ext cx="7985086" cy="5327550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Q4n7meu5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13" y="332656"/>
            <a:ext cx="7991327" cy="5328592"/>
          </a:xfrm>
        </p:spPr>
      </p:pic>
      <p:pic>
        <p:nvPicPr>
          <p:cNvPr id="5" name="Содержимое 3" descr="Логотип ДОБРОЕ сер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700471"/>
            <a:ext cx="1582945" cy="115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913" y="4725144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Благотворительная ярмарка – продажа, вырученные средства также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направлены на помощь нуждающимся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644</TotalTime>
  <Words>147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Batang</vt:lpstr>
      <vt:lpstr>Lucida Sans Unicode</vt:lpstr>
      <vt:lpstr>Verdana</vt:lpstr>
      <vt:lpstr>Wingdings 2</vt:lpstr>
      <vt:lpstr>Wingdings 3</vt:lpstr>
      <vt:lpstr>Открытая</vt:lpstr>
      <vt:lpstr>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ЮГОРСК</dc:title>
  <dc:creator>Татьянушка</dc:creator>
  <cp:lastModifiedBy>Пользователь Windows</cp:lastModifiedBy>
  <cp:revision>34</cp:revision>
  <dcterms:created xsi:type="dcterms:W3CDTF">2018-09-12T06:17:12Z</dcterms:created>
  <dcterms:modified xsi:type="dcterms:W3CDTF">2018-09-13T09:27:29Z</dcterms:modified>
</cp:coreProperties>
</file>