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0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7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1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7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8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2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8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DE24-BE9B-4F13-ABD0-0658405E1ABB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818C-3E4E-483D-972D-7C0CE971F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9020/v849020585/18fb7/EiRH0tHqk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773919"/>
            <a:ext cx="8776981" cy="493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6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p.userapi.com/c849020/v849020585/18fcb/8cVR5agxv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" y="783771"/>
            <a:ext cx="8747734" cy="49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69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849020/v849020585/190f7/xU5HjMaT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968147"/>
            <a:ext cx="8818794" cy="495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0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userapi.com/c849020/v849020585/1918d/s3eCK__zk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728663"/>
            <a:ext cx="8805866" cy="49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8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49020/v849020585/1932e/nArU8mLbz7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4" y="551542"/>
            <a:ext cx="8836960" cy="49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8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49020/v849020585/19662/6BduJD2VRm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9" y="774085"/>
            <a:ext cx="8828363" cy="49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3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49020/v849020585/195f4/ErjTElkoCY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" y="882244"/>
            <a:ext cx="8790845" cy="49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</cp:revision>
  <dcterms:created xsi:type="dcterms:W3CDTF">2018-07-28T06:39:16Z</dcterms:created>
  <dcterms:modified xsi:type="dcterms:W3CDTF">2018-07-28T06:49:26Z</dcterms:modified>
</cp:coreProperties>
</file>