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8" r:id="rId3"/>
    <p:sldId id="291" r:id="rId4"/>
    <p:sldId id="313" r:id="rId5"/>
    <p:sldId id="315" r:id="rId6"/>
    <p:sldId id="318" r:id="rId7"/>
    <p:sldId id="319" r:id="rId8"/>
    <p:sldId id="312" r:id="rId9"/>
    <p:sldId id="317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BB19CA-7C68-4364-A4F9-883119BF0E2E}">
          <p14:sldIdLst>
            <p14:sldId id="258"/>
            <p14:sldId id="291"/>
            <p14:sldId id="313"/>
            <p14:sldId id="315"/>
            <p14:sldId id="318"/>
            <p14:sldId id="319"/>
            <p14:sldId id="312"/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5FD9-F5BC-462C-89E9-CA0FDE5A74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0E5D-00A2-47B3-915A-486EA129F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A121-5AFE-42B7-9520-7CCEE3AAC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EE46-2CBA-49ED-A9F9-1C02AEAEFA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7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5B05-DD35-40EA-96D3-FD9A6554E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6F34-3ED2-4322-A18B-7181AA06F3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3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34AF-6963-4BCD-8A21-447A9B8A1B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FA9D-8DA3-40C9-B4CC-BA28B6578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4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7238-BB3D-4FE8-8F3E-26693E98CB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7B02-E32C-4677-BBC6-9073FD2F7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BCAB-B6F2-49BF-B7E0-E0B8FD50B5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DCB9-76DC-4711-9170-63FFD7DB19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B4AE-67A1-46B5-985E-7C0786AE33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5A81-5200-493F-8DEC-70A8BF097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4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CE87-6CD3-4D2E-9D42-62E7C0FFA8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0FE7-E458-4F7A-B16C-7396232870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1FFD-6094-4947-B32D-13DD46AC4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3E1D-9906-4B3E-A4FB-A91126E1A0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5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DD07-2862-48D1-AD35-99FE4884DA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E39F-225E-47D6-8FFA-89AA26F00A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63C5-461F-4825-87B9-D7948124A7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8B72-BC51-4510-8C46-9F2FF0C19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68402-58A3-47AE-9571-B858BB638B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7B024-631E-464D-A925-DD407D9CA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2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53" y="0"/>
            <a:ext cx="9229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036496" cy="36724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СО ВО «КЦСОН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-Кубинского района»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Добросеребро35»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944216" cy="165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0506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центра является создание условий, способствующих поддержанию социальной активности и работоспособности старшего поколения через изучение, анализ, популяризацию и распространение современного положительного опыта работы с добровольцами «серебряного» возраста в работу учреждений социального обслуживания Вологодской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171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87201"/>
            <a:ext cx="40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c88x0Iqw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62" y="671976"/>
            <a:ext cx="4828160" cy="362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322" y="2492897"/>
            <a:ext cx="4014744" cy="418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1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0"/>
            <a:ext cx="9128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87201"/>
            <a:ext cx="40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9" y="731902"/>
            <a:ext cx="4168729" cy="277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48536/v848536116/1914d3/AU5goKYqBL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r="16930" b="3867"/>
          <a:stretch/>
        </p:blipFill>
        <p:spPr bwMode="auto">
          <a:xfrm>
            <a:off x="4788024" y="1436294"/>
            <a:ext cx="3701639" cy="420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0124/v850124443/13734c/-X83pyuIR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4" y="3543859"/>
            <a:ext cx="4254978" cy="319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0"/>
            <a:ext cx="9128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87201"/>
            <a:ext cx="40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9" y="731902"/>
            <a:ext cx="4168729" cy="277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48536/v848536116/1914d3/AU5goKYqBL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r="16930" b="3867"/>
          <a:stretch/>
        </p:blipFill>
        <p:spPr bwMode="auto">
          <a:xfrm>
            <a:off x="4788024" y="1436294"/>
            <a:ext cx="3701639" cy="420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0124/v850124443/13734c/-X83pyuIR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4" y="3543859"/>
            <a:ext cx="4254978" cy="319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02"/>
            <a:ext cx="9128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87201"/>
            <a:ext cx="40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pp.userapi.com/c848620/v848620900/17fd2d/iLc7T5_i4d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976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userapi.com/c854028/v854028334/344f1/KPZOhOJp6w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0221"/>
            <a:ext cx="4138374" cy="310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4028/v854028665/30efc/0Usc-0TND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" y="3819970"/>
            <a:ext cx="4463955" cy="297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6018/v846018066/1eec0d/EhuTACVjRe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7" y="932091"/>
            <a:ext cx="4276983" cy="264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02"/>
            <a:ext cx="9128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87201"/>
            <a:ext cx="40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pp.userapi.com/c851420/v851420613/efd08/IXy-Ra0-L5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89" y="694421"/>
            <a:ext cx="5261867" cy="350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5418/v845418924/1cc86b/S-Cy6m80m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57" y="4083073"/>
            <a:ext cx="3950723" cy="2633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45417/v845417261/1bdb3d/ic-BsOOi85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" y="4198113"/>
            <a:ext cx="4894791" cy="2518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" y="0"/>
            <a:ext cx="9107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52928" cy="53285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достижения: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планом работы площадки на 2018 – апрель 2019 гг. проведены: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6 кустовых выездных практических семинаров «Положительный опыт работы серебряных добровольцев, осуществляющих свою деятельность на базе организаций социального обслуживания Вологодской области» и «Знакомство волонтеров «серебряного» возраста с проектной деятельностью». «Серебряные» волонтеры провели творческие  мастер-классы. В семинарах приняли участие более 180 специалистов и волонтеров «серебряного» возраста из 26 комплексных центров;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областной конкурс среди отрядов «серебряных» добровольцев «Вместе мы сила!». Всего на конкурс поступило 11 заявок от 8 комплексных центров;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-областной слет отрядов волонтеров «серебряного» возраста, в котором приняло участие более 80 волонтеров;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 межрайонный клуб лидеров «Вместе – мы сила!» отрядов «серебряного» возраста. В 1 заседании приняло участие более 30 представителей отрядов.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работе отрядов волонтеров «серебряного» возраста размещается  под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хэштегом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#добросеребро35, #серебряные_волотенры35.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организована работа площадки «серебряное» добровольчество на областном зимнем слете добровольцев Вологодской области. В слете приняло участие более 300 волонтеров со всей области.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 формуляр «Серебряное» добровольчество.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работы площадки за 2018 начало 2019 года количество волонтеров «серебряного» возраста, на базе учреждений социальной защиты  Вологодской области  увеличено с 400 до 600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882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" y="0"/>
            <a:ext cx="9107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8959"/>
            <a:ext cx="8352928" cy="65163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работы ресурсного центра: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26 действующих отрядов волонтеров «серебряного» возраста (разработано положение о работе отряда, заключены соглашения (договора) о сотрудничестве с «серебряными» волонтерами);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проведены 2 заседания межрайонного областного клуба лидеров отрядов волонтеров «серебряного» возраста «Вместе – мы сила!»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«серебряных» добровольцев выросло с 600 до 750;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-Подготовлены протокола заседаний с принятыми решениями и рекомендациями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аналитическая справка о прохождении обучения на сайте «Доброволец. РФ», согласно информации, предоставленной 26 комплексными центрами Вологодской области.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Предоставлено более 300 консультаций (по телефону и лично), о чем свидетельствует «Журнал регистрации консультаций» Ресурсного центра;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зарегистрированы и проинформированы о работе сайта «Доброволец. РФ» все 26 отрядов добровольцев и «серебряные» волонтеры;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 банк данных «серебряных» добровольцев Вологодской области;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подготовлено более 60 пресс-релизов на официальных сайтах учреждений социального обслуживания области  под единым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хэштэгом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#добросеребро35 #серебряные_волонтеры35;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выпущен и распространен сборник лучших практик учреждений социальной защиты  Вологодской области по работе с «серебряными» добровольцами (50 экземпляров);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-поддержание в актуальном состоянии и наполнение материалами вкладки на официальном сайте учреждения: «Положительный опыт работы «серебряных» добровольцев, осуществляющих свою деятельность на базе учреждений социального обслуживания Вологодской области»;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подготовлено и выпущено более 30 информационных материалов, памяток, буклетов общим тиражом более 500 экземпляров.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" y="0"/>
            <a:ext cx="9107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3560" y="0"/>
            <a:ext cx="8352928" cy="56886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проведены более 5 тыс. социокультурных мероприятий разной направленности, в которых приняли участие «серебряные» волонтеры области;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 и проведен областной слет отрядов волонтеров «серебряного» возраста и волонтеров подростков «Территория добра и мудрости», в котором приняло участие около 200 волонтеров. Для проведения слета были привлечены внебюджетные средства в размере 20 000, 00 рублей, предоставленные СПКСК «Взаимный кредит» с. Устье;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 областной конкурс лучших практик по работе с «серебряными» добровольцами «Регион добрых дел»;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более 100 обучающих мастер-классов для граждан старшего возраста и детей из семей, находящихся в трудной жизненной ситуации;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«серебряные» волонтеры приняли участие во Всероссийском форуме «серебряных» добровольцев-наставников «Молоды душой» в г. Тюмень;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течение всего периода реализации проекта  опыт по направлению «серебряное» добровольчество представлен на конференциях, выставках, форумах и др. мероприятиях,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организуемых на областном и  межрегиональном уровнях.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«серебряными» добровольцами оказана помощь, поддержка и внимание порядка 1000 ветеранам Великой отечественной войны и  ветеранам труда, семьям с детьми и инвалидам (согласно информационной справки);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52 «серебряных» добровольцев навыкам ухода за гражданами старшего возраста, имеющими проблемы со здоровьем в «Школе ухода за пожилыми людьми».</a:t>
            </a:r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77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3_Тема Office</vt:lpstr>
      <vt:lpstr>БУ СО ВО «КЦСОН Усть-Кубинского района»     Ресурсный центр  «#Добросеребро35»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достижения:   В соответствии с планом работы площадки на 2018 – апрель 2019 гг. проведены:  -  6 кустовых выездных практических семинаров «Положительный опыт работы серебряных добровольцев, осуществляющих свою деятельность на базе организаций социального обслуживания Вологодской области» и «Знакомство волонтеров «серебряного» возраста с проектной деятельностью». «Серебряные» волонтеры провели творческие  мастер-классы. В семинарах приняли участие более 180 специалистов и волонтеров «серебряного» возраста из 26 комплексных центров;   - областной конкурс среди отрядов «серебряных» добровольцев «Вместе мы сила!». Всего на конкурс поступило 11 заявок от 8 комплексных центров;  -областной слет отрядов волонтеров «серебряного» возраста, в котором приняло участие более 80 волонтеров; - создан межрайонный клуб лидеров «Вместе – мы сила!» отрядов «серебряного» возраста. В 1 заседании приняло участие более 30 представителей отрядов.  - информация о работе отрядов волонтеров «серебряного» возраста размещается  под хэштегом #добросеребро35, #серебряные_волотенры35.  - организована работа площадки «серебряное» добровольчество на областном зимнем слете добровольцев Вологодской области. В слете приняло участие более 300 волонтеров со всей области. - разработан формуляр «Серебряное» добровольчество.  В результате работы площадки за 2018 начало 2019 года количество волонтеров «серебряного» возраста, на базе учреждений социальной защиты  Вологодской области  увеличено с 400 до 600 человек.</vt:lpstr>
      <vt:lpstr> Ожидаемые результаты работы ресурсного центра:  Сформированы 26 действующих отрядов волонтеров «серебряного» возраста (разработано положение о работе отряда, заключены соглашения (договора) о сотрудничестве с «серебряными» волонтерами); - проведены 2 заседания межрайонного областного клуба лидеров отрядов волонтеров «серебряного» возраста «Вместе – мы сила!» - количество «серебряных» добровольцев выросло с 600 до 750;   -Подготовлены протокола заседаний с принятыми решениями и рекомендациями. -Подготовлена аналитическая справка о прохождении обучения на сайте «Доброволец. РФ», согласно информации, предоставленной 26 комплексными центрами Вологодской области. - Предоставлено более 300 консультаций (по телефону и лично), о чем свидетельствует «Журнал регистрации консультаций» Ресурсного центра; - зарегистрированы и проинформированы о работе сайта «Доброволец. РФ» все 26 отрядов добровольцев и «серебряные» волонтеры; - создан банк данных «серебряных» добровольцев Вологодской области; - подготовлено более 60 пресс-релизов на официальных сайтах учреждений социального обслуживания области  под единым хэштэгом #добросеребро35 #серебряные_волонтеры35; - выпущен и распространен сборник лучших практик учреждений социальной защиты  Вологодской области по работе с «серебряными» добровольцами (50 экземпляров); -поддержание в актуальном состоянии и наполнение материалами вкладки на официальном сайте учреждения: «Положительный опыт работы «серебряных» добровольцев, осуществляющих свою деятельность на базе учреждений социального обслуживания Вологодской области»; - подготовлено и выпущено более 30 информационных материалов, памяток, буклетов общим тиражом более 500 экземпляров. </vt:lpstr>
      <vt:lpstr>- организованы и проведены более 5 тыс. социокультурных мероприятий разной направленности, в которых приняли участие «серебряные» волонтеры области; - организован и проведен областной слет отрядов волонтеров «серебряного» возраста и волонтеров подростков «Территория добра и мудрости», в котором приняло участие около 200 волонтеров. Для проведения слета были привлечены внебюджетные средства в размере 20 000, 00 рублей, предоставленные СПКСК «Взаимный кредит» с. Устье; - проведен областной конкурс лучших практик по работе с «серебряными» добровольцами «Регион добрых дел»; - проведено более 100 обучающих мастер-классов для граждан старшего возраста и детей из семей, находящихся в трудной жизненной ситуации; - «серебряные» волонтеры приняли участие во Всероссийском форуме «серебряных» добровольцев-наставников «Молоды душой» в г. Тюмень; - в течение всего периода реализации проекта  опыт по направлению «серебряное» добровольчество представлен на конференциях, выставках, форумах и др. мероприятиях, организуемых на областном и  межрегиональном уровнях. - «серебряными» добровольцами оказана помощь, поддержка и внимание порядка 1000 ветеранам Великой отечественной войны и  ветеранам труда, семьям с детьми и инвалидам (согласно информационной справки); - обучение 52 «серебряных» добровольцев навыкам ухода за гражданами старшего возраста, имеющими проблемы со здоровьем в «Школе ухода за пожилыми людьми».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2016 году Правительством в каждом муниципальном районе области на базе комплексных центров социального обслуживания населения открыты 28 центров активного долголетия «Забота»</dc:title>
  <dc:creator>User</dc:creator>
  <cp:lastModifiedBy>user</cp:lastModifiedBy>
  <cp:revision>137</cp:revision>
  <dcterms:created xsi:type="dcterms:W3CDTF">2017-05-31T12:30:50Z</dcterms:created>
  <dcterms:modified xsi:type="dcterms:W3CDTF">2019-05-15T13:57:51Z</dcterms:modified>
</cp:coreProperties>
</file>