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3" r:id="rId6"/>
    <p:sldId id="264" r:id="rId7"/>
    <p:sldId id="266" r:id="rId8"/>
    <p:sldId id="268" r:id="rId9"/>
    <p:sldId id="269" r:id="rId10"/>
    <p:sldId id="271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2664" y="-8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14.06.2019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ЗаГрузы\Дизайн без названия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0"/>
            <a:ext cx="7056784" cy="4410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39552" y="4221088"/>
            <a:ext cx="7800598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000" b="1" i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Помощь и поддержка </a:t>
            </a:r>
          </a:p>
          <a:p>
            <a:pPr algn="ctr"/>
            <a:r>
              <a:rPr lang="ru-RU" sz="6000" b="1" i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многодетных семей</a:t>
            </a:r>
            <a:endParaRPr lang="ru-RU" sz="6000" b="1" i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612014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Оказана </a:t>
            </a:r>
            <a:r>
              <a:rPr lang="ru-RU" dirty="0" smtClean="0"/>
              <a:t>гуманитарная помощь 200 семьям </a:t>
            </a:r>
            <a:r>
              <a:rPr lang="ru-RU" dirty="0"/>
              <a:t>более  30 раз</a:t>
            </a:r>
          </a:p>
        </p:txBody>
      </p:sp>
      <p:pic>
        <p:nvPicPr>
          <p:cNvPr id="2050" name="Picture 2" descr="C:\Users\СанSSD\Desktop\проекты 2019\_ljogKo5h6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703638"/>
            <a:ext cx="2736304" cy="4844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СанSSD\Desktop\проекты 2019\hfjatlFLaA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5" y="1703638"/>
            <a:ext cx="2736303" cy="4844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79713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СанSSD\Desktop\проекты 2019\9iwQEIgeRJ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1842" y="657259"/>
            <a:ext cx="3232566" cy="5458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C:\Users\СанSSD\Desktop\проекты 2019\v4TiK5mabaI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76672"/>
            <a:ext cx="3200234" cy="2400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СанSSD\Desktop\проекты 2019\i_5o55f9fk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996952"/>
            <a:ext cx="2646293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49400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Организация культурно -развлекательного досуга </a:t>
            </a:r>
            <a:endParaRPr lang="ru-RU" dirty="0"/>
          </a:p>
        </p:txBody>
      </p:sp>
      <p:pic>
        <p:nvPicPr>
          <p:cNvPr id="5122" name="Picture 2" descr="C:\Users\СанSSD\Desktop\проекты 2019\3N6o40uCTr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531516"/>
            <a:ext cx="6384032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77061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Организация экскурсий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194" name="Picture 2" descr="C:\Users\СанSSD\Desktop\проекты 2019\Vo08tQdPwV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789040"/>
            <a:ext cx="3884216" cy="2913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СанSSD\Desktop\проекты 2019\q3OJmKO1eK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664951"/>
            <a:ext cx="4392488" cy="2472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СанSSD\Desktop\проекты 2019\w33HsYcS9Lk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732414"/>
            <a:ext cx="2912864" cy="1639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C:\Users\СанSSD\Desktop\проекты 2019\f09-0mNfhSM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272421"/>
            <a:ext cx="3491880" cy="194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32574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Налажен вещевой обмен</a:t>
            </a:r>
            <a:endParaRPr lang="ru-RU" dirty="0"/>
          </a:p>
        </p:txBody>
      </p:sp>
      <p:pic>
        <p:nvPicPr>
          <p:cNvPr id="9218" name="Picture 2" descr="C:\Users\СанSSD\Desktop\проекты 2019\R_oBO_tjK9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628800"/>
            <a:ext cx="3627255" cy="4863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СанSSD\Desktop\проекты 2019\bW-SntA1O7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348880"/>
            <a:ext cx="4360978" cy="2378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00774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Организованы поздравления детей с днем Рождения </a:t>
            </a:r>
            <a:endParaRPr lang="ru-RU" dirty="0"/>
          </a:p>
        </p:txBody>
      </p:sp>
      <p:pic>
        <p:nvPicPr>
          <p:cNvPr id="11266" name="Picture 2" descr="C:\Users\СанSSD\Desktop\проекты 2019\Ut9lZJpwAf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188" y="1288714"/>
            <a:ext cx="2651483" cy="4149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C:\Users\СанSSD\Desktop\проекты 2019\avBmYheVRx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3" y="1556792"/>
            <a:ext cx="4473937" cy="2500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C:\Users\СанSSD\Desktop\проекты 2019\hOm1is58io8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" t="23578" r="-267" b="-1874"/>
          <a:stretch/>
        </p:blipFill>
        <p:spPr bwMode="auto">
          <a:xfrm>
            <a:off x="4067944" y="4136193"/>
            <a:ext cx="2520280" cy="2631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42434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Организация творческих мастер - классов</a:t>
            </a:r>
            <a:endParaRPr lang="ru-RU" dirty="0"/>
          </a:p>
        </p:txBody>
      </p:sp>
      <p:pic>
        <p:nvPicPr>
          <p:cNvPr id="13314" name="Picture 2" descr="C:\Users\СанSSD\Desktop\проекты 2019\GV9Ng61pTw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628800"/>
            <a:ext cx="2767012" cy="4914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 descr="C:\Users\СанSSD\Desktop\проекты 2019\yfyY1wyxgT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2276872"/>
            <a:ext cx="4361216" cy="3272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10484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Организация мероприятий для подопечных семей</a:t>
            </a:r>
            <a:endParaRPr lang="ru-RU" dirty="0"/>
          </a:p>
        </p:txBody>
      </p:sp>
      <p:pic>
        <p:nvPicPr>
          <p:cNvPr id="14338" name="Picture 2" descr="C:\Users\СанSSD\Desktop\проекты 2019\yo33hnYvtn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628800"/>
            <a:ext cx="7365161" cy="4244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7206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Проведение </a:t>
            </a:r>
            <a:r>
              <a:rPr lang="ru-RU" dirty="0" smtClean="0"/>
              <a:t>патриотических </a:t>
            </a:r>
            <a:r>
              <a:rPr lang="ru-RU" dirty="0" smtClean="0"/>
              <a:t>акций</a:t>
            </a:r>
            <a:endParaRPr lang="ru-RU" dirty="0"/>
          </a:p>
        </p:txBody>
      </p:sp>
      <p:pic>
        <p:nvPicPr>
          <p:cNvPr id="16386" name="Picture 2" descr="C:\Users\СанSSD\Desktop\проекты 2019\I3SQHaIq9f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772816"/>
            <a:ext cx="4003824" cy="4003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7" name="Picture 3" descr="C:\Users\СанSSD\Desktop\проекты 2019\d2-37jOsOe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180580"/>
            <a:ext cx="4249998" cy="3188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027401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42</Words>
  <Application>Microsoft Office PowerPoint</Application>
  <PresentationFormat>Экран (4:3)</PresentationFormat>
  <Paragraphs>10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Оказана гуманитарная помощь 200 семьям более  30 раз</vt:lpstr>
      <vt:lpstr>Презентация PowerPoint</vt:lpstr>
      <vt:lpstr>Организация культурно -развлекательного досуга </vt:lpstr>
      <vt:lpstr>Организация экскурсий</vt:lpstr>
      <vt:lpstr>Налажен вещевой обмен</vt:lpstr>
      <vt:lpstr>Организованы поздравления детей с днем Рождения </vt:lpstr>
      <vt:lpstr>Организация творческих мастер - классов</vt:lpstr>
      <vt:lpstr>Организация мероприятий для подопечных семей</vt:lpstr>
      <vt:lpstr>Проведение патриотических акций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СанSSD</dc:creator>
  <cp:lastModifiedBy>СанSSD</cp:lastModifiedBy>
  <cp:revision>6</cp:revision>
  <dcterms:created xsi:type="dcterms:W3CDTF">2019-06-14T19:07:45Z</dcterms:created>
  <dcterms:modified xsi:type="dcterms:W3CDTF">2019-06-14T20:05:57Z</dcterms:modified>
</cp:coreProperties>
</file>