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6F316AA-5885-48A5-A858-C187E84DE8BA}" type="datetimeFigureOut">
              <a:rPr lang="ru-RU" smtClean="0"/>
              <a:t>27.06.2018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0862362-522B-400D-9D31-D99DC72F0A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600" dirty="0" smtClean="0"/>
              <a:t>ДОБРОФЕСТ</a:t>
            </a:r>
            <a:endParaRPr lang="ru-RU" sz="6600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8100392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Описание проблемы, решению/снижению остроты которой посвящен проект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7848872" cy="53732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В </a:t>
            </a:r>
            <a:r>
              <a:rPr lang="ru-RU" dirty="0" smtClean="0"/>
              <a:t>Липецкой области существует более 180 школьных добровольческих отрядов, но проблема состоит в том, что большинство из них являются узконаправленными и могут «встретиться» или познакомиться друг с другом только на таких же узконаправленных, тематических мероприятиях. Нет площадки, где бы могли встретиться все объединения, чтобы поделиться опытом работы в разных направлениях. Кроме того, больше половины добровольцев, окончив школу, прекращают свою добровольческую деятельность. </a:t>
            </a:r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ЦЕЛЬ -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7239000" cy="46829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п</a:t>
            </a:r>
            <a:r>
              <a:rPr lang="ru-RU" sz="3600" dirty="0" smtClean="0"/>
              <a:t>роведение </a:t>
            </a:r>
            <a:r>
              <a:rPr lang="ru-RU" sz="3600" dirty="0" smtClean="0"/>
              <a:t>в Липецкой области масштабного фестиваля для добровольческих объединений, направленного на обмен позитивным опытом работы и установление новых контактов взаимодействия.</a:t>
            </a:r>
            <a:endParaRPr lang="ru-RU" sz="3600" dirty="0"/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648072"/>
          </a:xfrm>
        </p:spPr>
        <p:txBody>
          <a:bodyPr/>
          <a:lstStyle/>
          <a:p>
            <a:r>
              <a:rPr lang="ru-RU" dirty="0" smtClean="0"/>
              <a:t>ЗАДАЧИ ПРОЕКТА: 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7776864" cy="568863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Провести подготовительные мероприятия по сбору информации об отрядах в Липецкой области. Распланировать план работы фестиваля на подготовительном этапе и непосредственно в день проведения встречи.</a:t>
            </a:r>
          </a:p>
          <a:p>
            <a:pPr lvl="0"/>
            <a:r>
              <a:rPr lang="ru-RU" dirty="0" smtClean="0"/>
              <a:t>Взаимодействие с учебным заведением по поводу предоставления помещения</a:t>
            </a:r>
          </a:p>
          <a:p>
            <a:pPr lvl="0"/>
            <a:r>
              <a:rPr lang="ru-RU" dirty="0" smtClean="0"/>
              <a:t>Подготовить необходимую для проведения фестиваля инфраструктуру и материальную базу. Связаться с добровольческими объединениями для приглашения их на фестиваль, продумать варианты проведения мастер-классов,</a:t>
            </a:r>
          </a:p>
          <a:p>
            <a:pPr lvl="0"/>
            <a:r>
              <a:rPr lang="ru-RU" dirty="0" smtClean="0"/>
              <a:t>Провести встречу отрядов, их размещение на площадке, провести пленарную часть фестиваля, показательные номера о работе отрядов, организовать кофе-брейк, провести мастер-классы,</a:t>
            </a:r>
          </a:p>
          <a:p>
            <a:r>
              <a:rPr lang="ru-RU" dirty="0" smtClean="0"/>
              <a:t>Привлечь СМИ к освещению проекта</a:t>
            </a:r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7647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Методы реализации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7992888" cy="576064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en-US" b="1" dirty="0" smtClean="0"/>
              <a:t>I</a:t>
            </a:r>
            <a:r>
              <a:rPr lang="ru-RU" b="1" dirty="0" smtClean="0"/>
              <a:t>. </a:t>
            </a:r>
            <a:r>
              <a:rPr lang="ru-RU" b="1" dirty="0" smtClean="0"/>
              <a:t>Подготовительный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организовать работу добровольческого отряда «Делай добро» по сбору информации о добровольческих отрядах</a:t>
            </a:r>
          </a:p>
          <a:p>
            <a:pPr>
              <a:buNone/>
            </a:pPr>
            <a:r>
              <a:rPr lang="ru-RU" dirty="0" smtClean="0"/>
              <a:t>- договориться со СМИ об освещении мероприятия</a:t>
            </a:r>
          </a:p>
          <a:p>
            <a:pPr>
              <a:buNone/>
            </a:pPr>
            <a:r>
              <a:rPr lang="ru-RU" dirty="0" smtClean="0"/>
              <a:t>- закупить форму для добровольческого отряда, приобрести канцелярские товары и другие расходные материалы</a:t>
            </a:r>
          </a:p>
          <a:p>
            <a:pPr>
              <a:buNone/>
            </a:pPr>
            <a:r>
              <a:rPr lang="ru-RU" dirty="0" smtClean="0"/>
              <a:t>- договориться с администрацией школы о предоставлении помещения</a:t>
            </a:r>
          </a:p>
          <a:p>
            <a:pPr>
              <a:buNone/>
            </a:pPr>
            <a:r>
              <a:rPr lang="ru-RU" dirty="0" smtClean="0"/>
              <a:t>- договориться со специалистом из Центра развития добровольчества, для проведения пленарной части фестиваля (рассказа о том, как работать с добровольцами, как распланировать деятельность и </a:t>
            </a:r>
            <a:r>
              <a:rPr lang="ru-RU" dirty="0" err="1" smtClean="0"/>
              <a:t>тд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- организовать площадку для проведения пленарной части, мастер-классов, организовать место для кофе-брейка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7632848" cy="484632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II</a:t>
            </a:r>
            <a:r>
              <a:rPr lang="ru-RU" b="1" dirty="0" smtClean="0"/>
              <a:t>. Основной</a:t>
            </a:r>
          </a:p>
          <a:p>
            <a:pPr>
              <a:buNone/>
            </a:pPr>
            <a:r>
              <a:rPr lang="ru-RU" dirty="0" smtClean="0"/>
              <a:t>- встретить </a:t>
            </a:r>
            <a:r>
              <a:rPr lang="ru-RU" dirty="0" smtClean="0"/>
              <a:t>и разместить участников </a:t>
            </a:r>
            <a:r>
              <a:rPr lang="ru-RU" dirty="0" smtClean="0"/>
              <a:t>фестиваля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/>
              <a:t>организовать работу нескольких площадок в день проведения фестиваля (мастер – классы/ заседание/ кофе-брейк)</a:t>
            </a:r>
          </a:p>
          <a:p>
            <a:pPr>
              <a:buNone/>
            </a:pPr>
            <a:r>
              <a:rPr lang="ru-RU" dirty="0" smtClean="0"/>
              <a:t>- предоставить возможность СМИ вести свою работу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46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Методы реализации проекта:</a:t>
            </a:r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9416"/>
            <a:ext cx="7848872" cy="484632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III</a:t>
            </a:r>
            <a:r>
              <a:rPr lang="ru-RU" b="1" dirty="0" smtClean="0"/>
              <a:t>. Заключительный</a:t>
            </a:r>
          </a:p>
          <a:p>
            <a:pPr>
              <a:buNone/>
            </a:pPr>
            <a:r>
              <a:rPr lang="ru-RU" dirty="0" smtClean="0"/>
              <a:t>- подвести итоги фестиваля</a:t>
            </a:r>
          </a:p>
          <a:p>
            <a:pPr>
              <a:buNone/>
            </a:pPr>
            <a:r>
              <a:rPr lang="ru-RU" dirty="0" smtClean="0"/>
              <a:t>- наладить контакт между отрядами</a:t>
            </a:r>
          </a:p>
          <a:p>
            <a:pPr>
              <a:buNone/>
            </a:pPr>
            <a:r>
              <a:rPr lang="ru-RU" dirty="0" smtClean="0"/>
              <a:t>- договориться о взаимодействии отрядов</a:t>
            </a:r>
          </a:p>
          <a:p>
            <a:pPr>
              <a:buNone/>
            </a:pPr>
            <a:r>
              <a:rPr lang="ru-RU" dirty="0" smtClean="0"/>
              <a:t>- собрать данные с пожеланиями на последующие годы проведения фестиваля</a:t>
            </a:r>
          </a:p>
          <a:p>
            <a:pPr>
              <a:buNone/>
            </a:pPr>
            <a:r>
              <a:rPr lang="ru-RU" dirty="0" smtClean="0"/>
              <a:t>- осветить мероприятие в СМИ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04016"/>
            <a:ext cx="7239000" cy="6606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Методы реализации проекта:</a:t>
            </a:r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ru-RU" dirty="0" err="1" smtClean="0"/>
              <a:t>мультипликативность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8172400" cy="54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Проект «</a:t>
            </a:r>
            <a:r>
              <a:rPr lang="ru-RU" dirty="0" err="1" smtClean="0"/>
              <a:t>Доброфест</a:t>
            </a:r>
            <a:r>
              <a:rPr lang="ru-RU" dirty="0" smtClean="0"/>
              <a:t>» является началом организации работы и сотрудничества добровольческих объединений Липецкой области (не НКО) с целью сотрудничества, оптимизации работы, нахождения новых путей внедрения в массы понятий «добровольчество» и его важности. Опыт проекта будет освещен на форумах и фестивалях в других регионах (возможно с помощью распространения информации посредством социальной сети Интернет). </a:t>
            </a:r>
          </a:p>
          <a:p>
            <a:r>
              <a:rPr lang="ru-RU" dirty="0" smtClean="0"/>
              <a:t>В дальнейшем планируется работа по усовершенствованию и проведению  фестиваля добровольчества в Липецкой области на ежегодной основе с расширением аудитории и других аспектов проекта. 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  </a:t>
            </a:r>
            <a:r>
              <a:rPr lang="ru-RU" sz="3200" dirty="0" smtClean="0"/>
              <a:t>Проект реализуется добровольческим отрядом «Делай добро» при МБОУ СОШ № 47 г. Липецка.</a:t>
            </a:r>
          </a:p>
          <a:p>
            <a:pPr algn="ctr">
              <a:buNone/>
            </a:pP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  Руководитель </a:t>
            </a:r>
            <a:r>
              <a:rPr lang="ru-RU" sz="3200" dirty="0" smtClean="0"/>
              <a:t>– Коновалова Анастасия Андреевна</a:t>
            </a:r>
            <a:endParaRPr lang="ru-RU" sz="3200" dirty="0"/>
          </a:p>
        </p:txBody>
      </p:sp>
    </p:spTree>
  </p:cSld>
  <p:clrMapOvr>
    <a:masterClrMapping/>
  </p:clrMapOvr>
  <p:transition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</TotalTime>
  <Words>481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ДОБРОФЕСТ</vt:lpstr>
      <vt:lpstr>Описание проблемы, решению/снижению остроты которой посвящен проект</vt:lpstr>
      <vt:lpstr>ЦЕЛЬ - </vt:lpstr>
      <vt:lpstr>ЗАДАЧИ ПРОЕКТА:  </vt:lpstr>
      <vt:lpstr>Методы реализации проекта:</vt:lpstr>
      <vt:lpstr>Методы реализации проекта:</vt:lpstr>
      <vt:lpstr>Методы реализации проекта:</vt:lpstr>
      <vt:lpstr>мультипликативность</vt:lpstr>
      <vt:lpstr>Слайд 9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ДОБРОФЕСТ</dc:title>
  <dc:creator>ASUS</dc:creator>
  <cp:lastModifiedBy>ASUS</cp:lastModifiedBy>
  <cp:revision>2</cp:revision>
  <dcterms:created xsi:type="dcterms:W3CDTF">2018-06-27T11:15:36Z</dcterms:created>
  <dcterms:modified xsi:type="dcterms:W3CDTF">2018-06-27T11:32:34Z</dcterms:modified>
</cp:coreProperties>
</file>